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hlonecc.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savoury</a:t>
            </a:r>
            <a:r>
              <a:rPr lang="en-US" dirty="0" smtClean="0"/>
              <a:t> fair sausage roll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Scammers in disguise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34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Sausage roll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modern sausage roll is thought to have originated in 19th Century France. They grew in popularity in London in the early 1800's as a cheap street </a:t>
            </a:r>
            <a:r>
              <a:rPr lang="en-US" dirty="0" smtClean="0"/>
              <a:t>food</a:t>
            </a:r>
            <a:r>
              <a:rPr lang="en-IE" dirty="0" smtClean="0"/>
              <a:t>. </a:t>
            </a:r>
          </a:p>
          <a:p>
            <a:r>
              <a:rPr lang="en-US" dirty="0" err="1" smtClean="0"/>
              <a:t>Savoury</a:t>
            </a:r>
            <a:r>
              <a:rPr lang="en-US" dirty="0" smtClean="0"/>
              <a:t> fare opened in </a:t>
            </a:r>
            <a:r>
              <a:rPr lang="en-US" dirty="0" err="1" smtClean="0"/>
              <a:t>Athlone</a:t>
            </a:r>
            <a:r>
              <a:rPr lang="en-US" dirty="0" smtClean="0"/>
              <a:t> community college </a:t>
            </a:r>
            <a:r>
              <a:rPr lang="en-US" dirty="0" smtClean="0">
                <a:hlinkClick r:id="rId2"/>
              </a:rPr>
              <a:t>(ACC) </a:t>
            </a:r>
            <a:r>
              <a:rPr lang="en-US" dirty="0" smtClean="0"/>
              <a:t>in with the sausage roll in tow.</a:t>
            </a:r>
          </a:p>
        </p:txBody>
      </p:sp>
    </p:spTree>
    <p:extLst>
      <p:ext uri="{BB962C8B-B14F-4D97-AF65-F5344CB8AC3E}">
        <p14:creationId xmlns:p14="http://schemas.microsoft.com/office/powerpoint/2010/main" val="27081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start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September 2018 the sausage roll has been a fan </a:t>
            </a:r>
            <a:r>
              <a:rPr lang="en-US" dirty="0" err="1" smtClean="0"/>
              <a:t>favourite</a:t>
            </a:r>
            <a:r>
              <a:rPr lang="en-US" dirty="0" smtClean="0"/>
              <a:t> lunch of many a student and teacher that attend the community college, with the sausage roll being fairly priced at €1.20 </a:t>
            </a:r>
          </a:p>
          <a:p>
            <a:r>
              <a:rPr lang="en-US" dirty="0" smtClean="0"/>
              <a:t>But soon tragedy struck they upped the price of the sausage roll to €1.50 without giving any of the students any warning. </a:t>
            </a:r>
          </a:p>
          <a:p>
            <a:r>
              <a:rPr lang="en-US" dirty="0" smtClean="0"/>
              <a:t>Many students went home hungry that day.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79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51586" y="992725"/>
            <a:ext cx="7366992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</a:pPr>
            <a:r>
              <a:rPr lang="en-US" sz="4245" spc="806">
                <a:solidFill>
                  <a:srgbClr val="F5F5F5"/>
                </a:solidFill>
                <a:latin typeface="League Spartan"/>
              </a:rPr>
              <a:t>ROLL PRICES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91895" y="2068977"/>
            <a:ext cx="271462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01"/>
              </a:lnSpc>
            </a:pPr>
            <a:r>
              <a:rPr lang="en-US" sz="1508" spc="15">
                <a:solidFill>
                  <a:srgbClr val="FFFFFF"/>
                </a:solidFill>
                <a:latin typeface="Montserrat Light"/>
              </a:rPr>
              <a:t>to show the price of the sausage roll rising throughout the years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463835" y="1783732"/>
            <a:ext cx="5892912" cy="3862402"/>
            <a:chOff x="0" y="-47625"/>
            <a:chExt cx="8381031" cy="5493192"/>
          </a:xfrm>
        </p:grpSpPr>
        <p:sp>
          <p:nvSpPr>
            <p:cNvPr id="5" name="TextBox 5"/>
            <p:cNvSpPr txBox="1"/>
            <p:nvPr/>
          </p:nvSpPr>
          <p:spPr>
            <a:xfrm>
              <a:off x="888391" y="5062556"/>
              <a:ext cx="60642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2011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57627" y="5062557"/>
              <a:ext cx="130353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2012-2017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23973" y="5062557"/>
              <a:ext cx="60642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2018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841764" y="5062557"/>
              <a:ext cx="60642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2019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159557" y="5062557"/>
              <a:ext cx="60642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2020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77347" y="5062557"/>
              <a:ext cx="606426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2022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591132" y="163237"/>
              <a:ext cx="7789899" cy="4810631"/>
              <a:chOff x="0" y="0"/>
              <a:chExt cx="7789899" cy="481063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-6350"/>
                <a:ext cx="77898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789899" h="12700">
                    <a:moveTo>
                      <a:pt x="0" y="0"/>
                    </a:moveTo>
                    <a:lnTo>
                      <a:pt x="7789899" y="0"/>
                    </a:lnTo>
                    <a:lnTo>
                      <a:pt x="77898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1597194"/>
                <a:ext cx="77898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789899" h="12700">
                    <a:moveTo>
                      <a:pt x="0" y="0"/>
                    </a:moveTo>
                    <a:lnTo>
                      <a:pt x="7789899" y="0"/>
                    </a:lnTo>
                    <a:lnTo>
                      <a:pt x="77898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3200737"/>
                <a:ext cx="77898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789899" h="12700">
                    <a:moveTo>
                      <a:pt x="0" y="0"/>
                    </a:moveTo>
                    <a:lnTo>
                      <a:pt x="7789899" y="0"/>
                    </a:lnTo>
                    <a:lnTo>
                      <a:pt x="77898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4804281"/>
                <a:ext cx="778989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789899" h="12700">
                    <a:moveTo>
                      <a:pt x="0" y="0"/>
                    </a:moveTo>
                    <a:lnTo>
                      <a:pt x="7789899" y="0"/>
                    </a:lnTo>
                    <a:lnTo>
                      <a:pt x="778989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0" y="-47625"/>
              <a:ext cx="454820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1.5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7409" y="1555919"/>
              <a:ext cx="227409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1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159464"/>
              <a:ext cx="454820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0.5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27409" y="4763006"/>
              <a:ext cx="227409" cy="38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13"/>
                </a:lnSpc>
              </a:pPr>
              <a:r>
                <a:rPr lang="en-US" sz="1509">
                  <a:solidFill>
                    <a:srgbClr val="F5F5F5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591132" y="163237"/>
              <a:ext cx="7789899" cy="4810631"/>
              <a:chOff x="0" y="0"/>
              <a:chExt cx="7789899" cy="4810631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F5F5F5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1317791" y="955776"/>
                <a:ext cx="1200943" cy="3854855"/>
              </a:xfrm>
              <a:custGeom>
                <a:avLst/>
                <a:gdLst/>
                <a:ahLst/>
                <a:cxnLst/>
                <a:rect l="l" t="t" r="r" b="b"/>
                <a:pathLst>
                  <a:path w="1200943" h="3854855">
                    <a:moveTo>
                      <a:pt x="0" y="3854855"/>
                    </a:moveTo>
                    <a:lnTo>
                      <a:pt x="0" y="96076"/>
                    </a:lnTo>
                    <a:cubicBezTo>
                      <a:pt x="0" y="70595"/>
                      <a:pt x="10122" y="46158"/>
                      <a:pt x="28140" y="28140"/>
                    </a:cubicBezTo>
                    <a:cubicBezTo>
                      <a:pt x="46158" y="10122"/>
                      <a:pt x="70595" y="0"/>
                      <a:pt x="96076" y="0"/>
                    </a:cubicBezTo>
                    <a:lnTo>
                      <a:pt x="1104868" y="0"/>
                    </a:lnTo>
                    <a:cubicBezTo>
                      <a:pt x="1157928" y="0"/>
                      <a:pt x="1200943" y="43015"/>
                      <a:pt x="1200943" y="96076"/>
                    </a:cubicBezTo>
                    <a:lnTo>
                      <a:pt x="1200943" y="3854855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2635582" y="955776"/>
                <a:ext cx="1200943" cy="3854855"/>
              </a:xfrm>
              <a:custGeom>
                <a:avLst/>
                <a:gdLst/>
                <a:ahLst/>
                <a:cxnLst/>
                <a:rect l="l" t="t" r="r" b="b"/>
                <a:pathLst>
                  <a:path w="1200943" h="3854855">
                    <a:moveTo>
                      <a:pt x="0" y="3854855"/>
                    </a:moveTo>
                    <a:lnTo>
                      <a:pt x="0" y="96076"/>
                    </a:lnTo>
                    <a:cubicBezTo>
                      <a:pt x="0" y="43015"/>
                      <a:pt x="43015" y="0"/>
                      <a:pt x="96076" y="0"/>
                    </a:cubicBezTo>
                    <a:lnTo>
                      <a:pt x="1104868" y="0"/>
                    </a:lnTo>
                    <a:cubicBezTo>
                      <a:pt x="1130348" y="0"/>
                      <a:pt x="1154785" y="10122"/>
                      <a:pt x="1172803" y="28140"/>
                    </a:cubicBezTo>
                    <a:cubicBezTo>
                      <a:pt x="1190821" y="46158"/>
                      <a:pt x="1200943" y="70595"/>
                      <a:pt x="1200943" y="96076"/>
                    </a:cubicBezTo>
                    <a:lnTo>
                      <a:pt x="1200943" y="3854855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953373" y="-6350"/>
                <a:ext cx="1200943" cy="4816981"/>
              </a:xfrm>
              <a:custGeom>
                <a:avLst/>
                <a:gdLst/>
                <a:ahLst/>
                <a:cxnLst/>
                <a:rect l="l" t="t" r="r" b="b"/>
                <a:pathLst>
                  <a:path w="1200943" h="4816981">
                    <a:moveTo>
                      <a:pt x="0" y="4816981"/>
                    </a:moveTo>
                    <a:lnTo>
                      <a:pt x="0" y="96075"/>
                    </a:lnTo>
                    <a:cubicBezTo>
                      <a:pt x="0" y="70595"/>
                      <a:pt x="10123" y="46157"/>
                      <a:pt x="28140" y="28140"/>
                    </a:cubicBezTo>
                    <a:cubicBezTo>
                      <a:pt x="46158" y="10122"/>
                      <a:pt x="70595" y="0"/>
                      <a:pt x="96076" y="0"/>
                    </a:cubicBezTo>
                    <a:lnTo>
                      <a:pt x="1104868" y="0"/>
                    </a:lnTo>
                    <a:cubicBezTo>
                      <a:pt x="1130348" y="0"/>
                      <a:pt x="1154786" y="10122"/>
                      <a:pt x="1172804" y="28140"/>
                    </a:cubicBezTo>
                    <a:cubicBezTo>
                      <a:pt x="1190821" y="46157"/>
                      <a:pt x="1200943" y="70595"/>
                      <a:pt x="1200943" y="96075"/>
                    </a:cubicBezTo>
                    <a:lnTo>
                      <a:pt x="1200943" y="4816981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5271165" y="-6350"/>
                <a:ext cx="1200943" cy="4816981"/>
              </a:xfrm>
              <a:custGeom>
                <a:avLst/>
                <a:gdLst/>
                <a:ahLst/>
                <a:cxnLst/>
                <a:rect l="l" t="t" r="r" b="b"/>
                <a:pathLst>
                  <a:path w="1200943" h="4816981">
                    <a:moveTo>
                      <a:pt x="0" y="4816981"/>
                    </a:moveTo>
                    <a:lnTo>
                      <a:pt x="0" y="96075"/>
                    </a:lnTo>
                    <a:cubicBezTo>
                      <a:pt x="0" y="70595"/>
                      <a:pt x="10122" y="46157"/>
                      <a:pt x="28139" y="28140"/>
                    </a:cubicBezTo>
                    <a:cubicBezTo>
                      <a:pt x="46157" y="10122"/>
                      <a:pt x="70595" y="0"/>
                      <a:pt x="96075" y="0"/>
                    </a:cubicBezTo>
                    <a:lnTo>
                      <a:pt x="1104867" y="0"/>
                    </a:lnTo>
                    <a:cubicBezTo>
                      <a:pt x="1157928" y="0"/>
                      <a:pt x="1200942" y="43015"/>
                      <a:pt x="1200942" y="96075"/>
                    </a:cubicBezTo>
                    <a:lnTo>
                      <a:pt x="1200942" y="4816981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6588956" y="-6350"/>
                <a:ext cx="1200943" cy="4816981"/>
              </a:xfrm>
              <a:custGeom>
                <a:avLst/>
                <a:gdLst/>
                <a:ahLst/>
                <a:cxnLst/>
                <a:rect l="l" t="t" r="r" b="b"/>
                <a:pathLst>
                  <a:path w="1200943" h="4816981">
                    <a:moveTo>
                      <a:pt x="0" y="4816981"/>
                    </a:moveTo>
                    <a:lnTo>
                      <a:pt x="0" y="96075"/>
                    </a:lnTo>
                    <a:cubicBezTo>
                      <a:pt x="0" y="70595"/>
                      <a:pt x="10122" y="46157"/>
                      <a:pt x="28140" y="28140"/>
                    </a:cubicBezTo>
                    <a:cubicBezTo>
                      <a:pt x="46158" y="10122"/>
                      <a:pt x="70595" y="0"/>
                      <a:pt x="96075" y="0"/>
                    </a:cubicBezTo>
                    <a:lnTo>
                      <a:pt x="1104867" y="0"/>
                    </a:lnTo>
                    <a:cubicBezTo>
                      <a:pt x="1130348" y="0"/>
                      <a:pt x="1154785" y="10122"/>
                      <a:pt x="1172803" y="28140"/>
                    </a:cubicBezTo>
                    <a:cubicBezTo>
                      <a:pt x="1190821" y="46157"/>
                      <a:pt x="1200943" y="70595"/>
                      <a:pt x="1200943" y="96075"/>
                    </a:cubicBezTo>
                    <a:lnTo>
                      <a:pt x="1200943" y="4816981"/>
                    </a:lnTo>
                    <a:close/>
                  </a:path>
                </a:pathLst>
              </a:custGeom>
              <a:solidFill>
                <a:srgbClr val="F5F5F5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6273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reasons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153</TotalTime>
  <Words>113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Arimo</vt:lpstr>
      <vt:lpstr>League Spartan</vt:lpstr>
      <vt:lpstr>Montserrat Light</vt:lpstr>
      <vt:lpstr>MS Shell Dlg 2</vt:lpstr>
      <vt:lpstr>Wingdings</vt:lpstr>
      <vt:lpstr>Wingdings 3</vt:lpstr>
      <vt:lpstr>Madison</vt:lpstr>
      <vt:lpstr>The savoury fair sausage roll</vt:lpstr>
      <vt:lpstr> The Sausage roll </vt:lpstr>
      <vt:lpstr>In the start</vt:lpstr>
      <vt:lpstr>PowerPoint Presentation</vt:lpstr>
      <vt:lpstr>Possible reasons 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savoury fair sausage roll</dc:title>
  <dc:creator>18Dmartin.acc</dc:creator>
  <cp:lastModifiedBy>18Dmartin.acc</cp:lastModifiedBy>
  <cp:revision>6</cp:revision>
  <dcterms:created xsi:type="dcterms:W3CDTF">2022-03-31T09:49:03Z</dcterms:created>
  <dcterms:modified xsi:type="dcterms:W3CDTF">2022-03-31T12:23:03Z</dcterms:modified>
</cp:coreProperties>
</file>