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Wooden name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Dominik (maker/designer) 20%</a:t>
            </a:r>
          </a:p>
          <a:p>
            <a:r>
              <a:rPr lang="en-US" dirty="0" smtClean="0"/>
              <a:t>Daniel (owner/maker) 20%</a:t>
            </a:r>
          </a:p>
          <a:p>
            <a:r>
              <a:rPr lang="en-US" dirty="0" smtClean="0"/>
              <a:t>Adam (finance/maker) 20%</a:t>
            </a:r>
          </a:p>
          <a:p>
            <a:r>
              <a:rPr lang="en-US" dirty="0" smtClean="0"/>
              <a:t>Michael (maker/designer) 20%</a:t>
            </a:r>
          </a:p>
          <a:p>
            <a:r>
              <a:rPr lang="en-US" dirty="0" err="1" smtClean="0"/>
              <a:t>rafal</a:t>
            </a:r>
            <a:r>
              <a:rPr lang="en-US" dirty="0" smtClean="0"/>
              <a:t> (social media/maker) 20%</a:t>
            </a:r>
          </a:p>
          <a:p>
            <a:endParaRPr lang="en-US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987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1-5 letters = €5</a:t>
            </a:r>
          </a:p>
          <a:p>
            <a:pPr marL="0" indent="0">
              <a:buNone/>
            </a:pPr>
            <a:r>
              <a:rPr lang="en-US" dirty="0" smtClean="0"/>
              <a:t>6-10 letters =€7</a:t>
            </a:r>
          </a:p>
          <a:p>
            <a:pPr marL="0" indent="0">
              <a:buNone/>
            </a:pPr>
            <a:r>
              <a:rPr lang="en-US" dirty="0" smtClean="0"/>
              <a:t>Customised base (anything) = </a:t>
            </a:r>
            <a:r>
              <a:rPr lang="en-US" dirty="0"/>
              <a:t>€</a:t>
            </a:r>
            <a:r>
              <a:rPr lang="en-US" dirty="0" smtClean="0"/>
              <a:t>8-10</a:t>
            </a:r>
          </a:p>
          <a:p>
            <a:pPr marL="0" indent="0">
              <a:buNone/>
            </a:pPr>
            <a:r>
              <a:rPr lang="en-US" dirty="0" smtClean="0"/>
              <a:t>Customised base + name = €12.99</a:t>
            </a:r>
          </a:p>
          <a:p>
            <a:pPr marL="0" indent="0">
              <a:buNone/>
            </a:pPr>
            <a:r>
              <a:rPr lang="en-US" dirty="0" smtClean="0"/>
              <a:t>Painted =€14.99</a:t>
            </a:r>
          </a:p>
        </p:txBody>
      </p:sp>
    </p:spTree>
    <p:extLst>
      <p:ext uri="{BB962C8B-B14F-4D97-AF65-F5344CB8AC3E}">
        <p14:creationId xmlns:p14="http://schemas.microsoft.com/office/powerpoint/2010/main" val="21248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77" y="731520"/>
            <a:ext cx="10058400" cy="13716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25</a:t>
            </a:r>
          </a:p>
          <a:p>
            <a:pPr marL="0" indent="0">
              <a:buNone/>
            </a:pPr>
            <a:r>
              <a:rPr lang="en-US" dirty="0" smtClean="0"/>
              <a:t>Mikey – 20</a:t>
            </a:r>
          </a:p>
          <a:p>
            <a:pPr marL="0" indent="0">
              <a:buNone/>
            </a:pPr>
            <a:r>
              <a:rPr lang="en-US" dirty="0" smtClean="0"/>
              <a:t>Rafa-25</a:t>
            </a:r>
          </a:p>
          <a:p>
            <a:pPr marL="0" indent="0">
              <a:buNone/>
            </a:pPr>
            <a:r>
              <a:rPr lang="en-US" dirty="0" smtClean="0"/>
              <a:t>daniel-25</a:t>
            </a:r>
          </a:p>
          <a:p>
            <a:pPr marL="0" indent="0">
              <a:buNone/>
            </a:pPr>
            <a:r>
              <a:rPr lang="en-US" dirty="0" smtClean="0"/>
              <a:t>Adam - 5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420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75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Wooden name </vt:lpstr>
      <vt:lpstr>members</vt:lpstr>
      <vt:lpstr>price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2021-11-04T10:55:53Z</dcterms:created>
  <dcterms:modified xsi:type="dcterms:W3CDTF">2021-11-04T13:55:04Z</dcterms:modified>
</cp:coreProperties>
</file>