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ependent.ie/news/evacuation-flights-from-afghanistan-resume-for-westerners-but-thousands-of-at-risk-afghans-who-had-helped-us-still-stranded-40836059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Afghanastan</a:t>
            </a:r>
            <a:r>
              <a:rPr lang="en-US" dirty="0" smtClean="0"/>
              <a:t/>
            </a:r>
            <a:br>
              <a:rPr lang="en-US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113" y="4673738"/>
            <a:ext cx="8144134" cy="1117687"/>
          </a:xfrm>
        </p:spPr>
        <p:txBody>
          <a:bodyPr/>
          <a:lstStyle/>
          <a:p>
            <a:endParaRPr lang="en-US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2506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evacuation </a:t>
            </a:r>
            <a:r>
              <a:rPr lang="en-US" dirty="0"/>
              <a:t>flights from Afghanistan resume for Westerners, but thousands of at-risk Afghans who had helped US still stranded</a:t>
            </a:r>
          </a:p>
          <a:p>
            <a:r>
              <a:rPr lang="en-US" dirty="0"/>
              <a:t>With the United States and Taliban both insisting on travel </a:t>
            </a:r>
            <a:r>
              <a:rPr lang="en-US" dirty="0" smtClean="0"/>
              <a:t>documents that may be unattainable. The plight of the afghan people test Joe Biden's promise to leave no American ally behind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A particular worry are those whose US special immigrant visas — meant for Afghans who helped Americans during the 20-year </a:t>
            </a:r>
            <a:r>
              <a:rPr lang="en-US" dirty="0" smtClean="0"/>
              <a:t>war some still being in the works when the Taliban took Kabul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43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Afghanistan war veteran, mark Zeller claims </a:t>
            </a:r>
            <a:r>
              <a:rPr lang="en-US" dirty="0"/>
              <a:t>“For all intents and purposes, these people’s chances of escaping the Taliban ended the day we left them behind,” </a:t>
            </a:r>
            <a:endParaRPr lang="en-US" dirty="0" smtClean="0"/>
          </a:p>
          <a:p>
            <a:r>
              <a:rPr lang="en-US" dirty="0" smtClean="0"/>
              <a:t>Mark </a:t>
            </a:r>
            <a:r>
              <a:rPr lang="en-US" dirty="0"/>
              <a:t>Z</a:t>
            </a:r>
            <a:r>
              <a:rPr lang="en-US" dirty="0" smtClean="0"/>
              <a:t>eller being the founder </a:t>
            </a:r>
            <a:r>
              <a:rPr lang="en-US" dirty="0"/>
              <a:t>of No One Left Behind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777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>
                <a:hlinkClick r:id="rId2"/>
              </a:rPr>
              <a:t>https://www.independent.ie/news/evacuation-flights-from-afghanistan-resume-for-westerners-but-thousands-of-at-risk-afghans-who-had-helped-us-still-stranded-40836059.html</a:t>
            </a:r>
            <a:endParaRPr lang="en-IE" dirty="0" smtClean="0"/>
          </a:p>
          <a:p>
            <a:r>
              <a:rPr lang="en-US" dirty="0" smtClean="0"/>
              <a:t>Title~ </a:t>
            </a:r>
            <a:r>
              <a:rPr lang="en-US" b="1" dirty="0"/>
              <a:t>As the evacuation flights from </a:t>
            </a:r>
            <a:r>
              <a:rPr lang="en-US" b="1" dirty="0" smtClean="0"/>
              <a:t>Afghanistan </a:t>
            </a:r>
            <a:r>
              <a:rPr lang="en-US" b="1" dirty="0"/>
              <a:t>resume for Westerners, but thousands of at-risk Afghans who had helped US still </a:t>
            </a:r>
            <a:r>
              <a:rPr lang="en-US" b="1" dirty="0" smtClean="0"/>
              <a:t>stranded</a:t>
            </a:r>
          </a:p>
          <a:p>
            <a:r>
              <a:rPr lang="en-US" dirty="0" smtClean="0"/>
              <a:t>Written by </a:t>
            </a:r>
            <a:r>
              <a:rPr lang="en-IE" b="1" dirty="0"/>
              <a:t>Ellen </a:t>
            </a:r>
            <a:r>
              <a:rPr lang="en-IE" b="1" dirty="0" err="1"/>
              <a:t>Knickmeyer</a:t>
            </a:r>
            <a:r>
              <a:rPr lang="en-IE" b="1" dirty="0"/>
              <a:t> , Julie Watson , Bernard Condon and </a:t>
            </a:r>
            <a:r>
              <a:rPr lang="en-IE" b="1" dirty="0" err="1"/>
              <a:t>Padmananda</a:t>
            </a:r>
            <a:r>
              <a:rPr lang="en-IE" b="1" dirty="0"/>
              <a:t> </a:t>
            </a:r>
            <a:r>
              <a:rPr lang="en-IE" b="1" dirty="0" smtClean="0"/>
              <a:t>Rama</a:t>
            </a:r>
          </a:p>
          <a:p>
            <a:r>
              <a:rPr lang="en-US" dirty="0" smtClean="0"/>
              <a:t>Published on the </a:t>
            </a:r>
            <a:r>
              <a:rPr lang="de-DE" b="1" dirty="0"/>
              <a:t>September 10 2021 07:00 </a:t>
            </a:r>
            <a:r>
              <a:rPr lang="de-DE" b="1" dirty="0" smtClean="0"/>
              <a:t>AM</a:t>
            </a:r>
          </a:p>
          <a:p>
            <a:r>
              <a:rPr lang="de-DE" b="1" smtClean="0"/>
              <a:t>The independent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5733718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142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Afghanastan </vt:lpstr>
      <vt:lpstr>PowerPoint Presentation</vt:lpstr>
      <vt:lpstr>PowerPoint Presentation</vt:lpstr>
      <vt:lpstr>PowerPoint Presentation</vt:lpstr>
    </vt:vector>
  </TitlesOfParts>
  <Company>LWETB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Afghanastan-geo</dc:title>
  <dc:creator>18DMartin.ACC</dc:creator>
  <cp:lastModifiedBy>18DMartin.ACC</cp:lastModifiedBy>
  <cp:revision>5</cp:revision>
  <dcterms:created xsi:type="dcterms:W3CDTF">2021-09-14T09:52:49Z</dcterms:created>
  <dcterms:modified xsi:type="dcterms:W3CDTF">2021-09-14T10:13:03Z</dcterms:modified>
</cp:coreProperties>
</file>