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a:xfrm>
            <a:off x="5332412" y="5883275"/>
            <a:ext cx="4324044" cy="365125"/>
          </a:xfrm>
        </p:spPr>
        <p:txBody>
          <a:bodyPr/>
          <a:lstStyle/>
          <a:p>
            <a:endParaRPr lang="en-IE"/>
          </a:p>
        </p:txBody>
      </p:sp>
      <p:sp>
        <p:nvSpPr>
          <p:cNvPr id="6" name="Slide Number Placeholder 5"/>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248467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A54089-E6A9-4D67-A425-21E58718C496}" type="datetimeFigureOut">
              <a:rPr lang="en-IE" smtClean="0"/>
              <a:t>12/10/2021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98492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1302564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762985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83421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2249145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1054373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3631545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109729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a:xfrm>
            <a:off x="10951856" y="5867131"/>
            <a:ext cx="551167" cy="365125"/>
          </a:xfrm>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267430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A54089-E6A9-4D67-A425-21E58718C496}" type="datetimeFigureOut">
              <a:rPr lang="en-IE" smtClean="0"/>
              <a:t>12/10/2021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248364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A54089-E6A9-4D67-A425-21E58718C496}" type="datetimeFigureOut">
              <a:rPr lang="en-IE" smtClean="0"/>
              <a:t>12/10/2021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184963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A54089-E6A9-4D67-A425-21E58718C496}" type="datetimeFigureOut">
              <a:rPr lang="en-IE" smtClean="0"/>
              <a:t>12/10/2021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242927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A54089-E6A9-4D67-A425-21E58718C496}" type="datetimeFigureOut">
              <a:rPr lang="en-IE" smtClean="0"/>
              <a:t>12/10/2021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267118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54089-E6A9-4D67-A425-21E58718C496}" type="datetimeFigureOut">
              <a:rPr lang="en-IE" smtClean="0"/>
              <a:t>12/10/2021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31129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A54089-E6A9-4D67-A425-21E58718C496}" type="datetimeFigureOut">
              <a:rPr lang="en-IE" smtClean="0"/>
              <a:t>12/10/2021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325354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A54089-E6A9-4D67-A425-21E58718C496}" type="datetimeFigureOut">
              <a:rPr lang="en-IE" smtClean="0"/>
              <a:t>12/10/2021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BFB84C6-F6C4-4B8B-86EE-EC1B136F3AA1}" type="slidenum">
              <a:rPr lang="en-IE" smtClean="0"/>
              <a:t>‹#›</a:t>
            </a:fld>
            <a:endParaRPr lang="en-IE"/>
          </a:p>
        </p:txBody>
      </p:sp>
    </p:spTree>
    <p:extLst>
      <p:ext uri="{BB962C8B-B14F-4D97-AF65-F5344CB8AC3E}">
        <p14:creationId xmlns:p14="http://schemas.microsoft.com/office/powerpoint/2010/main" val="81548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A54089-E6A9-4D67-A425-21E58718C496}" type="datetimeFigureOut">
              <a:rPr lang="en-IE" smtClean="0"/>
              <a:t>12/10/2021</a:t>
            </a:fld>
            <a:endParaRPr lang="en-I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FB84C6-F6C4-4B8B-86EE-EC1B136F3AA1}" type="slidenum">
              <a:rPr lang="en-IE" smtClean="0"/>
              <a:t>‹#›</a:t>
            </a:fld>
            <a:endParaRPr lang="en-IE"/>
          </a:p>
        </p:txBody>
      </p:sp>
    </p:spTree>
    <p:extLst>
      <p:ext uri="{BB962C8B-B14F-4D97-AF65-F5344CB8AC3E}">
        <p14:creationId xmlns:p14="http://schemas.microsoft.com/office/powerpoint/2010/main" val="289224040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a:t>Afghanistan --- an overview: Physical, Cultural, and Political</a:t>
            </a:r>
            <a:r>
              <a:rPr lang="en-IE" dirty="0"/>
              <a:t/>
            </a:r>
            <a:br>
              <a:rPr lang="en-IE" dirty="0"/>
            </a:b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87300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Afghanistan has had a long history of conflict </a:t>
            </a:r>
            <a:r>
              <a:rPr lang="en-US" dirty="0" smtClean="0"/>
              <a:t>including:</a:t>
            </a:r>
            <a:r>
              <a:rPr lang="en-IE" dirty="0"/>
              <a:t/>
            </a:r>
            <a:br>
              <a:rPr lang="en-IE" dirty="0"/>
            </a:br>
            <a:endParaRPr lang="en-IE" dirty="0"/>
          </a:p>
        </p:txBody>
      </p:sp>
      <p:sp>
        <p:nvSpPr>
          <p:cNvPr id="3" name="Content Placeholder 2"/>
          <p:cNvSpPr>
            <a:spLocks noGrp="1"/>
          </p:cNvSpPr>
          <p:nvPr>
            <p:ph idx="1"/>
          </p:nvPr>
        </p:nvSpPr>
        <p:spPr/>
        <p:txBody>
          <a:bodyPr/>
          <a:lstStyle/>
          <a:p>
            <a:pPr lvl="0"/>
            <a:r>
              <a:rPr lang="en-US" dirty="0"/>
              <a:t>2 wars with the UK in 1800</a:t>
            </a:r>
            <a:endParaRPr lang="en-IE" dirty="0"/>
          </a:p>
          <a:p>
            <a:pPr lvl="0"/>
            <a:r>
              <a:rPr lang="en-US" dirty="0"/>
              <a:t>Invasion by the Soviet Union in 1979</a:t>
            </a:r>
            <a:endParaRPr lang="en-IE" dirty="0"/>
          </a:p>
          <a:p>
            <a:pPr lvl="0"/>
            <a:r>
              <a:rPr lang="en-US" dirty="0"/>
              <a:t>When the USSR left in </a:t>
            </a:r>
            <a:r>
              <a:rPr lang="en-US" dirty="0" smtClean="0"/>
              <a:t>1989 </a:t>
            </a:r>
            <a:r>
              <a:rPr lang="en-US" dirty="0"/>
              <a:t>Afghanistan has experienced infighting over control of the country</a:t>
            </a:r>
            <a:endParaRPr lang="en-IE" dirty="0"/>
          </a:p>
          <a:p>
            <a:endParaRPr lang="en-IE" dirty="0"/>
          </a:p>
        </p:txBody>
      </p:sp>
    </p:spTree>
    <p:extLst>
      <p:ext uri="{BB962C8B-B14F-4D97-AF65-F5344CB8AC3E}">
        <p14:creationId xmlns:p14="http://schemas.microsoft.com/office/powerpoint/2010/main" val="192845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 crossroads and buffer state </a:t>
            </a:r>
            <a:endParaRPr lang="en-IE" dirty="0"/>
          </a:p>
        </p:txBody>
      </p:sp>
      <p:sp>
        <p:nvSpPr>
          <p:cNvPr id="3" name="Content Placeholder 2"/>
          <p:cNvSpPr>
            <a:spLocks noGrp="1"/>
          </p:cNvSpPr>
          <p:nvPr>
            <p:ph idx="1"/>
          </p:nvPr>
        </p:nvSpPr>
        <p:spPr/>
        <p:txBody>
          <a:bodyPr/>
          <a:lstStyle/>
          <a:p>
            <a:pPr marL="0" indent="0">
              <a:buNone/>
            </a:pPr>
            <a:r>
              <a:rPr lang="en-US" dirty="0"/>
              <a:t>Afghanistan is:</a:t>
            </a:r>
            <a:endParaRPr lang="en-IE" dirty="0"/>
          </a:p>
          <a:p>
            <a:pPr lvl="0"/>
            <a:r>
              <a:rPr lang="en-US" dirty="0"/>
              <a:t>Caught between neighboring states</a:t>
            </a:r>
            <a:endParaRPr lang="en-IE" dirty="0"/>
          </a:p>
          <a:p>
            <a:pPr lvl="0"/>
            <a:r>
              <a:rPr lang="en-US" dirty="0"/>
              <a:t>Crossroads on ancient trade routes </a:t>
            </a:r>
            <a:endParaRPr lang="en-IE" dirty="0"/>
          </a:p>
          <a:p>
            <a:pPr lvl="0"/>
            <a:r>
              <a:rPr lang="en-US" dirty="0"/>
              <a:t>Buffer between differing religions</a:t>
            </a:r>
            <a:endParaRPr lang="en-IE" dirty="0"/>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924" y="2130015"/>
            <a:ext cx="4787153" cy="3948057"/>
          </a:xfrm>
          <a:prstGeom prst="rect">
            <a:avLst/>
          </a:prstGeom>
        </p:spPr>
      </p:pic>
    </p:spTree>
    <p:extLst>
      <p:ext uri="{BB962C8B-B14F-4D97-AF65-F5344CB8AC3E}">
        <p14:creationId xmlns:p14="http://schemas.microsoft.com/office/powerpoint/2010/main" val="321616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American interest began with:</a:t>
            </a:r>
            <a:r>
              <a:rPr lang="en-IE" dirty="0"/>
              <a:t/>
            </a:r>
            <a:br>
              <a:rPr lang="en-IE" dirty="0"/>
            </a:br>
            <a:endParaRPr lang="en-IE" dirty="0"/>
          </a:p>
        </p:txBody>
      </p:sp>
      <p:sp>
        <p:nvSpPr>
          <p:cNvPr id="3" name="Content Placeholder 2"/>
          <p:cNvSpPr>
            <a:spLocks noGrp="1"/>
          </p:cNvSpPr>
          <p:nvPr>
            <p:ph idx="1"/>
          </p:nvPr>
        </p:nvSpPr>
        <p:spPr>
          <a:xfrm>
            <a:off x="1484310" y="2666999"/>
            <a:ext cx="5916951" cy="3124201"/>
          </a:xfrm>
        </p:spPr>
        <p:txBody>
          <a:bodyPr/>
          <a:lstStyle/>
          <a:p>
            <a:r>
              <a:rPr lang="en-US" dirty="0"/>
              <a:t>Terrorist attack on the World Trade Centre (9/11)</a:t>
            </a:r>
            <a:endParaRPr lang="en-IE" dirty="0"/>
          </a:p>
          <a:p>
            <a:r>
              <a:rPr lang="en-US" dirty="0"/>
              <a:t>Osama Bun Laden was identified as the leader of a terrorist organization with headquarters Afghanistan that planned the attack</a:t>
            </a:r>
            <a:endParaRPr lang="en-IE" dirty="0"/>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595" y="1904104"/>
            <a:ext cx="3754419" cy="4098663"/>
          </a:xfrm>
          <a:prstGeom prst="rect">
            <a:avLst/>
          </a:prstGeom>
        </p:spPr>
      </p:pic>
    </p:spTree>
    <p:extLst>
      <p:ext uri="{BB962C8B-B14F-4D97-AF65-F5344CB8AC3E}">
        <p14:creationId xmlns:p14="http://schemas.microsoft.com/office/powerpoint/2010/main" val="70661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Background </a:t>
            </a:r>
            <a:r>
              <a:rPr lang="en-IE" dirty="0"/>
              <a:t/>
            </a:r>
            <a:br>
              <a:rPr lang="en-IE" dirty="0"/>
            </a:br>
            <a:endParaRPr lang="en-IE" dirty="0"/>
          </a:p>
        </p:txBody>
      </p:sp>
      <p:sp>
        <p:nvSpPr>
          <p:cNvPr id="3" name="Content Placeholder 2"/>
          <p:cNvSpPr>
            <a:spLocks noGrp="1"/>
          </p:cNvSpPr>
          <p:nvPr>
            <p:ph idx="1"/>
          </p:nvPr>
        </p:nvSpPr>
        <p:spPr>
          <a:xfrm>
            <a:off x="1484311" y="2666999"/>
            <a:ext cx="4991794" cy="3124201"/>
          </a:xfrm>
        </p:spPr>
        <p:txBody>
          <a:bodyPr>
            <a:normAutofit fontScale="92500"/>
          </a:bodyPr>
          <a:lstStyle/>
          <a:p>
            <a:r>
              <a:rPr lang="en-US" dirty="0"/>
              <a:t>In 1996 a group named the Taliban took control of Afghanistan. They were accused of supporting the terrorist the attacked the world trade center. </a:t>
            </a:r>
            <a:endParaRPr lang="en-IE" dirty="0"/>
          </a:p>
          <a:p>
            <a:r>
              <a:rPr lang="en-US" dirty="0"/>
              <a:t>The U.S. military started conducting air strikes on the Taliban facilities in Afghanistan began on October, 7, 2001</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288" y="2666999"/>
            <a:ext cx="4382788" cy="3002281"/>
          </a:xfrm>
          <a:prstGeom prst="rect">
            <a:avLst/>
          </a:prstGeom>
        </p:spPr>
      </p:pic>
    </p:spTree>
    <p:extLst>
      <p:ext uri="{BB962C8B-B14F-4D97-AF65-F5344CB8AC3E}">
        <p14:creationId xmlns:p14="http://schemas.microsoft.com/office/powerpoint/2010/main" val="96307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Afghanistan in spatial terms</a:t>
            </a:r>
            <a:r>
              <a:rPr lang="en-IE" dirty="0"/>
              <a:t/>
            </a:r>
            <a:br>
              <a:rPr lang="en-IE" dirty="0"/>
            </a:br>
            <a:endParaRPr lang="en-IE" dirty="0"/>
          </a:p>
        </p:txBody>
      </p:sp>
      <p:sp>
        <p:nvSpPr>
          <p:cNvPr id="3" name="Content Placeholder 2"/>
          <p:cNvSpPr>
            <a:spLocks noGrp="1"/>
          </p:cNvSpPr>
          <p:nvPr>
            <p:ph idx="1"/>
          </p:nvPr>
        </p:nvSpPr>
        <p:spPr>
          <a:xfrm>
            <a:off x="1484311" y="2666999"/>
            <a:ext cx="4658306" cy="3124201"/>
          </a:xfrm>
        </p:spPr>
        <p:txBody>
          <a:bodyPr>
            <a:normAutofit fontScale="92500"/>
          </a:bodyPr>
          <a:lstStyle/>
          <a:p>
            <a:r>
              <a:rPr lang="en-US" b="1" i="1" dirty="0"/>
              <a:t>Afghanistan in spatial terms</a:t>
            </a:r>
            <a:endParaRPr lang="en-IE" dirty="0"/>
          </a:p>
          <a:p>
            <a:r>
              <a:rPr lang="en-US" b="1" dirty="0"/>
              <a:t>Absolute location: </a:t>
            </a:r>
            <a:r>
              <a:rPr lang="en-US" dirty="0"/>
              <a:t>33N, 65 E</a:t>
            </a:r>
            <a:endParaRPr lang="en-IE" dirty="0"/>
          </a:p>
          <a:p>
            <a:r>
              <a:rPr lang="en-US" b="1" dirty="0"/>
              <a:t>Relative location: </a:t>
            </a:r>
            <a:r>
              <a:rPr lang="en-US" dirty="0"/>
              <a:t>landlocked in south Asia</a:t>
            </a:r>
            <a:endParaRPr lang="en-IE" dirty="0"/>
          </a:p>
          <a:p>
            <a:r>
              <a:rPr lang="en-US" b="1" dirty="0"/>
              <a:t>Neighbors: </a:t>
            </a:r>
            <a:r>
              <a:rPr lang="en-US" dirty="0"/>
              <a:t>N and W Pakistan, east of Iran, South of Turkmenistan, Uzbekistan, and Tajikistan </a:t>
            </a:r>
            <a:endParaRPr lang="en-IE" dirty="0"/>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711" y="2666999"/>
            <a:ext cx="4127574" cy="3002281"/>
          </a:xfrm>
          <a:prstGeom prst="rect">
            <a:avLst/>
          </a:prstGeom>
        </p:spPr>
      </p:pic>
    </p:spTree>
    <p:extLst>
      <p:ext uri="{BB962C8B-B14F-4D97-AF65-F5344CB8AC3E}">
        <p14:creationId xmlns:p14="http://schemas.microsoft.com/office/powerpoint/2010/main" val="66453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Physical systems </a:t>
            </a:r>
            <a:r>
              <a:rPr lang="en-IE" dirty="0"/>
              <a:t/>
            </a:r>
            <a:br>
              <a:rPr lang="en-IE" dirty="0"/>
            </a:br>
            <a:endParaRPr lang="en-IE" dirty="0"/>
          </a:p>
        </p:txBody>
      </p:sp>
      <p:sp>
        <p:nvSpPr>
          <p:cNvPr id="3" name="Content Placeholder 2"/>
          <p:cNvSpPr>
            <a:spLocks noGrp="1"/>
          </p:cNvSpPr>
          <p:nvPr>
            <p:ph idx="1"/>
          </p:nvPr>
        </p:nvSpPr>
        <p:spPr/>
        <p:txBody>
          <a:bodyPr>
            <a:normAutofit fontScale="25000" lnSpcReduction="20000"/>
          </a:bodyPr>
          <a:lstStyle/>
          <a:p>
            <a:pPr marL="0" indent="0">
              <a:buNone/>
            </a:pPr>
            <a:endParaRPr lang="en-IE" dirty="0"/>
          </a:p>
          <a:p>
            <a:r>
              <a:rPr lang="en-US" sz="8000" b="1" dirty="0"/>
              <a:t>Topography</a:t>
            </a:r>
            <a:endParaRPr lang="en-IE" sz="8000" dirty="0"/>
          </a:p>
          <a:p>
            <a:r>
              <a:rPr lang="en-US" sz="8000" dirty="0"/>
              <a:t>Afghanistan is mainly mountainous with steep isolated valleys the Hindu Kush mountains extend northeast to southwest through Afghanistan. The Paropamisus Mountains lie in the northwest. Several peaks rise above 20,000 fee</a:t>
            </a:r>
            <a:endParaRPr lang="en-IE" sz="8000" dirty="0"/>
          </a:p>
          <a:p>
            <a:pPr marL="0" indent="0">
              <a:buNone/>
            </a:pPr>
            <a:r>
              <a:rPr lang="en-US" sz="8000" dirty="0"/>
              <a:t> </a:t>
            </a:r>
            <a:endParaRPr lang="en-IE" sz="8000" dirty="0"/>
          </a:p>
          <a:p>
            <a:r>
              <a:rPr lang="en-US" sz="8000" dirty="0"/>
              <a:t>Afghanistan has a wide array of natural features including deserts plains and fertile valleys. The country has 3 main land regions:</a:t>
            </a:r>
            <a:endParaRPr lang="en-IE" sz="8000" dirty="0"/>
          </a:p>
          <a:p>
            <a:endParaRPr lang="en-IE" sz="8000" dirty="0"/>
          </a:p>
          <a:p>
            <a:pPr lvl="0"/>
            <a:r>
              <a:rPr lang="en-IE" sz="8000" dirty="0"/>
              <a:t>The </a:t>
            </a:r>
            <a:r>
              <a:rPr lang="en-IE" sz="8000" i="1" u="sng" dirty="0"/>
              <a:t>northern plains </a:t>
            </a:r>
            <a:r>
              <a:rPr lang="en-IE" sz="8000" dirty="0"/>
              <a:t>is the northernmost region in </a:t>
            </a:r>
            <a:r>
              <a:rPr lang="en-US" sz="8000" dirty="0"/>
              <a:t>Afghanistan </a:t>
            </a:r>
            <a:endParaRPr lang="en-IE" sz="8000" dirty="0"/>
          </a:p>
          <a:p>
            <a:pPr lvl="0"/>
            <a:r>
              <a:rPr lang="en-IE" sz="8000" dirty="0"/>
              <a:t>The </a:t>
            </a:r>
            <a:r>
              <a:rPr lang="en-IE" sz="8000" i="1" u="sng" dirty="0"/>
              <a:t>central highland</a:t>
            </a:r>
            <a:r>
              <a:rPr lang="en-IE" sz="8000" dirty="0"/>
              <a:t> covers 2/3 of the country. This region contains the Hindu Kush. Most people live in the valleys in the Hindu Kush</a:t>
            </a:r>
          </a:p>
          <a:p>
            <a:pPr lvl="0"/>
            <a:r>
              <a:rPr lang="en-IE" sz="8000" dirty="0"/>
              <a:t>The </a:t>
            </a:r>
            <a:r>
              <a:rPr lang="en-IE" sz="8000" i="1" u="sng" dirty="0"/>
              <a:t>Southwest Lowlands</a:t>
            </a:r>
            <a:r>
              <a:rPr lang="en-IE" sz="8000" dirty="0"/>
              <a:t> mainly consists of deserts </a:t>
            </a:r>
          </a:p>
          <a:p>
            <a:endParaRPr lang="en-IE" dirty="0"/>
          </a:p>
        </p:txBody>
      </p:sp>
    </p:spTree>
    <p:extLst>
      <p:ext uri="{BB962C8B-B14F-4D97-AF65-F5344CB8AC3E}">
        <p14:creationId xmlns:p14="http://schemas.microsoft.com/office/powerpoint/2010/main" val="1764534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i="1" dirty="0"/>
              <a:t>Climate </a:t>
            </a:r>
            <a:r>
              <a:rPr lang="en-IE" dirty="0"/>
              <a:t/>
            </a:r>
            <a:br>
              <a:rPr lang="en-IE" dirty="0"/>
            </a:br>
            <a:endParaRPr lang="en-IE" dirty="0"/>
          </a:p>
        </p:txBody>
      </p:sp>
      <p:sp>
        <p:nvSpPr>
          <p:cNvPr id="3" name="Content Placeholder 2"/>
          <p:cNvSpPr>
            <a:spLocks noGrp="1"/>
          </p:cNvSpPr>
          <p:nvPr>
            <p:ph idx="1"/>
          </p:nvPr>
        </p:nvSpPr>
        <p:spPr>
          <a:xfrm>
            <a:off x="1484311" y="2666999"/>
            <a:ext cx="4002090" cy="3124201"/>
          </a:xfrm>
        </p:spPr>
        <p:txBody>
          <a:bodyPr>
            <a:normAutofit fontScale="85000" lnSpcReduction="20000"/>
          </a:bodyPr>
          <a:lstStyle/>
          <a:p>
            <a:pPr marL="0" indent="0">
              <a:buNone/>
            </a:pPr>
            <a:endParaRPr lang="en-IE" dirty="0"/>
          </a:p>
          <a:p>
            <a:r>
              <a:rPr lang="en-US" dirty="0"/>
              <a:t>Afghanistan has a harsh continental climate. Harsh winters are amplified by high elevation. Summers are warm except in the highest elevation. Much of the country is arid or semi-arid. Precipitation is light, falling mostly in winter and spring almost none from June to October</a:t>
            </a:r>
            <a:endParaRPr lang="en-IE" dirty="0"/>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288" y="2666999"/>
            <a:ext cx="4658060" cy="3034554"/>
          </a:xfrm>
          <a:prstGeom prst="rect">
            <a:avLst/>
          </a:prstGeom>
        </p:spPr>
      </p:pic>
    </p:spTree>
    <p:extLst>
      <p:ext uri="{BB962C8B-B14F-4D97-AF65-F5344CB8AC3E}">
        <p14:creationId xmlns:p14="http://schemas.microsoft.com/office/powerpoint/2010/main" val="938135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TotalTime>
  <Words>280</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Afghanistan --- an overview: Physical, Cultural, and Political </vt:lpstr>
      <vt:lpstr>Afghanistan has had a long history of conflict including: </vt:lpstr>
      <vt:lpstr>A crossroads and buffer state </vt:lpstr>
      <vt:lpstr>American interest began with: </vt:lpstr>
      <vt:lpstr>Background  </vt:lpstr>
      <vt:lpstr>Afghanistan in spatial terms </vt:lpstr>
      <vt:lpstr>Physical systems  </vt:lpstr>
      <vt:lpstr>Climate  </vt:lpstr>
    </vt:vector>
  </TitlesOfParts>
  <Company>LWETB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Afghanistan --- an overview: Physical, Cultural, and Political</dc:title>
  <dc:creator>18DMartin.ACC</dc:creator>
  <cp:lastModifiedBy>18DMartin.ACC</cp:lastModifiedBy>
  <cp:revision>3</cp:revision>
  <dcterms:created xsi:type="dcterms:W3CDTF">2021-10-12T09:41:45Z</dcterms:created>
  <dcterms:modified xsi:type="dcterms:W3CDTF">2021-10-12T10:02:56Z</dcterms:modified>
</cp:coreProperties>
</file>