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1AD6D-A712-4DCD-8EC1-109399924D1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72A15-EFB0-4EBE-8AFC-FC5B2F7B75F8}">
      <dgm:prSet phldrT="[Text]"/>
      <dgm:spPr/>
      <dgm:t>
        <a:bodyPr/>
        <a:lstStyle/>
        <a:p>
          <a:r>
            <a:rPr lang="en-US" dirty="0" smtClean="0"/>
            <a:t>Contrary to its name Iceland is actually home to less ice than Greenland </a:t>
          </a:r>
          <a:endParaRPr lang="en-IE" dirty="0" smtClean="0"/>
        </a:p>
        <a:p>
          <a:r>
            <a:rPr lang="en-US" dirty="0" smtClean="0"/>
            <a:t>In Europe </a:t>
          </a:r>
          <a:endParaRPr lang="en-US" dirty="0"/>
        </a:p>
      </dgm:t>
    </dgm:pt>
    <dgm:pt modelId="{55D3BC44-28C7-421A-87D2-3DECBE0FD055}" type="parTrans" cxnId="{8E0EA306-77E7-4B41-A477-55FA668B385B}">
      <dgm:prSet/>
      <dgm:spPr/>
      <dgm:t>
        <a:bodyPr/>
        <a:lstStyle/>
        <a:p>
          <a:endParaRPr lang="en-US"/>
        </a:p>
      </dgm:t>
    </dgm:pt>
    <dgm:pt modelId="{A12DFD89-550B-4937-B895-B68D43A9FAA1}" type="sibTrans" cxnId="{8E0EA306-77E7-4B41-A477-55FA668B385B}">
      <dgm:prSet/>
      <dgm:spPr/>
      <dgm:t>
        <a:bodyPr/>
        <a:lstStyle/>
        <a:p>
          <a:endParaRPr lang="en-US"/>
        </a:p>
      </dgm:t>
    </dgm:pt>
    <dgm:pt modelId="{3AC13393-8724-4655-9BF7-3334509BB81F}">
      <dgm:prSet phldrT="[Text]"/>
      <dgm:spPr/>
      <dgm:t>
        <a:bodyPr/>
        <a:lstStyle/>
        <a:p>
          <a:r>
            <a:rPr lang="en-US" dirty="0" smtClean="0"/>
            <a:t>In Europe </a:t>
          </a:r>
          <a:endParaRPr lang="en-US" dirty="0"/>
        </a:p>
      </dgm:t>
    </dgm:pt>
    <dgm:pt modelId="{BD651114-150F-4C96-8D65-805DD4F3F77B}" type="parTrans" cxnId="{1DA8528A-C16F-49A9-813C-1DBD9BE849BB}">
      <dgm:prSet/>
      <dgm:spPr/>
      <dgm:t>
        <a:bodyPr/>
        <a:lstStyle/>
        <a:p>
          <a:endParaRPr lang="en-US"/>
        </a:p>
      </dgm:t>
    </dgm:pt>
    <dgm:pt modelId="{14DEC938-3CA4-4575-92CD-85B97EC6BC4E}" type="sibTrans" cxnId="{1DA8528A-C16F-49A9-813C-1DBD9BE849BB}">
      <dgm:prSet/>
      <dgm:spPr/>
      <dgm:t>
        <a:bodyPr/>
        <a:lstStyle/>
        <a:p>
          <a:endParaRPr lang="en-US"/>
        </a:p>
      </dgm:t>
    </dgm:pt>
    <dgm:pt modelId="{43EA3AAB-F06C-409C-8BF5-BE30E1F5B6BC}">
      <dgm:prSet phldrT="[Text]"/>
      <dgm:spPr/>
      <dgm:t>
        <a:bodyPr/>
        <a:lstStyle/>
        <a:p>
          <a:r>
            <a:rPr lang="en-US" dirty="0" smtClean="0"/>
            <a:t>Northern lights</a:t>
          </a:r>
          <a:endParaRPr lang="en-US" dirty="0"/>
        </a:p>
      </dgm:t>
    </dgm:pt>
    <dgm:pt modelId="{2BBAE34B-5F19-4190-9BC9-241BC54AB3CC}" type="parTrans" cxnId="{3E9EAB7C-7BFD-4C82-90D9-27062BF1443F}">
      <dgm:prSet/>
      <dgm:spPr/>
      <dgm:t>
        <a:bodyPr/>
        <a:lstStyle/>
        <a:p>
          <a:endParaRPr lang="en-US"/>
        </a:p>
      </dgm:t>
    </dgm:pt>
    <dgm:pt modelId="{2A3A355C-E352-44CC-8632-504DCFA125F1}" type="sibTrans" cxnId="{3E9EAB7C-7BFD-4C82-90D9-27062BF1443F}">
      <dgm:prSet/>
      <dgm:spPr/>
      <dgm:t>
        <a:bodyPr/>
        <a:lstStyle/>
        <a:p>
          <a:endParaRPr lang="en-US"/>
        </a:p>
      </dgm:t>
    </dgm:pt>
    <dgm:pt modelId="{6CA5838B-6430-4BC9-AAFB-DE799437D7EC}">
      <dgm:prSet phldrT="[Text]" phldr="1"/>
      <dgm:spPr/>
      <dgm:t>
        <a:bodyPr/>
        <a:lstStyle/>
        <a:p>
          <a:endParaRPr lang="en-US"/>
        </a:p>
      </dgm:t>
    </dgm:pt>
    <dgm:pt modelId="{BD4325EE-B78E-4202-BEB3-01636B7669F7}" type="parTrans" cxnId="{81CCCF14-8513-459E-9523-649F34516D81}">
      <dgm:prSet/>
      <dgm:spPr/>
      <dgm:t>
        <a:bodyPr/>
        <a:lstStyle/>
        <a:p>
          <a:endParaRPr lang="en-US"/>
        </a:p>
      </dgm:t>
    </dgm:pt>
    <dgm:pt modelId="{EE0A8897-0BF6-4D80-AE4F-C139420ACD34}" type="sibTrans" cxnId="{81CCCF14-8513-459E-9523-649F34516D81}">
      <dgm:prSet/>
      <dgm:spPr/>
      <dgm:t>
        <a:bodyPr/>
        <a:lstStyle/>
        <a:p>
          <a:endParaRPr lang="en-US"/>
        </a:p>
      </dgm:t>
    </dgm:pt>
    <dgm:pt modelId="{9747597F-4A51-48DA-8A1F-1CC2DB9F9C93}">
      <dgm:prSet/>
      <dgm:spPr/>
      <dgm:t>
        <a:bodyPr/>
        <a:lstStyle/>
        <a:p>
          <a:endParaRPr lang="en-US"/>
        </a:p>
      </dgm:t>
    </dgm:pt>
    <dgm:pt modelId="{D56109A2-18F3-43DC-BF3E-8FBCD4931F0E}" type="parTrans" cxnId="{D7D13CE1-7A7F-44D7-BE98-6D3182C1E579}">
      <dgm:prSet/>
      <dgm:spPr/>
      <dgm:t>
        <a:bodyPr/>
        <a:lstStyle/>
        <a:p>
          <a:endParaRPr lang="en-US"/>
        </a:p>
      </dgm:t>
    </dgm:pt>
    <dgm:pt modelId="{4D292DE8-15AB-4B15-8530-642488DB075B}" type="sibTrans" cxnId="{D7D13CE1-7A7F-44D7-BE98-6D3182C1E579}">
      <dgm:prSet/>
      <dgm:spPr/>
      <dgm:t>
        <a:bodyPr/>
        <a:lstStyle/>
        <a:p>
          <a:endParaRPr lang="en-US"/>
        </a:p>
      </dgm:t>
    </dgm:pt>
    <dgm:pt modelId="{687B46AF-D079-4580-9CD8-EBF2D90EAF82}">
      <dgm:prSet/>
      <dgm:spPr/>
      <dgm:t>
        <a:bodyPr/>
        <a:lstStyle/>
        <a:p>
          <a:r>
            <a:rPr lang="en-US" dirty="0" smtClean="0"/>
            <a:t>Mostly powered by geothermal power</a:t>
          </a:r>
        </a:p>
      </dgm:t>
    </dgm:pt>
    <dgm:pt modelId="{C9EB297E-361C-4F8C-9BF5-A1B6A7112546}" type="parTrans" cxnId="{26F16AB6-2FEC-4F57-AD84-09C2E8C4EB82}">
      <dgm:prSet/>
      <dgm:spPr/>
      <dgm:t>
        <a:bodyPr/>
        <a:lstStyle/>
        <a:p>
          <a:endParaRPr lang="en-US"/>
        </a:p>
      </dgm:t>
    </dgm:pt>
    <dgm:pt modelId="{FD7B3434-8CBB-43A0-8222-DF13B4443F0D}" type="sibTrans" cxnId="{26F16AB6-2FEC-4F57-AD84-09C2E8C4EB82}">
      <dgm:prSet/>
      <dgm:spPr/>
      <dgm:t>
        <a:bodyPr/>
        <a:lstStyle/>
        <a:p>
          <a:endParaRPr lang="en-US"/>
        </a:p>
      </dgm:t>
    </dgm:pt>
    <dgm:pt modelId="{2C9E70C6-3C45-445E-97BA-96BEC3353A49}" type="pres">
      <dgm:prSet presAssocID="{D8C1AD6D-A712-4DCD-8EC1-109399924D1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CD6DEF-C52C-4D7B-B3CF-6332A53E6296}" type="pres">
      <dgm:prSet presAssocID="{D8C1AD6D-A712-4DCD-8EC1-109399924D1B}" presName="diamond" presStyleLbl="bgShp" presStyleIdx="0" presStyleCnt="1" custLinFactNeighborX="0" custLinFactNeighborY="596"/>
      <dgm:spPr/>
    </dgm:pt>
    <dgm:pt modelId="{4778976A-79D0-4028-849B-92F2FA6A1EB3}" type="pres">
      <dgm:prSet presAssocID="{D8C1AD6D-A712-4DCD-8EC1-109399924D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5B89D-16C9-4545-9BAF-6A99FB6A3DF1}" type="pres">
      <dgm:prSet presAssocID="{D8C1AD6D-A712-4DCD-8EC1-109399924D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28E6-F390-432D-8035-18D948F55A14}" type="pres">
      <dgm:prSet presAssocID="{D8C1AD6D-A712-4DCD-8EC1-109399924D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6FB34-1BC0-429C-94E7-12BF157BCCF3}" type="pres">
      <dgm:prSet presAssocID="{D8C1AD6D-A712-4DCD-8EC1-109399924D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9EAB7C-7BFD-4C82-90D9-27062BF1443F}" srcId="{D8C1AD6D-A712-4DCD-8EC1-109399924D1B}" destId="{43EA3AAB-F06C-409C-8BF5-BE30E1F5B6BC}" srcOrd="2" destOrd="0" parTransId="{2BBAE34B-5F19-4190-9BC9-241BC54AB3CC}" sibTransId="{2A3A355C-E352-44CC-8632-504DCFA125F1}"/>
    <dgm:cxn modelId="{0B9AEFD7-F37D-4450-9EF2-55E0B9968738}" type="presOf" srcId="{D8C1AD6D-A712-4DCD-8EC1-109399924D1B}" destId="{2C9E70C6-3C45-445E-97BA-96BEC3353A49}" srcOrd="0" destOrd="0" presId="urn:microsoft.com/office/officeart/2005/8/layout/matrix3"/>
    <dgm:cxn modelId="{E919FA7A-4C06-40D4-A062-8595A68F3FA1}" type="presOf" srcId="{687B46AF-D079-4580-9CD8-EBF2D90EAF82}" destId="{D946FB34-1BC0-429C-94E7-12BF157BCCF3}" srcOrd="0" destOrd="0" presId="urn:microsoft.com/office/officeart/2005/8/layout/matrix3"/>
    <dgm:cxn modelId="{8E0EA306-77E7-4B41-A477-55FA668B385B}" srcId="{D8C1AD6D-A712-4DCD-8EC1-109399924D1B}" destId="{01372A15-EFB0-4EBE-8AFC-FC5B2F7B75F8}" srcOrd="0" destOrd="0" parTransId="{55D3BC44-28C7-421A-87D2-3DECBE0FD055}" sibTransId="{A12DFD89-550B-4937-B895-B68D43A9FAA1}"/>
    <dgm:cxn modelId="{C5F53C5A-93F3-4520-933F-CC91C823BFC5}" type="presOf" srcId="{3AC13393-8724-4655-9BF7-3334509BB81F}" destId="{1235B89D-16C9-4545-9BAF-6A99FB6A3DF1}" srcOrd="0" destOrd="0" presId="urn:microsoft.com/office/officeart/2005/8/layout/matrix3"/>
    <dgm:cxn modelId="{1DA8528A-C16F-49A9-813C-1DBD9BE849BB}" srcId="{D8C1AD6D-A712-4DCD-8EC1-109399924D1B}" destId="{3AC13393-8724-4655-9BF7-3334509BB81F}" srcOrd="1" destOrd="0" parTransId="{BD651114-150F-4C96-8D65-805DD4F3F77B}" sibTransId="{14DEC938-3CA4-4575-92CD-85B97EC6BC4E}"/>
    <dgm:cxn modelId="{9293359A-470B-4F9A-99CD-496C1B5AE021}" type="presOf" srcId="{43EA3AAB-F06C-409C-8BF5-BE30E1F5B6BC}" destId="{D91B28E6-F390-432D-8035-18D948F55A14}" srcOrd="0" destOrd="0" presId="urn:microsoft.com/office/officeart/2005/8/layout/matrix3"/>
    <dgm:cxn modelId="{26F16AB6-2FEC-4F57-AD84-09C2E8C4EB82}" srcId="{D8C1AD6D-A712-4DCD-8EC1-109399924D1B}" destId="{687B46AF-D079-4580-9CD8-EBF2D90EAF82}" srcOrd="3" destOrd="0" parTransId="{C9EB297E-361C-4F8C-9BF5-A1B6A7112546}" sibTransId="{FD7B3434-8CBB-43A0-8222-DF13B4443F0D}"/>
    <dgm:cxn modelId="{81CCCF14-8513-459E-9523-649F34516D81}" srcId="{D8C1AD6D-A712-4DCD-8EC1-109399924D1B}" destId="{6CA5838B-6430-4BC9-AAFB-DE799437D7EC}" srcOrd="5" destOrd="0" parTransId="{BD4325EE-B78E-4202-BEB3-01636B7669F7}" sibTransId="{EE0A8897-0BF6-4D80-AE4F-C139420ACD34}"/>
    <dgm:cxn modelId="{D7D13CE1-7A7F-44D7-BE98-6D3182C1E579}" srcId="{D8C1AD6D-A712-4DCD-8EC1-109399924D1B}" destId="{9747597F-4A51-48DA-8A1F-1CC2DB9F9C93}" srcOrd="4" destOrd="0" parTransId="{D56109A2-18F3-43DC-BF3E-8FBCD4931F0E}" sibTransId="{4D292DE8-15AB-4B15-8530-642488DB075B}"/>
    <dgm:cxn modelId="{98929749-9AC3-430D-B4CB-D7F2AB0BBE7B}" type="presOf" srcId="{01372A15-EFB0-4EBE-8AFC-FC5B2F7B75F8}" destId="{4778976A-79D0-4028-849B-92F2FA6A1EB3}" srcOrd="0" destOrd="0" presId="urn:microsoft.com/office/officeart/2005/8/layout/matrix3"/>
    <dgm:cxn modelId="{293DF953-8DD5-4064-8A57-D5DE51BAC225}" type="presParOf" srcId="{2C9E70C6-3C45-445E-97BA-96BEC3353A49}" destId="{D3CD6DEF-C52C-4D7B-B3CF-6332A53E6296}" srcOrd="0" destOrd="0" presId="urn:microsoft.com/office/officeart/2005/8/layout/matrix3"/>
    <dgm:cxn modelId="{84FC9C6E-8B94-4FBF-B2F7-23AA17505E8B}" type="presParOf" srcId="{2C9E70C6-3C45-445E-97BA-96BEC3353A49}" destId="{4778976A-79D0-4028-849B-92F2FA6A1EB3}" srcOrd="1" destOrd="0" presId="urn:microsoft.com/office/officeart/2005/8/layout/matrix3"/>
    <dgm:cxn modelId="{3184925C-0016-4D0B-9920-AD9E8E383EC4}" type="presParOf" srcId="{2C9E70C6-3C45-445E-97BA-96BEC3353A49}" destId="{1235B89D-16C9-4545-9BAF-6A99FB6A3DF1}" srcOrd="2" destOrd="0" presId="urn:microsoft.com/office/officeart/2005/8/layout/matrix3"/>
    <dgm:cxn modelId="{BC440E19-8396-4B1C-8314-943695C0BA34}" type="presParOf" srcId="{2C9E70C6-3C45-445E-97BA-96BEC3353A49}" destId="{D91B28E6-F390-432D-8035-18D948F55A14}" srcOrd="3" destOrd="0" presId="urn:microsoft.com/office/officeart/2005/8/layout/matrix3"/>
    <dgm:cxn modelId="{84752032-C426-4224-A359-262FB179E621}" type="presParOf" srcId="{2C9E70C6-3C45-445E-97BA-96BEC3353A49}" destId="{D946FB34-1BC0-429C-94E7-12BF157BCCF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D6DEF-C52C-4D7B-B3CF-6332A53E6296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8976A-79D0-4028-849B-92F2FA6A1EB3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Contrary to its name Iceland is actually home to less ice than Greenland </a:t>
          </a:r>
          <a:endParaRPr lang="en-IE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 Europe </a:t>
          </a:r>
          <a:endParaRPr lang="en-US" sz="1900" kern="1200" dirty="0"/>
        </a:p>
      </dsp:txBody>
      <dsp:txXfrm>
        <a:off x="1972601" y="617935"/>
        <a:ext cx="1906956" cy="1906956"/>
      </dsp:txXfrm>
    </dsp:sp>
    <dsp:sp modelId="{1235B89D-16C9-4545-9BAF-6A99FB6A3DF1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 Europe </a:t>
          </a:r>
          <a:endParaRPr lang="en-US" sz="1900" kern="1200" dirty="0"/>
        </a:p>
      </dsp:txBody>
      <dsp:txXfrm>
        <a:off x="4248442" y="617935"/>
        <a:ext cx="1906956" cy="1906956"/>
      </dsp:txXfrm>
    </dsp:sp>
    <dsp:sp modelId="{D91B28E6-F390-432D-8035-18D948F55A14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Northern lights</a:t>
          </a:r>
          <a:endParaRPr lang="en-US" sz="1900" kern="1200" dirty="0"/>
        </a:p>
      </dsp:txBody>
      <dsp:txXfrm>
        <a:off x="1972601" y="2893775"/>
        <a:ext cx="1906956" cy="1906956"/>
      </dsp:txXfrm>
    </dsp:sp>
    <dsp:sp modelId="{D946FB34-1BC0-429C-94E7-12BF157BCCF3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Mostly powered by geothermal power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02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526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158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641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36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0402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17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19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735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87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37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00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23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1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811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519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4E48-6298-4500-AA69-AA5121EEF68C}" type="datetimeFigureOut">
              <a:rPr lang="en-IE" smtClean="0"/>
              <a:t>14/12/2021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A9871-FF2A-479C-8A27-D6FBC34E7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89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Regional geography Project (2)</a:t>
            </a:r>
            <a:endParaRPr lang="en-IE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Iceland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2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knowledge about Iceland 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9274002" y="2160589"/>
            <a:ext cx="3398506" cy="3880773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21482533"/>
              </p:ext>
            </p:extLst>
          </p:nvPr>
        </p:nvGraphicFramePr>
        <p:xfrm>
          <a:off x="0" y="1270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9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75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7327"/>
            <a:ext cx="8596668" cy="1320800"/>
          </a:xfrm>
        </p:spPr>
        <p:txBody>
          <a:bodyPr/>
          <a:lstStyle/>
          <a:p>
            <a:r>
              <a:rPr lang="en-US" dirty="0" smtClean="0"/>
              <a:t>How Iceland was formed </a:t>
            </a:r>
            <a:br>
              <a:rPr lang="en-US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north American and Eurasian plates spread causing the magma to go through the gap created by the plates pulling apart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89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earth with </a:t>
            </a:r>
            <a:r>
              <a:rPr lang="en-US" dirty="0"/>
              <a:t>Z</a:t>
            </a:r>
            <a:r>
              <a:rPr lang="en-US" dirty="0" smtClean="0"/>
              <a:t>ack </a:t>
            </a:r>
            <a:r>
              <a:rPr lang="en-US" dirty="0"/>
              <a:t>E</a:t>
            </a:r>
            <a:r>
              <a:rPr lang="en-US" dirty="0" smtClean="0"/>
              <a:t>ffron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of the energy in Iceland is made from renewable means</a:t>
            </a:r>
          </a:p>
          <a:p>
            <a:r>
              <a:rPr lang="en-US" dirty="0" smtClean="0"/>
              <a:t>Iceland is split in two continents</a:t>
            </a:r>
          </a:p>
          <a:p>
            <a:r>
              <a:rPr lang="en-US" dirty="0" smtClean="0"/>
              <a:t>There are four geothermal plants in Iceland</a:t>
            </a:r>
          </a:p>
          <a:p>
            <a:r>
              <a:rPr lang="en-US" dirty="0" smtClean="0"/>
              <a:t>Co2 can be made into “fools gold”</a:t>
            </a:r>
          </a:p>
          <a:p>
            <a:r>
              <a:rPr lang="en-US" dirty="0" err="1" smtClean="0"/>
              <a:t>Godafoss</a:t>
            </a:r>
            <a:r>
              <a:rPr lang="en-US" dirty="0" smtClean="0"/>
              <a:t> has </a:t>
            </a:r>
            <a:r>
              <a:rPr lang="en-US" dirty="0" smtClean="0"/>
              <a:t>1,340,000 visitors in 2016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60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031" y="-1247439"/>
            <a:ext cx="15240000" cy="952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Iceland vacation travel guide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Bathe in the Blue Lagoon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E" b="1" dirty="0">
                <a:solidFill>
                  <a:schemeClr val="bg1"/>
                </a:solidFill>
              </a:rPr>
              <a:t>Spot the northern lights</a:t>
            </a:r>
            <a:endParaRPr lang="en-IE" dirty="0">
              <a:solidFill>
                <a:schemeClr val="bg1"/>
              </a:solidFill>
            </a:endParaRPr>
          </a:p>
          <a:p>
            <a:r>
              <a:rPr lang="en-IE" b="1" dirty="0">
                <a:solidFill>
                  <a:schemeClr val="bg1"/>
                </a:solidFill>
              </a:rPr>
              <a:t>Go Whale Watching</a:t>
            </a:r>
            <a:endParaRPr lang="en-IE" dirty="0">
              <a:solidFill>
                <a:schemeClr val="bg1"/>
              </a:solidFill>
            </a:endParaRPr>
          </a:p>
          <a:p>
            <a:r>
              <a:rPr lang="en-IE" b="1" dirty="0">
                <a:solidFill>
                  <a:schemeClr val="bg1"/>
                </a:solidFill>
              </a:rPr>
              <a:t> Eat typical Icelandic cuisine</a:t>
            </a:r>
            <a:endParaRPr lang="en-IE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Bake Hot Spring Rye Bread in the earth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E" b="1" dirty="0">
                <a:solidFill>
                  <a:schemeClr val="bg1"/>
                </a:solidFill>
              </a:rPr>
              <a:t>Drive the Golden Circle</a:t>
            </a:r>
            <a:endParaRPr lang="en-IE" dirty="0">
              <a:solidFill>
                <a:schemeClr val="bg1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275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br>
              <a:rPr lang="en-US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As of 2020, the Icelandic population stands at a little over 364,000.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23.7%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a little over 86,000 are of foreign background. 99% of the nation's inhabitants live in urban areas (localities with populations greater than 200) and 60% live in the Capital Region.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2" y="3410175"/>
            <a:ext cx="7530353" cy="30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64" y="2775473"/>
            <a:ext cx="6264536" cy="4082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Icelandic</a:t>
            </a:r>
            <a:r>
              <a:rPr lang="en-US" dirty="0"/>
              <a:t> is the official language of Iceland. It is an Indo-European language, belonging to the sub-group of North Germanic languages. It is closely related to Norwegian and </a:t>
            </a:r>
            <a:r>
              <a:rPr lang="en-US" dirty="0" smtClean="0"/>
              <a:t>Faroese</a:t>
            </a:r>
          </a:p>
          <a:p>
            <a:r>
              <a:rPr lang="en-US" dirty="0"/>
              <a:t> English is taught as a second language in Iceland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86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139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Trebuchet MS</vt:lpstr>
      <vt:lpstr>Wingdings 3</vt:lpstr>
      <vt:lpstr>Facet</vt:lpstr>
      <vt:lpstr>Iceland </vt:lpstr>
      <vt:lpstr>Prior knowledge about Iceland  </vt:lpstr>
      <vt:lpstr>How Iceland was formed  </vt:lpstr>
      <vt:lpstr>Down to earth with Zack Effron </vt:lpstr>
      <vt:lpstr>Iceland vacation travel guide</vt:lpstr>
      <vt:lpstr>Population </vt:lpstr>
      <vt:lpstr>languages</vt:lpstr>
    </vt:vector>
  </TitlesOfParts>
  <Company>LWETB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Iceland</dc:title>
  <dc:creator>18DMartin.ACC</dc:creator>
  <cp:lastModifiedBy>18DMartin.acc</cp:lastModifiedBy>
  <cp:revision>10</cp:revision>
  <dcterms:created xsi:type="dcterms:W3CDTF">2021-11-09T10:51:06Z</dcterms:created>
  <dcterms:modified xsi:type="dcterms:W3CDTF">2021-12-14T10:57:02Z</dcterms:modified>
</cp:coreProperties>
</file>