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270EC-49BD-48D0-B93F-D275CBE6A666}" type="datetimeFigureOut">
              <a:rPr lang="en-IE" smtClean="0"/>
              <a:t>10/05/2022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BD23F-DB87-496C-89CE-3EEB392170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26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Russian invasion of </a:t>
            </a:r>
            <a:r>
              <a:rPr lang="en-US" dirty="0" err="1" smtClean="0"/>
              <a:t>ukraine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smtClean="0"/>
              <a:t>Daniel martin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024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m Ukraine to Poland: Refugees at a crossroads | Europe | News and  current affairs from around the continent | DW | 03.03.20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986" y="2097087"/>
            <a:ext cx="4033425" cy="414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Ukraine migration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793070" y="2783266"/>
            <a:ext cx="5678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Due to the Russia-Ukraine crisis there has been more than a million innocent civilians have been forcedly removed from there home due to the Russian </a:t>
            </a:r>
            <a:r>
              <a:rPr lang="en-US" sz="2400" dirty="0" smtClean="0"/>
              <a:t>invasion.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5052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12192000" cy="6850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forced migration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person that is forcibly moved from one place to another due to fighting in their home land. Without choice </a:t>
            </a:r>
            <a:endParaRPr lang="en-IE" sz="3600" dirty="0"/>
          </a:p>
        </p:txBody>
      </p:sp>
      <p:sp>
        <p:nvSpPr>
          <p:cNvPr id="4" name="AutoShape 2" descr="Forced migration: 6 Causes and examples | Concern Worldwide, 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 descr="Forced migration: 6 Causes and examples | Concern Worldwide, U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AutoShape 8" descr="Forced migration: 6 Causes and examples | Concern Worldwide, U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23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40" y="2361257"/>
            <a:ext cx="9905998" cy="1478570"/>
          </a:xfrm>
        </p:spPr>
        <p:txBody>
          <a:bodyPr/>
          <a:lstStyle/>
          <a:p>
            <a:r>
              <a:rPr lang="en-US" dirty="0" smtClean="0"/>
              <a:t>Timeline of events</a:t>
            </a:r>
            <a:endParaRPr lang="en-IE" dirty="0"/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C6F531BE-CBC2-9C8D-4BC6-E8F0E5BBB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51" r="-1" b="16998"/>
          <a:stretch/>
        </p:blipFill>
        <p:spPr>
          <a:xfrm>
            <a:off x="7143079" y="0"/>
            <a:ext cx="5048922" cy="69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2050" name="Picture 2" descr="INTERACTIVE_RUSSIAN_INVASION_COUNTRIES_SENDING_AID-01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54" y="-1"/>
            <a:ext cx="772731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1413" y="784584"/>
            <a:ext cx="298952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major counties that sent support: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Belgium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Czech republic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Netherlands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Ireland also supplied 10 million euro in humanitarian 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16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94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Russian invasion of ukraine</vt:lpstr>
      <vt:lpstr>Ukraine migration</vt:lpstr>
      <vt:lpstr>What is forced migration</vt:lpstr>
      <vt:lpstr>Timeline of events</vt:lpstr>
      <vt:lpstr>PowerPoint Presentation</vt:lpstr>
    </vt:vector>
  </TitlesOfParts>
  <Company>LWETB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 invasion of ukraine</dc:title>
  <dc:creator>18DMartin.ACC</dc:creator>
  <cp:lastModifiedBy>18Dmartin.acc</cp:lastModifiedBy>
  <cp:revision>7</cp:revision>
  <dcterms:created xsi:type="dcterms:W3CDTF">2022-03-15T10:41:32Z</dcterms:created>
  <dcterms:modified xsi:type="dcterms:W3CDTF">2022-05-10T10:09:30Z</dcterms:modified>
</cp:coreProperties>
</file>