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100" d="100"/>
          <a:sy n="100" d="100"/>
        </p:scale>
        <p:origin x="72" y="-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803256"/>
          </a:xfrm>
        </p:spPr>
        <p:txBody>
          <a:bodyPr/>
          <a:lstStyle/>
          <a:p>
            <a:r>
              <a:rPr lang="en-US" dirty="0" smtClean="0"/>
              <a:t>                   </a:t>
            </a:r>
            <a:r>
              <a:rPr lang="en-US" b="1" dirty="0" smtClean="0">
                <a:solidFill>
                  <a:srgbClr val="C00000"/>
                </a:solidFill>
              </a:rPr>
              <a:t>El Toro</a:t>
            </a:r>
            <a:endParaRPr lang="en-IE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2291380"/>
            <a:ext cx="8791575" cy="296642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scéal brónach é seo, </a:t>
            </a:r>
            <a:r>
              <a:rPr lang="en-IE" sz="2800" dirty="0">
                <a:solidFill>
                  <a:schemeClr val="bg1"/>
                </a:solidFill>
              </a:rPr>
              <a:t>an </a:t>
            </a:r>
            <a:r>
              <a:rPr lang="en-IE" sz="2800" dirty="0" smtClean="0">
                <a:solidFill>
                  <a:schemeClr val="bg1"/>
                </a:solidFill>
              </a:rPr>
              <a:t>príomh-charachtar cían tá máthair ar bás agus Bhí bulaí ag bualadh cían sa seomra rang. </a:t>
            </a:r>
            <a:r>
              <a:rPr lang="de-DE" sz="2800" dirty="0">
                <a:solidFill>
                  <a:schemeClr val="bg1"/>
                </a:solidFill>
              </a:rPr>
              <a:t>ag an tús tá daidí ag fáil tarbh </a:t>
            </a:r>
            <a:r>
              <a:rPr lang="de-DE" sz="2800" dirty="0" smtClean="0">
                <a:solidFill>
                  <a:schemeClr val="bg1"/>
                </a:solidFill>
              </a:rPr>
              <a:t>isteach agus bhí cian ag iarraidh dul lena dhaid chun an tarbh a fheiceáil ach ní raibh dáid sásta cían a thabhairt leis</a:t>
            </a:r>
            <a:endParaRPr lang="en-I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13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</TotalTime>
  <Words>56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</vt:lpstr>
      <vt:lpstr>                   El Toro</vt:lpstr>
    </vt:vector>
  </TitlesOfParts>
  <Company>LWETB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Toro</dc:title>
  <dc:creator>18DMartin.ACC</dc:creator>
  <cp:lastModifiedBy>18DMartin.ACC</cp:lastModifiedBy>
  <cp:revision>3</cp:revision>
  <dcterms:created xsi:type="dcterms:W3CDTF">2019-05-08T12:31:52Z</dcterms:created>
  <dcterms:modified xsi:type="dcterms:W3CDTF">2019-05-08T12:54:05Z</dcterms:modified>
</cp:coreProperties>
</file>