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71" autoAdjust="0"/>
    <p:restoredTop sz="94660"/>
  </p:normalViewPr>
  <p:slideViewPr>
    <p:cSldViewPr snapToGrid="0">
      <p:cViewPr varScale="1">
        <p:scale>
          <a:sx n="88" d="100"/>
          <a:sy n="88" d="100"/>
        </p:scale>
        <p:origin x="108"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12/13/2019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12/13/2019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800"/>
            <a:ext cx="8001000" cy="1363338"/>
          </a:xfrm>
        </p:spPr>
        <p:txBody>
          <a:bodyPr/>
          <a:lstStyle/>
          <a:p>
            <a:r>
              <a:rPr lang="en-US" dirty="0" smtClean="0"/>
              <a:t>sustainability</a:t>
            </a:r>
            <a:endParaRPr lang="en-IE" dirty="0"/>
          </a:p>
        </p:txBody>
      </p:sp>
      <p:sp>
        <p:nvSpPr>
          <p:cNvPr id="3" name="Subtitle 2"/>
          <p:cNvSpPr>
            <a:spLocks noGrp="1"/>
          </p:cNvSpPr>
          <p:nvPr>
            <p:ph type="subTitle" idx="1"/>
          </p:nvPr>
        </p:nvSpPr>
        <p:spPr/>
        <p:txBody>
          <a:bodyPr/>
          <a:lstStyle/>
          <a:p>
            <a:r>
              <a:rPr lang="en-US" dirty="0" smtClean="0"/>
              <a:t>By Daniel martin </a:t>
            </a:r>
            <a:endParaRPr lang="en-IE" dirty="0"/>
          </a:p>
        </p:txBody>
      </p:sp>
    </p:spTree>
    <p:extLst>
      <p:ext uri="{BB962C8B-B14F-4D97-AF65-F5344CB8AC3E}">
        <p14:creationId xmlns:p14="http://schemas.microsoft.com/office/powerpoint/2010/main" val="3518062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34821"/>
            <a:ext cx="8534400" cy="1507067"/>
          </a:xfrm>
        </p:spPr>
        <p:txBody>
          <a:bodyPr/>
          <a:lstStyle/>
          <a:p>
            <a:r>
              <a:rPr lang="en-US" dirty="0" smtClean="0"/>
              <a:t>What is sustainability </a:t>
            </a:r>
            <a:endParaRPr lang="en-IE" dirty="0"/>
          </a:p>
        </p:txBody>
      </p:sp>
      <p:sp>
        <p:nvSpPr>
          <p:cNvPr id="3" name="Content Placeholder 2"/>
          <p:cNvSpPr>
            <a:spLocks noGrp="1"/>
          </p:cNvSpPr>
          <p:nvPr>
            <p:ph idx="1"/>
          </p:nvPr>
        </p:nvSpPr>
        <p:spPr>
          <a:xfrm>
            <a:off x="496925" y="1741888"/>
            <a:ext cx="8534400" cy="3615267"/>
          </a:xfrm>
        </p:spPr>
        <p:txBody>
          <a:bodyPr/>
          <a:lstStyle/>
          <a:p>
            <a:r>
              <a:rPr lang="en-US" dirty="0"/>
              <a:t>An ecosystem, a lifestyle, or a community that is sustainable is one which supports itself and its surroundings—one which As Tim Murphy writes in Permaculture Design and Sequence, the philosophy behind permaculture is one which seeks to “comprehend and orchestrate the evolution of a climax ecosystem” in a manner that </a:t>
            </a:r>
            <a:r>
              <a:rPr lang="en-US" dirty="0" smtClean="0"/>
              <a:t>interfaces </a:t>
            </a:r>
            <a:r>
              <a:rPr lang="en-US" dirty="0"/>
              <a:t>with both existing natural systems and natural culture</a:t>
            </a:r>
            <a:r>
              <a:rPr lang="en-US" dirty="0" smtClean="0"/>
              <a:t>.</a:t>
            </a:r>
          </a:p>
          <a:p>
            <a:r>
              <a:rPr lang="en-US" dirty="0" smtClean="0"/>
              <a:t>It is when we are meeting our current needs while not harming the needs of future generations.</a:t>
            </a:r>
            <a:endParaRPr lang="en-IE" dirty="0"/>
          </a:p>
        </p:txBody>
      </p:sp>
    </p:spTree>
    <p:extLst>
      <p:ext uri="{BB962C8B-B14F-4D97-AF65-F5344CB8AC3E}">
        <p14:creationId xmlns:p14="http://schemas.microsoft.com/office/powerpoint/2010/main" val="2970763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it is more important than ever </a:t>
            </a:r>
            <a:endParaRPr lang="en-IE" dirty="0"/>
          </a:p>
        </p:txBody>
      </p:sp>
      <p:sp>
        <p:nvSpPr>
          <p:cNvPr id="4" name="Text Placeholder 3"/>
          <p:cNvSpPr>
            <a:spLocks noGrp="1"/>
          </p:cNvSpPr>
          <p:nvPr>
            <p:ph type="body" sz="half" idx="2"/>
          </p:nvPr>
        </p:nvSpPr>
        <p:spPr/>
        <p:txBody>
          <a:bodyPr/>
          <a:lstStyle/>
          <a:p>
            <a:r>
              <a:rPr lang="en-US" dirty="0"/>
              <a:t>Sustainable development aims at fulfilling the needs of today without compromising the needs of the future generation. Sustainability is the capability to use the resources judiciously and maintain the ecological balance. It lays emphasis on environmental protection and check environmental degradation</a:t>
            </a:r>
            <a:endParaRPr lang="en-IE" dirty="0"/>
          </a:p>
        </p:txBody>
      </p:sp>
      <p:pic>
        <p:nvPicPr>
          <p:cNvPr id="8" name="Picture Placeholder 7"/>
          <p:cNvPicPr>
            <a:picLocks noGrp="1" noChangeAspect="1"/>
          </p:cNvPicPr>
          <p:nvPr>
            <p:ph type="pic" idx="1"/>
          </p:nvPr>
        </p:nvPicPr>
        <p:blipFill>
          <a:blip r:embed="rId2">
            <a:extLst>
              <a:ext uri="{28A0092B-C50C-407E-A947-70E740481C1C}">
                <a14:useLocalDpi xmlns:a14="http://schemas.microsoft.com/office/drawing/2010/main" val="0"/>
              </a:ext>
            </a:extLst>
          </a:blip>
          <a:srcRect l="32615" r="32615"/>
          <a:stretch>
            <a:fillRect/>
          </a:stretch>
        </p:blipFill>
        <p:spPr>
          <a:xfrm>
            <a:off x="154237" y="980501"/>
            <a:ext cx="4170834" cy="4572000"/>
          </a:xfrm>
        </p:spPr>
      </p:pic>
    </p:spTree>
    <p:extLst>
      <p:ext uri="{BB962C8B-B14F-4D97-AF65-F5344CB8AC3E}">
        <p14:creationId xmlns:p14="http://schemas.microsoft.com/office/powerpoint/2010/main" val="117645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it is needed for our future</a:t>
            </a:r>
            <a:endParaRPr lang="en-IE" dirty="0"/>
          </a:p>
        </p:txBody>
      </p:sp>
      <p:sp>
        <p:nvSpPr>
          <p:cNvPr id="3" name="Content Placeholder 2"/>
          <p:cNvSpPr>
            <a:spLocks noGrp="1"/>
          </p:cNvSpPr>
          <p:nvPr>
            <p:ph idx="1"/>
          </p:nvPr>
        </p:nvSpPr>
        <p:spPr/>
        <p:txBody>
          <a:bodyPr/>
          <a:lstStyle/>
          <a:p>
            <a:r>
              <a:rPr lang="en-US" dirty="0"/>
              <a:t>Sustainability is important for many reasons including: Environmental Quality – In order to have healthy communities, we need clean air, natural resources, and a nontoxic environment. Growth – UNTHSC's enrollment continues to grow, so we require more resources such as energy, water, and space</a:t>
            </a:r>
            <a:r>
              <a:rPr lang="en-US" dirty="0" smtClean="0"/>
              <a:t>.</a:t>
            </a:r>
          </a:p>
          <a:p>
            <a:endParaRPr lang="en-IE" dirty="0"/>
          </a:p>
        </p:txBody>
      </p:sp>
      <p:sp>
        <p:nvSpPr>
          <p:cNvPr id="4" name="Text Placeholder 3"/>
          <p:cNvSpPr>
            <a:spLocks noGrp="1"/>
          </p:cNvSpPr>
          <p:nvPr>
            <p:ph type="body" sz="half" idx="2"/>
          </p:nvPr>
        </p:nvSpPr>
        <p:spPr/>
        <p:txBody>
          <a:bodyPr/>
          <a:lstStyle/>
          <a:p>
            <a:endParaRPr lang="en-IE" dirty="0"/>
          </a:p>
        </p:txBody>
      </p:sp>
    </p:spTree>
    <p:extLst>
      <p:ext uri="{BB962C8B-B14F-4D97-AF65-F5344CB8AC3E}">
        <p14:creationId xmlns:p14="http://schemas.microsoft.com/office/powerpoint/2010/main" val="365666715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TotalTime>
  <Words>64</Words>
  <Application>Microsoft Office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Wingdings 3</vt:lpstr>
      <vt:lpstr>Slice</vt:lpstr>
      <vt:lpstr>sustainability</vt:lpstr>
      <vt:lpstr>What is sustainability </vt:lpstr>
      <vt:lpstr>Why it is more important than ever </vt:lpstr>
      <vt:lpstr>Why it is needed for our future</vt:lpstr>
    </vt:vector>
  </TitlesOfParts>
  <Company>LWETB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sustainability</dc:title>
  <dc:creator>18DMartin.ACC</dc:creator>
  <cp:lastModifiedBy>18DMartin.ACC</cp:lastModifiedBy>
  <cp:revision>1</cp:revision>
  <dcterms:created xsi:type="dcterms:W3CDTF">2019-12-13T12:59:24Z</dcterms:created>
  <dcterms:modified xsi:type="dcterms:W3CDTF">2019-12-13T13:07:17Z</dcterms:modified>
</cp:coreProperties>
</file>