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8DMartin.ACC" initials="1" lastIdx="2" clrIdx="0">
    <p:extLst>
      <p:ext uri="{19B8F6BF-5375-455C-9EA6-DF929625EA0E}">
        <p15:presenceInfo xmlns:p15="http://schemas.microsoft.com/office/powerpoint/2012/main" userId="18DMartin.A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39026" cy="2971801"/>
          </a:xfrm>
        </p:spPr>
        <p:txBody>
          <a:bodyPr/>
          <a:lstStyle/>
          <a:p>
            <a:r>
              <a:rPr lang="en-US" dirty="0" smtClean="0"/>
              <a:t>The effect of drugs on minors</a:t>
            </a:r>
            <a:br>
              <a:rPr lang="en-US" dirty="0" smtClean="0"/>
            </a:b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Daniel Martin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43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 between legal and illegal drugs</a:t>
            </a:r>
            <a:endParaRPr lang="en-IE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1" b="3181"/>
          <a:stretch>
            <a:fillRect/>
          </a:stretch>
        </p:blipFill>
        <p:spPr>
          <a:xfrm>
            <a:off x="989012" y="914400"/>
            <a:ext cx="3280974" cy="4572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21597" y="3119718"/>
            <a:ext cx="6021388" cy="1581374"/>
          </a:xfrm>
        </p:spPr>
        <p:txBody>
          <a:bodyPr>
            <a:normAutofit fontScale="85000" lnSpcReduction="20000"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r>
              <a:rPr lang="en-US" sz="6000" dirty="0" smtClean="0"/>
              <a:t>   Legal drugs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40425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21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The effect of drugs on minors </vt:lpstr>
      <vt:lpstr>What is the difference between legal and illegal drugs</vt:lpstr>
    </vt:vector>
  </TitlesOfParts>
  <Company>LWETB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drugs on minors</dc:title>
  <dc:creator>18DMartin.ACC</dc:creator>
  <cp:lastModifiedBy>18DMartin.ACC</cp:lastModifiedBy>
  <cp:revision>2</cp:revision>
  <dcterms:created xsi:type="dcterms:W3CDTF">2020-01-22T09:56:48Z</dcterms:created>
  <dcterms:modified xsi:type="dcterms:W3CDTF">2020-01-22T10:19:08Z</dcterms:modified>
</cp:coreProperties>
</file>