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52" r:id="rId5"/>
    <p:sldMasterId id="2147483753" r:id="rId6"/>
    <p:sldMasterId id="2147483754" r:id="rId7"/>
    <p:sldMasterId id="2147483755"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Lst>
  <p:sldSz cy="5143500" cx="9144000"/>
  <p:notesSz cx="6858000" cy="9144000"/>
  <p:embeddedFontLst>
    <p:embeddedFont>
      <p:font typeface="Helvetica Neue"/>
      <p:regular r:id="rId55"/>
      <p:bold r:id="rId56"/>
      <p:italic r:id="rId57"/>
      <p:boldItalic r:id="rId58"/>
    </p:embeddedFont>
    <p:embeddedFont>
      <p:font typeface="Source Sans Pr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6" name="Nikki Zeichner - QEADB"/>
  <p:cmAuthor clrIdx="1" id="1" initials="" lastIdx="1" name="Lalitha Jonnalagadda - QEAB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font" Target="fonts/SourceSansPro-boldItalic.fntdata"/><Relationship Id="rId61" Type="http://schemas.openxmlformats.org/officeDocument/2006/relationships/font" Target="fonts/SourceSansPro-italic.fntdata"/><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60" Type="http://schemas.openxmlformats.org/officeDocument/2006/relationships/font" Target="fonts/SourceSansPro-bold.fntdata"/><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font" Target="fonts/HelveticaNeue-regular.fntdata"/><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font" Target="fonts/HelveticaNeue-italic.fntdata"/><Relationship Id="rId12" Type="http://schemas.openxmlformats.org/officeDocument/2006/relationships/slide" Target="slides/slide3.xml"/><Relationship Id="rId56" Type="http://schemas.openxmlformats.org/officeDocument/2006/relationships/font" Target="fonts/HelveticaNeue-bold.fntdata"/><Relationship Id="rId15" Type="http://schemas.openxmlformats.org/officeDocument/2006/relationships/slide" Target="slides/slide6.xml"/><Relationship Id="rId59" Type="http://schemas.openxmlformats.org/officeDocument/2006/relationships/font" Target="fonts/SourceSansPro-regular.fntdata"/><Relationship Id="rId14" Type="http://schemas.openxmlformats.org/officeDocument/2006/relationships/slide" Target="slides/slide5.xml"/><Relationship Id="rId58" Type="http://schemas.openxmlformats.org/officeDocument/2006/relationships/font" Target="fonts/HelveticaNeue-boldItalic.fntdata"/><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8-12T20:42:43.852">
    <p:pos x="449" y="337"/>
    <p:text>rather than a collaborative one that makes room for every member's unique expertise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08-12T20:44:57.854">
    <p:pos x="449" y="337"/>
    <p:text>Success of the product is defined by whether it was delivered on time and within budget, rather than by how well it addresses a user need.</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9-08-12T20:53:58.687">
    <p:pos x="449" y="337"/>
    <p:text>I don't understand this. Engineers work with engineers, for example?</p:text>
  </p:cm>
  <p:cm authorId="1" idx="1" dt="2019-08-12T20:53:58.687">
    <p:pos x="449" y="337"/>
    <p:text>This is in conjunction with the next slide. For example, an engineer only steps into the process only when the development process starts and not during planning, requirement gathering, design, etc, which is so late in the process. May be change the word - 'aligned' to 'siloed'?</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9-08-12T20:56:51.303">
    <p:pos x="449" y="337"/>
    <p:text>This slide makes me think that it might be interesting to have a slide on a "Project Team," which comes together to implement an existing plan that was decided upon by someone higher up in their chain of command.
And the "Product Team," which comes together to make sure that a valuable tool is being built for users who need it
--&gt; that might be the heart of all of this</p:text>
  </p:cm>
  <p:cm authorId="0" idx="5" dt="2019-08-12T20:56:51.303">
    <p:pos x="449" y="337"/>
    <p:text>and maybe the "products fail when" slides discuss "project" work - which is fine in the project context. But doesn't make good products.</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19-08-12T21:02:37.911">
    <p:pos x="6000" y="0"/>
    <p:text>This is great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3" name="Shape 783"/>
        <p:cNvGrpSpPr/>
        <p:nvPr/>
      </p:nvGrpSpPr>
      <p:grpSpPr>
        <a:xfrm>
          <a:off x="0" y="0"/>
          <a:ext cx="0" cy="0"/>
          <a:chOff x="0" y="0"/>
          <a:chExt cx="0" cy="0"/>
        </a:xfrm>
      </p:grpSpPr>
      <p:sp>
        <p:nvSpPr>
          <p:cNvPr id="784" name="Google Shape;7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0" name="Shape 840"/>
        <p:cNvGrpSpPr/>
        <p:nvPr/>
      </p:nvGrpSpPr>
      <p:grpSpPr>
        <a:xfrm>
          <a:off x="0" y="0"/>
          <a:ext cx="0" cy="0"/>
          <a:chOff x="0" y="0"/>
          <a:chExt cx="0" cy="0"/>
        </a:xfrm>
      </p:grpSpPr>
      <p:sp>
        <p:nvSpPr>
          <p:cNvPr id="841" name="Google Shape;841;g5e7566d36c_1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5e7566d36c_1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6" name="Shape 846"/>
        <p:cNvGrpSpPr/>
        <p:nvPr/>
      </p:nvGrpSpPr>
      <p:grpSpPr>
        <a:xfrm>
          <a:off x="0" y="0"/>
          <a:ext cx="0" cy="0"/>
          <a:chOff x="0" y="0"/>
          <a:chExt cx="0" cy="0"/>
        </a:xfrm>
      </p:grpSpPr>
      <p:sp>
        <p:nvSpPr>
          <p:cNvPr id="847" name="Google Shape;847;g5e7566d36c_1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5e7566d36c_1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2" name="Shape 852"/>
        <p:cNvGrpSpPr/>
        <p:nvPr/>
      </p:nvGrpSpPr>
      <p:grpSpPr>
        <a:xfrm>
          <a:off x="0" y="0"/>
          <a:ext cx="0" cy="0"/>
          <a:chOff x="0" y="0"/>
          <a:chExt cx="0" cy="0"/>
        </a:xfrm>
      </p:grpSpPr>
      <p:sp>
        <p:nvSpPr>
          <p:cNvPr id="853" name="Google Shape;853;g5e7566d36c_1_1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5e7566d36c_1_1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8" name="Shape 858"/>
        <p:cNvGrpSpPr/>
        <p:nvPr/>
      </p:nvGrpSpPr>
      <p:grpSpPr>
        <a:xfrm>
          <a:off x="0" y="0"/>
          <a:ext cx="0" cy="0"/>
          <a:chOff x="0" y="0"/>
          <a:chExt cx="0" cy="0"/>
        </a:xfrm>
      </p:grpSpPr>
      <p:sp>
        <p:nvSpPr>
          <p:cNvPr id="859" name="Google Shape;859;g5e7566d36c_1_1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5e7566d36c_1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 are referred to as resources.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4" name="Shape 864"/>
        <p:cNvGrpSpPr/>
        <p:nvPr/>
      </p:nvGrpSpPr>
      <p:grpSpPr>
        <a:xfrm>
          <a:off x="0" y="0"/>
          <a:ext cx="0" cy="0"/>
          <a:chOff x="0" y="0"/>
          <a:chExt cx="0" cy="0"/>
        </a:xfrm>
      </p:grpSpPr>
      <p:sp>
        <p:nvSpPr>
          <p:cNvPr id="865" name="Google Shape;865;g5e7566d36c_1_1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5e7566d36c_1_1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0" name="Shape 870"/>
        <p:cNvGrpSpPr/>
        <p:nvPr/>
      </p:nvGrpSpPr>
      <p:grpSpPr>
        <a:xfrm>
          <a:off x="0" y="0"/>
          <a:ext cx="0" cy="0"/>
          <a:chOff x="0" y="0"/>
          <a:chExt cx="0" cy="0"/>
        </a:xfrm>
      </p:grpSpPr>
      <p:sp>
        <p:nvSpPr>
          <p:cNvPr id="871" name="Google Shape;871;g5e7566d36c_1_1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5e7566d36c_1_1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6" name="Shape 876"/>
        <p:cNvGrpSpPr/>
        <p:nvPr/>
      </p:nvGrpSpPr>
      <p:grpSpPr>
        <a:xfrm>
          <a:off x="0" y="0"/>
          <a:ext cx="0" cy="0"/>
          <a:chOff x="0" y="0"/>
          <a:chExt cx="0" cy="0"/>
        </a:xfrm>
      </p:grpSpPr>
      <p:sp>
        <p:nvSpPr>
          <p:cNvPr id="877" name="Google Shape;877;g5e7566d36c_1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5e7566d36c_1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2" name="Shape 892"/>
        <p:cNvGrpSpPr/>
        <p:nvPr/>
      </p:nvGrpSpPr>
      <p:grpSpPr>
        <a:xfrm>
          <a:off x="0" y="0"/>
          <a:ext cx="0" cy="0"/>
          <a:chOff x="0" y="0"/>
          <a:chExt cx="0" cy="0"/>
        </a:xfrm>
      </p:grpSpPr>
      <p:sp>
        <p:nvSpPr>
          <p:cNvPr id="893" name="Google Shape;893;g5e7566d36c_1_1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5e7566d36c_1_1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8" name="Shape 898"/>
        <p:cNvGrpSpPr/>
        <p:nvPr/>
      </p:nvGrpSpPr>
      <p:grpSpPr>
        <a:xfrm>
          <a:off x="0" y="0"/>
          <a:ext cx="0" cy="0"/>
          <a:chOff x="0" y="0"/>
          <a:chExt cx="0" cy="0"/>
        </a:xfrm>
      </p:grpSpPr>
      <p:sp>
        <p:nvSpPr>
          <p:cNvPr id="899" name="Google Shape;899;g5e7566d36c_1_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5e7566d36c_1_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3" name="Shape 903"/>
        <p:cNvGrpSpPr/>
        <p:nvPr/>
      </p:nvGrpSpPr>
      <p:grpSpPr>
        <a:xfrm>
          <a:off x="0" y="0"/>
          <a:ext cx="0" cy="0"/>
          <a:chOff x="0" y="0"/>
          <a:chExt cx="0" cy="0"/>
        </a:xfrm>
      </p:grpSpPr>
      <p:sp>
        <p:nvSpPr>
          <p:cNvPr id="904" name="Google Shape;904;g5f04bed87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5f04bed87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Acknowledge that they dont </a:t>
            </a:r>
            <a:r>
              <a:rPr lang="en"/>
              <a:t>know</a:t>
            </a:r>
            <a:r>
              <a:rPr lang="en"/>
              <a:t> everything and so they resolve to testing and validating - either ideas or products</a:t>
            </a:r>
            <a:endParaRPr/>
          </a:p>
          <a:p>
            <a:pPr indent="-298450" lvl="0" marL="457200" rtl="0" algn="l">
              <a:lnSpc>
                <a:spcPct val="115000"/>
              </a:lnSpc>
              <a:spcBef>
                <a:spcPts val="0"/>
              </a:spcBef>
              <a:spcAft>
                <a:spcPts val="0"/>
              </a:spcAft>
              <a:buClr>
                <a:schemeClr val="dk1"/>
              </a:buClr>
              <a:buSzPts val="1100"/>
              <a:buChar char="-"/>
            </a:pPr>
            <a:r>
              <a:rPr lang="en"/>
              <a:t>Access to digital talent</a:t>
            </a:r>
            <a:endParaRPr/>
          </a:p>
          <a:p>
            <a:pPr indent="-298450" lvl="0" marL="457200" rtl="0" algn="l">
              <a:lnSpc>
                <a:spcPct val="115000"/>
              </a:lnSpc>
              <a:spcBef>
                <a:spcPts val="0"/>
              </a:spcBef>
              <a:spcAft>
                <a:spcPts val="0"/>
              </a:spcAft>
              <a:buClr>
                <a:schemeClr val="dk1"/>
              </a:buClr>
              <a:buSzPts val="1100"/>
              <a:buChar char="-"/>
            </a:pPr>
            <a:r>
              <a:rPr lang="en"/>
              <a:t>Adequate technology architecture</a:t>
            </a:r>
            <a:endParaRPr/>
          </a:p>
          <a:p>
            <a:pPr indent="-298450" lvl="0" marL="457200" rtl="0" algn="l">
              <a:lnSpc>
                <a:spcPct val="115000"/>
              </a:lnSpc>
              <a:spcBef>
                <a:spcPts val="0"/>
              </a:spcBef>
              <a:spcAft>
                <a:spcPts val="0"/>
              </a:spcAft>
              <a:buClr>
                <a:schemeClr val="dk1"/>
              </a:buClr>
              <a:buSzPts val="1100"/>
              <a:buChar char="-"/>
            </a:pPr>
            <a:r>
              <a:rPr lang="en"/>
              <a:t>Clear vision and strategy</a:t>
            </a:r>
            <a:endParaRPr/>
          </a:p>
          <a:p>
            <a:pPr indent="-298450" lvl="0" marL="457200" rtl="0" algn="l">
              <a:lnSpc>
                <a:spcPct val="115000"/>
              </a:lnSpc>
              <a:spcBef>
                <a:spcPts val="0"/>
              </a:spcBef>
              <a:spcAft>
                <a:spcPts val="0"/>
              </a:spcAft>
              <a:buClr>
                <a:schemeClr val="dk1"/>
              </a:buClr>
              <a:buSzPts val="1100"/>
              <a:buChar char="-"/>
            </a:pPr>
            <a:r>
              <a:rPr lang="en"/>
              <a:t>Digital culture</a:t>
            </a:r>
            <a:endParaRPr/>
          </a:p>
          <a:p>
            <a:pPr indent="-298450" lvl="0" marL="457200" rtl="0" algn="l">
              <a:lnSpc>
                <a:spcPct val="115000"/>
              </a:lnSpc>
              <a:spcBef>
                <a:spcPts val="0"/>
              </a:spcBef>
              <a:spcAft>
                <a:spcPts val="0"/>
              </a:spcAft>
              <a:buClr>
                <a:schemeClr val="dk1"/>
              </a:buClr>
              <a:buSzPts val="1100"/>
              <a:buChar char="-"/>
            </a:pPr>
            <a:r>
              <a:rPr lang="en"/>
              <a:t>Nimble org structure</a:t>
            </a:r>
            <a:endParaRPr/>
          </a:p>
          <a:p>
            <a:pPr indent="-298450" lvl="0" marL="457200" rtl="0" algn="l">
              <a:lnSpc>
                <a:spcPct val="115000"/>
              </a:lnSpc>
              <a:spcBef>
                <a:spcPts val="0"/>
              </a:spcBef>
              <a:spcAft>
                <a:spcPts val="0"/>
              </a:spcAft>
              <a:buClr>
                <a:schemeClr val="dk1"/>
              </a:buClr>
              <a:buSzPts val="1100"/>
              <a:buChar char="-"/>
            </a:pPr>
            <a:r>
              <a:rPr lang="en"/>
              <a:t>Sense of urgency</a:t>
            </a:r>
            <a:endParaRPr/>
          </a:p>
          <a:p>
            <a:pPr indent="-298450" lvl="0" marL="457200" rtl="0" algn="l">
              <a:lnSpc>
                <a:spcPct val="115000"/>
              </a:lnSpc>
              <a:spcBef>
                <a:spcPts val="0"/>
              </a:spcBef>
              <a:spcAft>
                <a:spcPts val="0"/>
              </a:spcAft>
              <a:buClr>
                <a:schemeClr val="dk1"/>
              </a:buClr>
              <a:buSzPts val="1100"/>
              <a:buChar char="-"/>
            </a:pPr>
            <a:r>
              <a:rPr lang="en"/>
              <a:t>Bold leadership</a:t>
            </a:r>
            <a:endParaRPr/>
          </a:p>
          <a:p>
            <a:pPr indent="-298450" lvl="0" marL="457200" rtl="0" algn="l">
              <a:lnSpc>
                <a:spcPct val="115000"/>
              </a:lnSpc>
              <a:spcBef>
                <a:spcPts val="0"/>
              </a:spcBef>
              <a:spcAft>
                <a:spcPts val="0"/>
              </a:spcAft>
              <a:buClr>
                <a:schemeClr val="dk1"/>
              </a:buClr>
              <a:buSzPts val="1100"/>
              <a:buChar char="-"/>
            </a:pPr>
            <a:r>
              <a:rPr lang="en"/>
              <a:t>Openness towards change, focus towards customer, knowledge sharing, voracious interest in learning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8" name="Shape 788"/>
        <p:cNvGrpSpPr/>
        <p:nvPr/>
      </p:nvGrpSpPr>
      <p:grpSpPr>
        <a:xfrm>
          <a:off x="0" y="0"/>
          <a:ext cx="0" cy="0"/>
          <a:chOff x="0" y="0"/>
          <a:chExt cx="0" cy="0"/>
        </a:xfrm>
      </p:grpSpPr>
      <p:sp>
        <p:nvSpPr>
          <p:cNvPr id="789" name="Google Shape;789;g5f04bed87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5f04bed87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3" name="Shape 913"/>
        <p:cNvGrpSpPr/>
        <p:nvPr/>
      </p:nvGrpSpPr>
      <p:grpSpPr>
        <a:xfrm>
          <a:off x="0" y="0"/>
          <a:ext cx="0" cy="0"/>
          <a:chOff x="0" y="0"/>
          <a:chExt cx="0" cy="0"/>
        </a:xfrm>
      </p:grpSpPr>
      <p:sp>
        <p:nvSpPr>
          <p:cNvPr id="914" name="Google Shape;914;g5e8a057571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5e8a057571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8" name="Shape 928"/>
        <p:cNvGrpSpPr/>
        <p:nvPr/>
      </p:nvGrpSpPr>
      <p:grpSpPr>
        <a:xfrm>
          <a:off x="0" y="0"/>
          <a:ext cx="0" cy="0"/>
          <a:chOff x="0" y="0"/>
          <a:chExt cx="0" cy="0"/>
        </a:xfrm>
      </p:grpSpPr>
      <p:sp>
        <p:nvSpPr>
          <p:cNvPr id="929" name="Google Shape;929;g5e7566d36c_1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5e7566d36c_1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4" name="Shape 934"/>
        <p:cNvGrpSpPr/>
        <p:nvPr/>
      </p:nvGrpSpPr>
      <p:grpSpPr>
        <a:xfrm>
          <a:off x="0" y="0"/>
          <a:ext cx="0" cy="0"/>
          <a:chOff x="0" y="0"/>
          <a:chExt cx="0" cy="0"/>
        </a:xfrm>
      </p:grpSpPr>
      <p:sp>
        <p:nvSpPr>
          <p:cNvPr id="935" name="Google Shape;935;g5e7566d36c_1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5e7566d36c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take a look what’s next after this workshop.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6" name="Shape 956"/>
        <p:cNvGrpSpPr/>
        <p:nvPr/>
      </p:nvGrpSpPr>
      <p:grpSpPr>
        <a:xfrm>
          <a:off x="0" y="0"/>
          <a:ext cx="0" cy="0"/>
          <a:chOff x="0" y="0"/>
          <a:chExt cx="0" cy="0"/>
        </a:xfrm>
      </p:grpSpPr>
      <p:sp>
        <p:nvSpPr>
          <p:cNvPr id="957" name="Google Shape;957;g5e7566d36c_1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5e7566d36c_1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2" name="Shape 962"/>
        <p:cNvGrpSpPr/>
        <p:nvPr/>
      </p:nvGrpSpPr>
      <p:grpSpPr>
        <a:xfrm>
          <a:off x="0" y="0"/>
          <a:ext cx="0" cy="0"/>
          <a:chOff x="0" y="0"/>
          <a:chExt cx="0" cy="0"/>
        </a:xfrm>
      </p:grpSpPr>
      <p:sp>
        <p:nvSpPr>
          <p:cNvPr id="963" name="Google Shape;963;g5e7566d36c_1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5e7566d36c_1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7" name="Shape 967"/>
        <p:cNvGrpSpPr/>
        <p:nvPr/>
      </p:nvGrpSpPr>
      <p:grpSpPr>
        <a:xfrm>
          <a:off x="0" y="0"/>
          <a:ext cx="0" cy="0"/>
          <a:chOff x="0" y="0"/>
          <a:chExt cx="0" cy="0"/>
        </a:xfrm>
      </p:grpSpPr>
      <p:sp>
        <p:nvSpPr>
          <p:cNvPr id="968" name="Google Shape;968;g5e7566d36c_1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5e7566d36c_1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3" name="Shape 973"/>
        <p:cNvGrpSpPr/>
        <p:nvPr/>
      </p:nvGrpSpPr>
      <p:grpSpPr>
        <a:xfrm>
          <a:off x="0" y="0"/>
          <a:ext cx="0" cy="0"/>
          <a:chOff x="0" y="0"/>
          <a:chExt cx="0" cy="0"/>
        </a:xfrm>
      </p:grpSpPr>
      <p:sp>
        <p:nvSpPr>
          <p:cNvPr id="974" name="Google Shape;974;g5e7566d36c_1_1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5e7566d36c_1_1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the product team is involved at every point in the process, it becomes easier for them to self-organize.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Teams that are self-organized are more motivated and feel more of a sense of ownership over the end result.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also tend to be more creative in their solutions as the solution is emergent and not dictated by a project plan.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 fundamental change in mindset from waterfall projects, where teams are directed to execute on a predefined list of features.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9" name="Shape 979"/>
        <p:cNvGrpSpPr/>
        <p:nvPr/>
      </p:nvGrpSpPr>
      <p:grpSpPr>
        <a:xfrm>
          <a:off x="0" y="0"/>
          <a:ext cx="0" cy="0"/>
          <a:chOff x="0" y="0"/>
          <a:chExt cx="0" cy="0"/>
        </a:xfrm>
      </p:grpSpPr>
      <p:sp>
        <p:nvSpPr>
          <p:cNvPr id="980" name="Google Shape;980;g5e7566d36c_1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5e7566d36c_1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5" name="Shape 985"/>
        <p:cNvGrpSpPr/>
        <p:nvPr/>
      </p:nvGrpSpPr>
      <p:grpSpPr>
        <a:xfrm>
          <a:off x="0" y="0"/>
          <a:ext cx="0" cy="0"/>
          <a:chOff x="0" y="0"/>
          <a:chExt cx="0" cy="0"/>
        </a:xfrm>
      </p:grpSpPr>
      <p:sp>
        <p:nvSpPr>
          <p:cNvPr id="986" name="Google Shape;986;g5e7566d36c_1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5e7566d36c_1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0" name="Shape 990"/>
        <p:cNvGrpSpPr/>
        <p:nvPr/>
      </p:nvGrpSpPr>
      <p:grpSpPr>
        <a:xfrm>
          <a:off x="0" y="0"/>
          <a:ext cx="0" cy="0"/>
          <a:chOff x="0" y="0"/>
          <a:chExt cx="0" cy="0"/>
        </a:xfrm>
      </p:grpSpPr>
      <p:sp>
        <p:nvSpPr>
          <p:cNvPr id="991" name="Google Shape;991;g5e7566d36c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5e7566d36c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3" name="Shape 793"/>
        <p:cNvGrpSpPr/>
        <p:nvPr/>
      </p:nvGrpSpPr>
      <p:grpSpPr>
        <a:xfrm>
          <a:off x="0" y="0"/>
          <a:ext cx="0" cy="0"/>
          <a:chOff x="0" y="0"/>
          <a:chExt cx="0" cy="0"/>
        </a:xfrm>
      </p:grpSpPr>
      <p:sp>
        <p:nvSpPr>
          <p:cNvPr id="794" name="Google Shape;794;g5e7566d36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5e7566d36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SPREAD THIS OUT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6" name="Shape 996"/>
        <p:cNvGrpSpPr/>
        <p:nvPr/>
      </p:nvGrpSpPr>
      <p:grpSpPr>
        <a:xfrm>
          <a:off x="0" y="0"/>
          <a:ext cx="0" cy="0"/>
          <a:chOff x="0" y="0"/>
          <a:chExt cx="0" cy="0"/>
        </a:xfrm>
      </p:grpSpPr>
      <p:sp>
        <p:nvSpPr>
          <p:cNvPr id="997" name="Google Shape;997;g5e7566d36c_1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5e7566d36c_1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What is product strategy?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Strategy = How to achieve the vision. Usually expressed as who we are targeting (users/customers), impact (how do we make their lives better - should be measurable), and roadmap (how we get there), maybe also how much money we want to make.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always need a strategy to start. But the strategy can and does change as we learn more, and as the world changes. We may build exactly what we plan, and we may create an impact as expected, but we may not be that much closer to the vision. So, we adjust and try new things. Micropurchase example.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1" name="Shape 1001"/>
        <p:cNvGrpSpPr/>
        <p:nvPr/>
      </p:nvGrpSpPr>
      <p:grpSpPr>
        <a:xfrm>
          <a:off x="0" y="0"/>
          <a:ext cx="0" cy="0"/>
          <a:chOff x="0" y="0"/>
          <a:chExt cx="0" cy="0"/>
        </a:xfrm>
      </p:grpSpPr>
      <p:sp>
        <p:nvSpPr>
          <p:cNvPr id="1002" name="Google Shape;1002;g5e7566d36c_1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5e7566d36c_1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6" name="Shape 1006"/>
        <p:cNvGrpSpPr/>
        <p:nvPr/>
      </p:nvGrpSpPr>
      <p:grpSpPr>
        <a:xfrm>
          <a:off x="0" y="0"/>
          <a:ext cx="0" cy="0"/>
          <a:chOff x="0" y="0"/>
          <a:chExt cx="0" cy="0"/>
        </a:xfrm>
      </p:grpSpPr>
      <p:sp>
        <p:nvSpPr>
          <p:cNvPr id="1007" name="Google Shape;1007;g5e7566d36c_1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5e7566d36c_1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2" name="Shape 1012"/>
        <p:cNvGrpSpPr/>
        <p:nvPr/>
      </p:nvGrpSpPr>
      <p:grpSpPr>
        <a:xfrm>
          <a:off x="0" y="0"/>
          <a:ext cx="0" cy="0"/>
          <a:chOff x="0" y="0"/>
          <a:chExt cx="0" cy="0"/>
        </a:xfrm>
      </p:grpSpPr>
      <p:sp>
        <p:nvSpPr>
          <p:cNvPr id="1013" name="Google Shape;1013;g5e7566d36c_1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5e7566d36c_1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7" name="Shape 1017"/>
        <p:cNvGrpSpPr/>
        <p:nvPr/>
      </p:nvGrpSpPr>
      <p:grpSpPr>
        <a:xfrm>
          <a:off x="0" y="0"/>
          <a:ext cx="0" cy="0"/>
          <a:chOff x="0" y="0"/>
          <a:chExt cx="0" cy="0"/>
        </a:xfrm>
      </p:grpSpPr>
      <p:sp>
        <p:nvSpPr>
          <p:cNvPr id="1018" name="Google Shape;1018;g5e7566d36c_1_1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5e7566d36c_1_1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Google Shape;1023;g5e7566d36c_1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5e7566d36c_1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7" name="Shape 1027"/>
        <p:cNvGrpSpPr/>
        <p:nvPr/>
      </p:nvGrpSpPr>
      <p:grpSpPr>
        <a:xfrm>
          <a:off x="0" y="0"/>
          <a:ext cx="0" cy="0"/>
          <a:chOff x="0" y="0"/>
          <a:chExt cx="0" cy="0"/>
        </a:xfrm>
      </p:grpSpPr>
      <p:sp>
        <p:nvSpPr>
          <p:cNvPr id="1028" name="Google Shape;1028;g5e7566d36c_1_1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5e7566d36c_1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2" name="Shape 1032"/>
        <p:cNvGrpSpPr/>
        <p:nvPr/>
      </p:nvGrpSpPr>
      <p:grpSpPr>
        <a:xfrm>
          <a:off x="0" y="0"/>
          <a:ext cx="0" cy="0"/>
          <a:chOff x="0" y="0"/>
          <a:chExt cx="0" cy="0"/>
        </a:xfrm>
      </p:grpSpPr>
      <p:sp>
        <p:nvSpPr>
          <p:cNvPr id="1033" name="Google Shape;1033;g5e7566d36c_1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5e7566d36c_1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7" name="Shape 1037"/>
        <p:cNvGrpSpPr/>
        <p:nvPr/>
      </p:nvGrpSpPr>
      <p:grpSpPr>
        <a:xfrm>
          <a:off x="0" y="0"/>
          <a:ext cx="0" cy="0"/>
          <a:chOff x="0" y="0"/>
          <a:chExt cx="0" cy="0"/>
        </a:xfrm>
      </p:grpSpPr>
      <p:sp>
        <p:nvSpPr>
          <p:cNvPr id="1038" name="Google Shape;1038;g5e7566d36c_1_1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5e7566d36c_1_1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2" name="Shape 1042"/>
        <p:cNvGrpSpPr/>
        <p:nvPr/>
      </p:nvGrpSpPr>
      <p:grpSpPr>
        <a:xfrm>
          <a:off x="0" y="0"/>
          <a:ext cx="0" cy="0"/>
          <a:chOff x="0" y="0"/>
          <a:chExt cx="0" cy="0"/>
        </a:xfrm>
      </p:grpSpPr>
      <p:sp>
        <p:nvSpPr>
          <p:cNvPr id="1043" name="Google Shape;1043;g5e7566d36c_1_1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5e7566d36c_1_1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1" name="Shape 801"/>
        <p:cNvGrpSpPr/>
        <p:nvPr/>
      </p:nvGrpSpPr>
      <p:grpSpPr>
        <a:xfrm>
          <a:off x="0" y="0"/>
          <a:ext cx="0" cy="0"/>
          <a:chOff x="0" y="0"/>
          <a:chExt cx="0" cy="0"/>
        </a:xfrm>
      </p:grpSpPr>
      <p:sp>
        <p:nvSpPr>
          <p:cNvPr id="802" name="Google Shape;802;g5e7566d36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5e7566d36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SPREAD THIS OUT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7" name="Shape 1047"/>
        <p:cNvGrpSpPr/>
        <p:nvPr/>
      </p:nvGrpSpPr>
      <p:grpSpPr>
        <a:xfrm>
          <a:off x="0" y="0"/>
          <a:ext cx="0" cy="0"/>
          <a:chOff x="0" y="0"/>
          <a:chExt cx="0" cy="0"/>
        </a:xfrm>
      </p:grpSpPr>
      <p:sp>
        <p:nvSpPr>
          <p:cNvPr id="1048" name="Google Shape;1048;g5e7566d36c_1_1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5e7566d36c_1_1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4" name="Shape 1054"/>
        <p:cNvGrpSpPr/>
        <p:nvPr/>
      </p:nvGrpSpPr>
      <p:grpSpPr>
        <a:xfrm>
          <a:off x="0" y="0"/>
          <a:ext cx="0" cy="0"/>
          <a:chOff x="0" y="0"/>
          <a:chExt cx="0" cy="0"/>
        </a:xfrm>
      </p:grpSpPr>
      <p:sp>
        <p:nvSpPr>
          <p:cNvPr id="1055" name="Google Shape;1055;g5e7566d36c_1_1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5e7566d36c_1_1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9" name="Shape 1059"/>
        <p:cNvGrpSpPr/>
        <p:nvPr/>
      </p:nvGrpSpPr>
      <p:grpSpPr>
        <a:xfrm>
          <a:off x="0" y="0"/>
          <a:ext cx="0" cy="0"/>
          <a:chOff x="0" y="0"/>
          <a:chExt cx="0" cy="0"/>
        </a:xfrm>
      </p:grpSpPr>
      <p:sp>
        <p:nvSpPr>
          <p:cNvPr id="1060" name="Google Shape;1060;g5e7566d36c_1_1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5e7566d36c_1_1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4" name="Shape 1064"/>
        <p:cNvGrpSpPr/>
        <p:nvPr/>
      </p:nvGrpSpPr>
      <p:grpSpPr>
        <a:xfrm>
          <a:off x="0" y="0"/>
          <a:ext cx="0" cy="0"/>
          <a:chOff x="0" y="0"/>
          <a:chExt cx="0" cy="0"/>
        </a:xfrm>
      </p:grpSpPr>
      <p:sp>
        <p:nvSpPr>
          <p:cNvPr id="1065" name="Google Shape;1065;g5e7566d36c_1_1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5e7566d36c_1_1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0" name="Shape 1070"/>
        <p:cNvGrpSpPr/>
        <p:nvPr/>
      </p:nvGrpSpPr>
      <p:grpSpPr>
        <a:xfrm>
          <a:off x="0" y="0"/>
          <a:ext cx="0" cy="0"/>
          <a:chOff x="0" y="0"/>
          <a:chExt cx="0" cy="0"/>
        </a:xfrm>
      </p:grpSpPr>
      <p:sp>
        <p:nvSpPr>
          <p:cNvPr id="1071" name="Google Shape;1071;g5e7566d36c_1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5e7566d36c_1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7" name="Shape 1077"/>
        <p:cNvGrpSpPr/>
        <p:nvPr/>
      </p:nvGrpSpPr>
      <p:grpSpPr>
        <a:xfrm>
          <a:off x="0" y="0"/>
          <a:ext cx="0" cy="0"/>
          <a:chOff x="0" y="0"/>
          <a:chExt cx="0" cy="0"/>
        </a:xfrm>
      </p:grpSpPr>
      <p:sp>
        <p:nvSpPr>
          <p:cNvPr id="1078" name="Google Shape;1078;g5e7566d36c_1_1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5e7566d36c_1_1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Google Shape;810;g5e7566d36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5e7566d36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7" name="Shape 817"/>
        <p:cNvGrpSpPr/>
        <p:nvPr/>
      </p:nvGrpSpPr>
      <p:grpSpPr>
        <a:xfrm>
          <a:off x="0" y="0"/>
          <a:ext cx="0" cy="0"/>
          <a:chOff x="0" y="0"/>
          <a:chExt cx="0" cy="0"/>
        </a:xfrm>
      </p:grpSpPr>
      <p:sp>
        <p:nvSpPr>
          <p:cNvPr id="818" name="Google Shape;818;g5f04bed87d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5f04bed87d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2" name="Shape 822"/>
        <p:cNvGrpSpPr/>
        <p:nvPr/>
      </p:nvGrpSpPr>
      <p:grpSpPr>
        <a:xfrm>
          <a:off x="0" y="0"/>
          <a:ext cx="0" cy="0"/>
          <a:chOff x="0" y="0"/>
          <a:chExt cx="0" cy="0"/>
        </a:xfrm>
      </p:grpSpPr>
      <p:sp>
        <p:nvSpPr>
          <p:cNvPr id="823" name="Google Shape;823;g5e7566d36c_1_1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5e7566d36c_1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8" name="Shape 828"/>
        <p:cNvGrpSpPr/>
        <p:nvPr/>
      </p:nvGrpSpPr>
      <p:grpSpPr>
        <a:xfrm>
          <a:off x="0" y="0"/>
          <a:ext cx="0" cy="0"/>
          <a:chOff x="0" y="0"/>
          <a:chExt cx="0" cy="0"/>
        </a:xfrm>
      </p:grpSpPr>
      <p:sp>
        <p:nvSpPr>
          <p:cNvPr id="829" name="Google Shape;829;g5e7566d36c_1_1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5e7566d36c_1_1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4" name="Shape 834"/>
        <p:cNvGrpSpPr/>
        <p:nvPr/>
      </p:nvGrpSpPr>
      <p:grpSpPr>
        <a:xfrm>
          <a:off x="0" y="0"/>
          <a:ext cx="0" cy="0"/>
          <a:chOff x="0" y="0"/>
          <a:chExt cx="0" cy="0"/>
        </a:xfrm>
      </p:grpSpPr>
      <p:sp>
        <p:nvSpPr>
          <p:cNvPr id="835" name="Google Shape;835;g5e7566d36c_1_1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5e7566d36c_1_1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0.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0" Type="http://schemas.openxmlformats.org/officeDocument/2006/relationships/image" Target="../media/image14.png"/><Relationship Id="rId22" Type="http://schemas.openxmlformats.org/officeDocument/2006/relationships/image" Target="../media/image39.png"/><Relationship Id="rId21" Type="http://schemas.openxmlformats.org/officeDocument/2006/relationships/image" Target="../media/image35.png"/><Relationship Id="rId24" Type="http://schemas.openxmlformats.org/officeDocument/2006/relationships/image" Target="../media/image20.png"/><Relationship Id="rId23" Type="http://schemas.openxmlformats.org/officeDocument/2006/relationships/image" Target="../media/image26.png"/><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0.png"/><Relationship Id="rId26" Type="http://schemas.openxmlformats.org/officeDocument/2006/relationships/image" Target="../media/image24.png"/><Relationship Id="rId25" Type="http://schemas.openxmlformats.org/officeDocument/2006/relationships/image" Target="../media/image38.png"/><Relationship Id="rId28" Type="http://schemas.openxmlformats.org/officeDocument/2006/relationships/image" Target="../media/image31.png"/><Relationship Id="rId27" Type="http://schemas.openxmlformats.org/officeDocument/2006/relationships/image" Target="../media/image25.png"/><Relationship Id="rId5" Type="http://schemas.openxmlformats.org/officeDocument/2006/relationships/image" Target="../media/image9.png"/><Relationship Id="rId6" Type="http://schemas.openxmlformats.org/officeDocument/2006/relationships/image" Target="../media/image5.png"/><Relationship Id="rId29" Type="http://schemas.openxmlformats.org/officeDocument/2006/relationships/image" Target="../media/image29.png"/><Relationship Id="rId7" Type="http://schemas.openxmlformats.org/officeDocument/2006/relationships/image" Target="../media/image22.png"/><Relationship Id="rId8" Type="http://schemas.openxmlformats.org/officeDocument/2006/relationships/image" Target="../media/image8.png"/><Relationship Id="rId31" Type="http://schemas.openxmlformats.org/officeDocument/2006/relationships/image" Target="../media/image32.png"/><Relationship Id="rId30" Type="http://schemas.openxmlformats.org/officeDocument/2006/relationships/image" Target="../media/image21.png"/><Relationship Id="rId11" Type="http://schemas.openxmlformats.org/officeDocument/2006/relationships/image" Target="../media/image18.png"/><Relationship Id="rId33" Type="http://schemas.openxmlformats.org/officeDocument/2006/relationships/image" Target="../media/image43.png"/><Relationship Id="rId10" Type="http://schemas.openxmlformats.org/officeDocument/2006/relationships/image" Target="../media/image11.png"/><Relationship Id="rId32" Type="http://schemas.openxmlformats.org/officeDocument/2006/relationships/image" Target="../media/image33.png"/><Relationship Id="rId13" Type="http://schemas.openxmlformats.org/officeDocument/2006/relationships/image" Target="../media/image1.png"/><Relationship Id="rId35" Type="http://schemas.openxmlformats.org/officeDocument/2006/relationships/image" Target="../media/image27.png"/><Relationship Id="rId12" Type="http://schemas.openxmlformats.org/officeDocument/2006/relationships/image" Target="../media/image13.png"/><Relationship Id="rId34" Type="http://schemas.openxmlformats.org/officeDocument/2006/relationships/image" Target="../media/image45.png"/><Relationship Id="rId15" Type="http://schemas.openxmlformats.org/officeDocument/2006/relationships/image" Target="../media/image12.png"/><Relationship Id="rId37" Type="http://schemas.openxmlformats.org/officeDocument/2006/relationships/image" Target="../media/image34.png"/><Relationship Id="rId14" Type="http://schemas.openxmlformats.org/officeDocument/2006/relationships/image" Target="../media/image6.png"/><Relationship Id="rId36" Type="http://schemas.openxmlformats.org/officeDocument/2006/relationships/image" Target="../media/image23.png"/><Relationship Id="rId17" Type="http://schemas.openxmlformats.org/officeDocument/2006/relationships/image" Target="../media/image4.png"/><Relationship Id="rId16" Type="http://schemas.openxmlformats.org/officeDocument/2006/relationships/image" Target="../media/image15.png"/><Relationship Id="rId38" Type="http://schemas.openxmlformats.org/officeDocument/2006/relationships/image" Target="../media/image28.png"/><Relationship Id="rId19" Type="http://schemas.openxmlformats.org/officeDocument/2006/relationships/image" Target="../media/image3.png"/><Relationship Id="rId18" Type="http://schemas.openxmlformats.org/officeDocument/2006/relationships/image" Target="../media/image19.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jp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0" Type="http://schemas.openxmlformats.org/officeDocument/2006/relationships/image" Target="../media/image54.png"/><Relationship Id="rId22" Type="http://schemas.openxmlformats.org/officeDocument/2006/relationships/image" Target="../media/image55.png"/><Relationship Id="rId21" Type="http://schemas.openxmlformats.org/officeDocument/2006/relationships/image" Target="../media/image77.png"/><Relationship Id="rId24" Type="http://schemas.openxmlformats.org/officeDocument/2006/relationships/image" Target="../media/image59.png"/><Relationship Id="rId23" Type="http://schemas.openxmlformats.org/officeDocument/2006/relationships/image" Target="../media/image58.png"/><Relationship Id="rId1" Type="http://schemas.openxmlformats.org/officeDocument/2006/relationships/slideMaster" Target="../slideMasters/slideMaster2.xml"/><Relationship Id="rId2" Type="http://schemas.openxmlformats.org/officeDocument/2006/relationships/image" Target="../media/image40.png"/><Relationship Id="rId3" Type="http://schemas.openxmlformats.org/officeDocument/2006/relationships/image" Target="../media/image44.png"/><Relationship Id="rId4" Type="http://schemas.openxmlformats.org/officeDocument/2006/relationships/image" Target="../media/image57.png"/><Relationship Id="rId9" Type="http://schemas.openxmlformats.org/officeDocument/2006/relationships/image" Target="../media/image48.png"/><Relationship Id="rId26" Type="http://schemas.openxmlformats.org/officeDocument/2006/relationships/image" Target="../media/image61.png"/><Relationship Id="rId25" Type="http://schemas.openxmlformats.org/officeDocument/2006/relationships/image" Target="../media/image79.png"/><Relationship Id="rId28" Type="http://schemas.openxmlformats.org/officeDocument/2006/relationships/image" Target="../media/image70.png"/><Relationship Id="rId27" Type="http://schemas.openxmlformats.org/officeDocument/2006/relationships/image" Target="../media/image63.png"/><Relationship Id="rId5" Type="http://schemas.openxmlformats.org/officeDocument/2006/relationships/image" Target="../media/image42.png"/><Relationship Id="rId6" Type="http://schemas.openxmlformats.org/officeDocument/2006/relationships/image" Target="../media/image49.png"/><Relationship Id="rId29" Type="http://schemas.openxmlformats.org/officeDocument/2006/relationships/image" Target="../media/image64.png"/><Relationship Id="rId7" Type="http://schemas.openxmlformats.org/officeDocument/2006/relationships/image" Target="../media/image47.png"/><Relationship Id="rId8" Type="http://schemas.openxmlformats.org/officeDocument/2006/relationships/image" Target="../media/image50.png"/><Relationship Id="rId31" Type="http://schemas.openxmlformats.org/officeDocument/2006/relationships/image" Target="../media/image71.png"/><Relationship Id="rId30" Type="http://schemas.openxmlformats.org/officeDocument/2006/relationships/image" Target="../media/image67.png"/><Relationship Id="rId11" Type="http://schemas.openxmlformats.org/officeDocument/2006/relationships/image" Target="../media/image46.png"/><Relationship Id="rId33" Type="http://schemas.openxmlformats.org/officeDocument/2006/relationships/image" Target="../media/image68.png"/><Relationship Id="rId10" Type="http://schemas.openxmlformats.org/officeDocument/2006/relationships/image" Target="../media/image60.png"/><Relationship Id="rId32" Type="http://schemas.openxmlformats.org/officeDocument/2006/relationships/image" Target="../media/image69.png"/><Relationship Id="rId13" Type="http://schemas.openxmlformats.org/officeDocument/2006/relationships/image" Target="../media/image82.png"/><Relationship Id="rId35" Type="http://schemas.openxmlformats.org/officeDocument/2006/relationships/image" Target="../media/image66.png"/><Relationship Id="rId12" Type="http://schemas.openxmlformats.org/officeDocument/2006/relationships/image" Target="../media/image62.png"/><Relationship Id="rId34" Type="http://schemas.openxmlformats.org/officeDocument/2006/relationships/image" Target="../media/image76.png"/><Relationship Id="rId15" Type="http://schemas.openxmlformats.org/officeDocument/2006/relationships/image" Target="../media/image65.png"/><Relationship Id="rId37" Type="http://schemas.openxmlformats.org/officeDocument/2006/relationships/image" Target="../media/image73.png"/><Relationship Id="rId14" Type="http://schemas.openxmlformats.org/officeDocument/2006/relationships/image" Target="../media/image56.png"/><Relationship Id="rId36" Type="http://schemas.openxmlformats.org/officeDocument/2006/relationships/image" Target="../media/image75.png"/><Relationship Id="rId17" Type="http://schemas.openxmlformats.org/officeDocument/2006/relationships/image" Target="../media/image53.png"/><Relationship Id="rId16" Type="http://schemas.openxmlformats.org/officeDocument/2006/relationships/image" Target="../media/image51.png"/><Relationship Id="rId38" Type="http://schemas.openxmlformats.org/officeDocument/2006/relationships/image" Target="../media/image74.png"/><Relationship Id="rId19" Type="http://schemas.openxmlformats.org/officeDocument/2006/relationships/image" Target="../media/image80.png"/><Relationship Id="rId18" Type="http://schemas.openxmlformats.org/officeDocument/2006/relationships/image" Target="../media/image8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4.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8.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2.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8.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2.jp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2.jp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2.png"/></Relationships>
</file>

<file path=ppt/slideLayouts/_rels/slideLayout68.xml.rels><?xml version="1.0" encoding="UTF-8" standalone="yes"?><Relationships xmlns="http://schemas.openxmlformats.org/package/2006/relationships"><Relationship Id="rId20" Type="http://schemas.openxmlformats.org/officeDocument/2006/relationships/image" Target="../media/image97.png"/><Relationship Id="rId22" Type="http://schemas.openxmlformats.org/officeDocument/2006/relationships/image" Target="../media/image117.png"/><Relationship Id="rId21" Type="http://schemas.openxmlformats.org/officeDocument/2006/relationships/image" Target="../media/image108.png"/><Relationship Id="rId24" Type="http://schemas.openxmlformats.org/officeDocument/2006/relationships/image" Target="../media/image106.png"/><Relationship Id="rId23" Type="http://schemas.openxmlformats.org/officeDocument/2006/relationships/image" Target="../media/image100.png"/><Relationship Id="rId1" Type="http://schemas.openxmlformats.org/officeDocument/2006/relationships/slideMaster" Target="../slideMasters/slideMaster3.xml"/><Relationship Id="rId2" Type="http://schemas.openxmlformats.org/officeDocument/2006/relationships/image" Target="../media/image81.png"/><Relationship Id="rId3" Type="http://schemas.openxmlformats.org/officeDocument/2006/relationships/image" Target="../media/image91.png"/><Relationship Id="rId4" Type="http://schemas.openxmlformats.org/officeDocument/2006/relationships/image" Target="../media/image103.png"/><Relationship Id="rId9" Type="http://schemas.openxmlformats.org/officeDocument/2006/relationships/image" Target="../media/image88.png"/><Relationship Id="rId26" Type="http://schemas.openxmlformats.org/officeDocument/2006/relationships/image" Target="../media/image101.png"/><Relationship Id="rId25" Type="http://schemas.openxmlformats.org/officeDocument/2006/relationships/image" Target="../media/image112.png"/><Relationship Id="rId28" Type="http://schemas.openxmlformats.org/officeDocument/2006/relationships/image" Target="../media/image107.png"/><Relationship Id="rId27" Type="http://schemas.openxmlformats.org/officeDocument/2006/relationships/image" Target="../media/image121.png"/><Relationship Id="rId5" Type="http://schemas.openxmlformats.org/officeDocument/2006/relationships/image" Target="../media/image86.png"/><Relationship Id="rId6" Type="http://schemas.openxmlformats.org/officeDocument/2006/relationships/image" Target="../media/image96.png"/><Relationship Id="rId29" Type="http://schemas.openxmlformats.org/officeDocument/2006/relationships/image" Target="../media/image104.png"/><Relationship Id="rId7" Type="http://schemas.openxmlformats.org/officeDocument/2006/relationships/image" Target="../media/image93.png"/><Relationship Id="rId8" Type="http://schemas.openxmlformats.org/officeDocument/2006/relationships/image" Target="../media/image87.png"/><Relationship Id="rId31" Type="http://schemas.openxmlformats.org/officeDocument/2006/relationships/image" Target="../media/image113.png"/><Relationship Id="rId30" Type="http://schemas.openxmlformats.org/officeDocument/2006/relationships/image" Target="../media/image105.png"/><Relationship Id="rId11" Type="http://schemas.openxmlformats.org/officeDocument/2006/relationships/image" Target="../media/image89.png"/><Relationship Id="rId33" Type="http://schemas.openxmlformats.org/officeDocument/2006/relationships/image" Target="../media/image116.png"/><Relationship Id="rId10" Type="http://schemas.openxmlformats.org/officeDocument/2006/relationships/image" Target="../media/image90.png"/><Relationship Id="rId32" Type="http://schemas.openxmlformats.org/officeDocument/2006/relationships/image" Target="../media/image114.png"/><Relationship Id="rId13" Type="http://schemas.openxmlformats.org/officeDocument/2006/relationships/image" Target="../media/image102.png"/><Relationship Id="rId35" Type="http://schemas.openxmlformats.org/officeDocument/2006/relationships/image" Target="../media/image109.png"/><Relationship Id="rId12" Type="http://schemas.openxmlformats.org/officeDocument/2006/relationships/image" Target="../media/image85.png"/><Relationship Id="rId34" Type="http://schemas.openxmlformats.org/officeDocument/2006/relationships/image" Target="../media/image111.png"/><Relationship Id="rId15" Type="http://schemas.openxmlformats.org/officeDocument/2006/relationships/image" Target="../media/image95.png"/><Relationship Id="rId37" Type="http://schemas.openxmlformats.org/officeDocument/2006/relationships/image" Target="../media/image110.png"/><Relationship Id="rId14" Type="http://schemas.openxmlformats.org/officeDocument/2006/relationships/image" Target="../media/image99.png"/><Relationship Id="rId36" Type="http://schemas.openxmlformats.org/officeDocument/2006/relationships/image" Target="../media/image119.png"/><Relationship Id="rId17" Type="http://schemas.openxmlformats.org/officeDocument/2006/relationships/image" Target="../media/image166.png"/><Relationship Id="rId39" Type="http://schemas.openxmlformats.org/officeDocument/2006/relationships/hyperlink" Target="https://picons.me/" TargetMode="External"/><Relationship Id="rId16" Type="http://schemas.openxmlformats.org/officeDocument/2006/relationships/image" Target="../media/image94.png"/><Relationship Id="rId38" Type="http://schemas.openxmlformats.org/officeDocument/2006/relationships/image" Target="../media/image115.png"/><Relationship Id="rId19" Type="http://schemas.openxmlformats.org/officeDocument/2006/relationships/image" Target="../media/image123.png"/><Relationship Id="rId18" Type="http://schemas.openxmlformats.org/officeDocument/2006/relationships/image" Target="../media/image98.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s://pages-staging.18f.gov/brand/#colors" TargetMode="External"/><Relationship Id="rId3" Type="http://schemas.openxmlformats.org/officeDocument/2006/relationships/image" Target="../media/image15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1.jp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9.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0.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8.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5.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5.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8.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5.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4.jp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4.jp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8.png"/></Relationships>
</file>

<file path=ppt/slideLayouts/_rels/slideLayout93.xml.rels><?xml version="1.0" encoding="UTF-8" standalone="yes"?><Relationships xmlns="http://schemas.openxmlformats.org/package/2006/relationships"><Relationship Id="rId20" Type="http://schemas.openxmlformats.org/officeDocument/2006/relationships/image" Target="../media/image144.png"/><Relationship Id="rId22" Type="http://schemas.openxmlformats.org/officeDocument/2006/relationships/image" Target="../media/image147.png"/><Relationship Id="rId21" Type="http://schemas.openxmlformats.org/officeDocument/2006/relationships/image" Target="../media/image142.png"/><Relationship Id="rId24" Type="http://schemas.openxmlformats.org/officeDocument/2006/relationships/image" Target="../media/image148.png"/><Relationship Id="rId23" Type="http://schemas.openxmlformats.org/officeDocument/2006/relationships/image" Target="../media/image145.png"/><Relationship Id="rId1" Type="http://schemas.openxmlformats.org/officeDocument/2006/relationships/slideMaster" Target="../slideMasters/slideMaster4.xml"/><Relationship Id="rId2" Type="http://schemas.openxmlformats.org/officeDocument/2006/relationships/image" Target="../media/image136.png"/><Relationship Id="rId3" Type="http://schemas.openxmlformats.org/officeDocument/2006/relationships/image" Target="../media/image122.png"/><Relationship Id="rId4" Type="http://schemas.openxmlformats.org/officeDocument/2006/relationships/image" Target="../media/image149.png"/><Relationship Id="rId9" Type="http://schemas.openxmlformats.org/officeDocument/2006/relationships/image" Target="../media/image126.png"/><Relationship Id="rId26" Type="http://schemas.openxmlformats.org/officeDocument/2006/relationships/image" Target="../media/image151.png"/><Relationship Id="rId25" Type="http://schemas.openxmlformats.org/officeDocument/2006/relationships/image" Target="../media/image165.png"/><Relationship Id="rId28" Type="http://schemas.openxmlformats.org/officeDocument/2006/relationships/image" Target="../media/image150.png"/><Relationship Id="rId27" Type="http://schemas.openxmlformats.org/officeDocument/2006/relationships/image" Target="../media/image164.png"/><Relationship Id="rId5" Type="http://schemas.openxmlformats.org/officeDocument/2006/relationships/image" Target="../media/image135.png"/><Relationship Id="rId6" Type="http://schemas.openxmlformats.org/officeDocument/2006/relationships/image" Target="../media/image132.png"/><Relationship Id="rId29" Type="http://schemas.openxmlformats.org/officeDocument/2006/relationships/image" Target="../media/image146.png"/><Relationship Id="rId7" Type="http://schemas.openxmlformats.org/officeDocument/2006/relationships/image" Target="../media/image133.png"/><Relationship Id="rId8" Type="http://schemas.openxmlformats.org/officeDocument/2006/relationships/image" Target="../media/image137.png"/><Relationship Id="rId31" Type="http://schemas.openxmlformats.org/officeDocument/2006/relationships/image" Target="../media/image155.png"/><Relationship Id="rId30" Type="http://schemas.openxmlformats.org/officeDocument/2006/relationships/image" Target="../media/image154.png"/><Relationship Id="rId11" Type="http://schemas.openxmlformats.org/officeDocument/2006/relationships/image" Target="../media/image128.png"/><Relationship Id="rId33" Type="http://schemas.openxmlformats.org/officeDocument/2006/relationships/image" Target="../media/image153.png"/><Relationship Id="rId10" Type="http://schemas.openxmlformats.org/officeDocument/2006/relationships/image" Target="../media/image131.png"/><Relationship Id="rId32" Type="http://schemas.openxmlformats.org/officeDocument/2006/relationships/image" Target="../media/image163.png"/><Relationship Id="rId13" Type="http://schemas.openxmlformats.org/officeDocument/2006/relationships/image" Target="../media/image130.png"/><Relationship Id="rId35" Type="http://schemas.openxmlformats.org/officeDocument/2006/relationships/image" Target="../media/image157.png"/><Relationship Id="rId12" Type="http://schemas.openxmlformats.org/officeDocument/2006/relationships/image" Target="../media/image127.png"/><Relationship Id="rId34" Type="http://schemas.openxmlformats.org/officeDocument/2006/relationships/image" Target="../media/image159.png"/><Relationship Id="rId15" Type="http://schemas.openxmlformats.org/officeDocument/2006/relationships/image" Target="../media/image140.png"/><Relationship Id="rId37" Type="http://schemas.openxmlformats.org/officeDocument/2006/relationships/image" Target="../media/image160.png"/><Relationship Id="rId14" Type="http://schemas.openxmlformats.org/officeDocument/2006/relationships/image" Target="../media/image143.png"/><Relationship Id="rId36" Type="http://schemas.openxmlformats.org/officeDocument/2006/relationships/image" Target="../media/image156.png"/><Relationship Id="rId17" Type="http://schemas.openxmlformats.org/officeDocument/2006/relationships/image" Target="../media/image139.png"/><Relationship Id="rId39" Type="http://schemas.openxmlformats.org/officeDocument/2006/relationships/hyperlink" Target="https://picons.me/" TargetMode="External"/><Relationship Id="rId16" Type="http://schemas.openxmlformats.org/officeDocument/2006/relationships/image" Target="../media/image134.png"/><Relationship Id="rId38" Type="http://schemas.openxmlformats.org/officeDocument/2006/relationships/image" Target="../media/image161.png"/><Relationship Id="rId19" Type="http://schemas.openxmlformats.org/officeDocument/2006/relationships/image" Target="../media/image141.png"/><Relationship Id="rId18" Type="http://schemas.openxmlformats.org/officeDocument/2006/relationships/image" Target="../media/image138.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hyperlink" Target="https://pages-staging.18f.gov/brand/#colors" TargetMode="External"/><Relationship Id="rId3" Type="http://schemas.openxmlformats.org/officeDocument/2006/relationships/image" Target="../media/image158.pn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ark" type="title">
  <p:cSld name="TITLE">
    <p:bg>
      <p:bgPr>
        <a:solidFill>
          <a:srgbClr val="1C304A"/>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8450" y="525013"/>
            <a:ext cx="7386600" cy="1651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CFFF"/>
              </a:buClr>
              <a:buSzPts val="5000"/>
              <a:buNone/>
              <a:defRPr b="1" sz="5000">
                <a:solidFill>
                  <a:srgbClr val="00CFFF"/>
                </a:solidFill>
              </a:defRPr>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10" name="Google Shape;10;p2"/>
          <p:cNvSpPr txBox="1"/>
          <p:nvPr>
            <p:ph idx="1" type="subTitle"/>
          </p:nvPr>
        </p:nvSpPr>
        <p:spPr>
          <a:xfrm>
            <a:off x="735281" y="2270704"/>
            <a:ext cx="4389300" cy="792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CFFF"/>
              </a:buClr>
              <a:buSzPts val="1400"/>
              <a:buNone/>
              <a:defRPr sz="1400">
                <a:solidFill>
                  <a:srgbClr val="00CFFF"/>
                </a:solidFill>
              </a:defRPr>
            </a:lvl1pPr>
            <a:lvl2pPr lvl="1" rtl="0" algn="l">
              <a:lnSpc>
                <a:spcPct val="100000"/>
              </a:lnSpc>
              <a:spcBef>
                <a:spcPts val="0"/>
              </a:spcBef>
              <a:spcAft>
                <a:spcPts val="0"/>
              </a:spcAft>
              <a:buClr>
                <a:srgbClr val="206E7C"/>
              </a:buClr>
              <a:buSzPts val="1400"/>
              <a:buNone/>
              <a:defRPr>
                <a:solidFill>
                  <a:srgbClr val="206E7C"/>
                </a:solidFill>
              </a:defRPr>
            </a:lvl2pPr>
            <a:lvl3pPr lvl="2" rtl="0" algn="l">
              <a:lnSpc>
                <a:spcPct val="100000"/>
              </a:lnSpc>
              <a:spcBef>
                <a:spcPts val="0"/>
              </a:spcBef>
              <a:spcAft>
                <a:spcPts val="0"/>
              </a:spcAft>
              <a:buClr>
                <a:srgbClr val="206E7C"/>
              </a:buClr>
              <a:buSzPts val="1400"/>
              <a:buNone/>
              <a:defRPr>
                <a:solidFill>
                  <a:srgbClr val="206E7C"/>
                </a:solidFill>
              </a:defRPr>
            </a:lvl3pPr>
            <a:lvl4pPr lvl="3" rtl="0" algn="l">
              <a:lnSpc>
                <a:spcPct val="100000"/>
              </a:lnSpc>
              <a:spcBef>
                <a:spcPts val="0"/>
              </a:spcBef>
              <a:spcAft>
                <a:spcPts val="0"/>
              </a:spcAft>
              <a:buClr>
                <a:srgbClr val="206E7C"/>
              </a:buClr>
              <a:buSzPts val="1200"/>
              <a:buNone/>
              <a:defRPr>
                <a:solidFill>
                  <a:srgbClr val="206E7C"/>
                </a:solidFill>
              </a:defRPr>
            </a:lvl4pPr>
            <a:lvl5pPr lvl="4" rtl="0" algn="l">
              <a:lnSpc>
                <a:spcPct val="100000"/>
              </a:lnSpc>
              <a:spcBef>
                <a:spcPts val="0"/>
              </a:spcBef>
              <a:spcAft>
                <a:spcPts val="0"/>
              </a:spcAft>
              <a:buClr>
                <a:srgbClr val="206E7C"/>
              </a:buClr>
              <a:buSzPts val="1000"/>
              <a:buNone/>
              <a:defRPr>
                <a:solidFill>
                  <a:srgbClr val="206E7C"/>
                </a:solidFill>
              </a:defRPr>
            </a:lvl5pPr>
            <a:lvl6pPr lvl="5" rtl="0" algn="l">
              <a:lnSpc>
                <a:spcPct val="100000"/>
              </a:lnSpc>
              <a:spcBef>
                <a:spcPts val="0"/>
              </a:spcBef>
              <a:spcAft>
                <a:spcPts val="0"/>
              </a:spcAft>
              <a:buClr>
                <a:srgbClr val="206E7C"/>
              </a:buClr>
              <a:buSzPts val="800"/>
              <a:buNone/>
              <a:defRPr>
                <a:solidFill>
                  <a:srgbClr val="206E7C"/>
                </a:solidFill>
              </a:defRPr>
            </a:lvl6pPr>
            <a:lvl7pPr lvl="6" rtl="0" algn="l">
              <a:lnSpc>
                <a:spcPct val="100000"/>
              </a:lnSpc>
              <a:spcBef>
                <a:spcPts val="0"/>
              </a:spcBef>
              <a:spcAft>
                <a:spcPts val="0"/>
              </a:spcAft>
              <a:buClr>
                <a:srgbClr val="206E7C"/>
              </a:buClr>
              <a:buSzPts val="800"/>
              <a:buNone/>
              <a:defRPr>
                <a:solidFill>
                  <a:srgbClr val="206E7C"/>
                </a:solidFill>
              </a:defRPr>
            </a:lvl7pPr>
            <a:lvl8pPr lvl="7" rtl="0" algn="l">
              <a:lnSpc>
                <a:spcPct val="100000"/>
              </a:lnSpc>
              <a:spcBef>
                <a:spcPts val="0"/>
              </a:spcBef>
              <a:spcAft>
                <a:spcPts val="0"/>
              </a:spcAft>
              <a:buClr>
                <a:srgbClr val="206E7C"/>
              </a:buClr>
              <a:buSzPts val="800"/>
              <a:buNone/>
              <a:defRPr>
                <a:solidFill>
                  <a:srgbClr val="206E7C"/>
                </a:solidFill>
              </a:defRPr>
            </a:lvl8pPr>
            <a:lvl9pPr lvl="8" rtl="0" algn="l">
              <a:lnSpc>
                <a:spcPct val="100000"/>
              </a:lnSpc>
              <a:spcBef>
                <a:spcPts val="0"/>
              </a:spcBef>
              <a:spcAft>
                <a:spcPts val="0"/>
              </a:spcAft>
              <a:buClr>
                <a:srgbClr val="206E7C"/>
              </a:buClr>
              <a:buSzPts val="800"/>
              <a:buNone/>
              <a:defRPr>
                <a:solidFill>
                  <a:srgbClr val="206E7C"/>
                </a:solidFill>
              </a:defRPr>
            </a:lvl9pPr>
          </a:lstStyle>
          <a:p/>
        </p:txBody>
      </p:sp>
      <p:sp>
        <p:nvSpPr>
          <p:cNvPr id="11" name="Google Shape;11;p2"/>
          <p:cNvSpPr txBox="1"/>
          <p:nvPr>
            <p:ph idx="2" type="subTitle"/>
          </p:nvPr>
        </p:nvSpPr>
        <p:spPr>
          <a:xfrm>
            <a:off x="1190575" y="4444055"/>
            <a:ext cx="2736000" cy="2619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sz="800">
                <a:solidFill>
                  <a:srgbClr val="FFFFFF"/>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pic>
        <p:nvPicPr>
          <p:cNvPr id="12" name="Google Shape;12;p2"/>
          <p:cNvPicPr preferRelativeResize="0"/>
          <p:nvPr/>
        </p:nvPicPr>
        <p:blipFill rotWithShape="1">
          <a:blip r:embed="rId2">
            <a:alphaModFix/>
          </a:blip>
          <a:srcRect b="0" l="0" r="0" t="0"/>
          <a:stretch/>
        </p:blipFill>
        <p:spPr>
          <a:xfrm>
            <a:off x="825510" y="4438374"/>
            <a:ext cx="329350" cy="3293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ight - 2 column icons">
  <p:cSld name="TITLE_AND_TWO_COLUMNS_1_2_1">
    <p:bg>
      <p:bgPr>
        <a:solidFill>
          <a:srgbClr val="00CFFF"/>
        </a:solidFill>
      </p:bgPr>
    </p:bg>
    <p:spTree>
      <p:nvGrpSpPr>
        <p:cNvPr id="82" name="Shape 82"/>
        <p:cNvGrpSpPr/>
        <p:nvPr/>
      </p:nvGrpSpPr>
      <p:grpSpPr>
        <a:xfrm>
          <a:off x="0" y="0"/>
          <a:ext cx="0" cy="0"/>
          <a:chOff x="0" y="0"/>
          <a:chExt cx="0" cy="0"/>
        </a:xfrm>
      </p:grpSpPr>
      <p:sp>
        <p:nvSpPr>
          <p:cNvPr id="83" name="Google Shape;83;p11"/>
          <p:cNvSpPr txBox="1"/>
          <p:nvPr>
            <p:ph idx="1" type="body"/>
          </p:nvPr>
        </p:nvSpPr>
        <p:spPr>
          <a:xfrm>
            <a:off x="1493788" y="1694407"/>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84" name="Google Shape;84;p11"/>
          <p:cNvSpPr/>
          <p:nvPr/>
        </p:nvSpPr>
        <p:spPr>
          <a:xfrm>
            <a:off x="815525"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85" name="Google Shape;85;p11"/>
          <p:cNvSpPr/>
          <p:nvPr/>
        </p:nvSpPr>
        <p:spPr>
          <a:xfrm>
            <a:off x="4349050"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86" name="Google Shape;86;p11"/>
          <p:cNvSpPr txBox="1"/>
          <p:nvPr>
            <p:ph idx="2" type="body"/>
          </p:nvPr>
        </p:nvSpPr>
        <p:spPr>
          <a:xfrm>
            <a:off x="5027312" y="1694407"/>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87" name="Google Shape;87;p11"/>
          <p:cNvSpPr txBox="1"/>
          <p:nvPr>
            <p:ph idx="3" type="body"/>
          </p:nvPr>
        </p:nvSpPr>
        <p:spPr>
          <a:xfrm>
            <a:off x="1493788" y="3313631"/>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88" name="Google Shape;88;p11"/>
          <p:cNvSpPr/>
          <p:nvPr/>
        </p:nvSpPr>
        <p:spPr>
          <a:xfrm>
            <a:off x="815525"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89" name="Google Shape;89;p11"/>
          <p:cNvSpPr/>
          <p:nvPr/>
        </p:nvSpPr>
        <p:spPr>
          <a:xfrm>
            <a:off x="4349050"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90" name="Google Shape;90;p11"/>
          <p:cNvSpPr txBox="1"/>
          <p:nvPr>
            <p:ph idx="4" type="body"/>
          </p:nvPr>
        </p:nvSpPr>
        <p:spPr>
          <a:xfrm>
            <a:off x="5027312" y="3313631"/>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91" name="Google Shape;91;p11"/>
          <p:cNvSpPr txBox="1"/>
          <p:nvPr>
            <p:ph type="ctrTitle"/>
          </p:nvPr>
        </p:nvSpPr>
        <p:spPr>
          <a:xfrm>
            <a:off x="712850" y="289402"/>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C304A"/>
              </a:buClr>
              <a:buSzPts val="2600"/>
              <a:buNone/>
              <a:defRPr b="1" sz="2600">
                <a:solidFill>
                  <a:srgbClr val="1C304A"/>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s dark">
  <p:cSld name="Bullets dark">
    <p:bg>
      <p:bgPr>
        <a:solidFill>
          <a:srgbClr val="1C304A"/>
        </a:solidFill>
      </p:bgPr>
    </p:bg>
    <p:spTree>
      <p:nvGrpSpPr>
        <p:cNvPr id="761" name="Shape 761"/>
        <p:cNvGrpSpPr/>
        <p:nvPr/>
      </p:nvGrpSpPr>
      <p:grpSpPr>
        <a:xfrm>
          <a:off x="0" y="0"/>
          <a:ext cx="0" cy="0"/>
          <a:chOff x="0" y="0"/>
          <a:chExt cx="0" cy="0"/>
        </a:xfrm>
      </p:grpSpPr>
      <p:sp>
        <p:nvSpPr>
          <p:cNvPr id="762" name="Google Shape;762;p104"/>
          <p:cNvSpPr txBox="1"/>
          <p:nvPr>
            <p:ph idx="1" type="body"/>
          </p:nvPr>
        </p:nvSpPr>
        <p:spPr>
          <a:xfrm>
            <a:off x="671454" y="649995"/>
            <a:ext cx="6856800" cy="418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0"/>
              </a:spcBef>
              <a:spcAft>
                <a:spcPts val="0"/>
              </a:spcAft>
              <a:buClr>
                <a:srgbClr val="1C304A"/>
              </a:buClr>
              <a:buSzPts val="18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763" name="Google Shape;763;p104"/>
          <p:cNvSpPr txBox="1"/>
          <p:nvPr>
            <p:ph idx="2" type="body"/>
          </p:nvPr>
        </p:nvSpPr>
        <p:spPr>
          <a:xfrm>
            <a:off x="671454" y="1683413"/>
            <a:ext cx="6856800" cy="321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0"/>
              </a:spcBef>
              <a:spcAft>
                <a:spcPts val="0"/>
              </a:spcAft>
              <a:buClr>
                <a:srgbClr val="1C304A"/>
              </a:buClr>
              <a:buSzPts val="18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764" name="Google Shape;764;p104"/>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 Image 1/2">
  <p:cSld name="Text + Image 1/2">
    <p:bg>
      <p:bgPr>
        <a:solidFill>
          <a:srgbClr val="1C304A"/>
        </a:solidFill>
      </p:bgPr>
    </p:bg>
    <p:spTree>
      <p:nvGrpSpPr>
        <p:cNvPr id="765" name="Shape 765"/>
        <p:cNvGrpSpPr/>
        <p:nvPr/>
      </p:nvGrpSpPr>
      <p:grpSpPr>
        <a:xfrm>
          <a:off x="0" y="0"/>
          <a:ext cx="0" cy="0"/>
          <a:chOff x="0" y="0"/>
          <a:chExt cx="0" cy="0"/>
        </a:xfrm>
      </p:grpSpPr>
      <p:sp>
        <p:nvSpPr>
          <p:cNvPr id="766" name="Google Shape;766;p105"/>
          <p:cNvSpPr/>
          <p:nvPr>
            <p:ph idx="2" type="pic"/>
          </p:nvPr>
        </p:nvSpPr>
        <p:spPr>
          <a:xfrm flipH="1">
            <a:off x="4576826" y="-26883"/>
            <a:ext cx="4573500" cy="5197200"/>
          </a:xfrm>
          <a:prstGeom prst="rect">
            <a:avLst/>
          </a:prstGeom>
          <a:noFill/>
          <a:ln>
            <a:noFill/>
          </a:ln>
        </p:spPr>
        <p:txBody>
          <a:bodyPr anchorCtr="0" anchor="t" bIns="34275" lIns="34275" spcFirstLastPara="1" rIns="34275" wrap="square" tIns="34275">
            <a:noAutofit/>
          </a:bodyPr>
          <a:lstStyle>
            <a:lvl1pPr indent="0" lvl="0"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0" lvl="1"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0" lvl="2"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0" lvl="3"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0" lvl="4"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431800" lvl="5"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520700" lvl="6"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596900" lvl="7"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685800" lvl="8"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767" name="Google Shape;767;p105"/>
          <p:cNvSpPr txBox="1"/>
          <p:nvPr>
            <p:ph idx="1" type="body"/>
          </p:nvPr>
        </p:nvSpPr>
        <p:spPr>
          <a:xfrm>
            <a:off x="664959" y="614869"/>
            <a:ext cx="3013200" cy="2085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0"/>
              </a:spcBef>
              <a:spcAft>
                <a:spcPts val="0"/>
              </a:spcAft>
              <a:buClr>
                <a:srgbClr val="1C304A"/>
              </a:buClr>
              <a:buSzPts val="18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768" name="Google Shape;768;p105"/>
          <p:cNvSpPr txBox="1"/>
          <p:nvPr>
            <p:ph idx="3" type="body"/>
          </p:nvPr>
        </p:nvSpPr>
        <p:spPr>
          <a:xfrm>
            <a:off x="669722" y="945387"/>
            <a:ext cx="3003900" cy="321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0"/>
              </a:spcBef>
              <a:spcAft>
                <a:spcPts val="0"/>
              </a:spcAft>
              <a:buClr>
                <a:srgbClr val="1C304A"/>
              </a:buClr>
              <a:buSzPts val="18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769" name="Google Shape;769;p105"/>
          <p:cNvSpPr txBox="1"/>
          <p:nvPr>
            <p:ph idx="4" type="body"/>
          </p:nvPr>
        </p:nvSpPr>
        <p:spPr>
          <a:xfrm>
            <a:off x="686182" y="4349320"/>
            <a:ext cx="2988900" cy="138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0"/>
              </a:spcBef>
              <a:spcAft>
                <a:spcPts val="0"/>
              </a:spcAft>
              <a:buClr>
                <a:srgbClr val="1C304A"/>
              </a:buClr>
              <a:buSzPts val="18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770" name="Google Shape;770;p105"/>
          <p:cNvSpPr txBox="1"/>
          <p:nvPr>
            <p:ph idx="5" type="body"/>
          </p:nvPr>
        </p:nvSpPr>
        <p:spPr>
          <a:xfrm>
            <a:off x="677117" y="1850823"/>
            <a:ext cx="2988900" cy="1911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0"/>
              </a:spcBef>
              <a:spcAft>
                <a:spcPts val="0"/>
              </a:spcAft>
              <a:buClr>
                <a:srgbClr val="1C304A"/>
              </a:buClr>
              <a:buSzPts val="18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771" name="Google Shape;771;p105"/>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bright">
  <p:cSld name="Divider bright">
    <p:spTree>
      <p:nvGrpSpPr>
        <p:cNvPr id="772" name="Shape 772"/>
        <p:cNvGrpSpPr/>
        <p:nvPr/>
      </p:nvGrpSpPr>
      <p:grpSpPr>
        <a:xfrm>
          <a:off x="0" y="0"/>
          <a:ext cx="0" cy="0"/>
          <a:chOff x="0" y="0"/>
          <a:chExt cx="0" cy="0"/>
        </a:xfrm>
      </p:grpSpPr>
      <p:sp>
        <p:nvSpPr>
          <p:cNvPr id="773" name="Google Shape;773;p106"/>
          <p:cNvSpPr txBox="1"/>
          <p:nvPr>
            <p:ph idx="1" type="body"/>
          </p:nvPr>
        </p:nvSpPr>
        <p:spPr>
          <a:xfrm>
            <a:off x="666743" y="1940717"/>
            <a:ext cx="6043200" cy="1262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0000"/>
              </a:lnSpc>
              <a:spcBef>
                <a:spcPts val="0"/>
              </a:spcBef>
              <a:spcAft>
                <a:spcPts val="0"/>
              </a:spcAft>
              <a:buClr>
                <a:srgbClr val="1C304A"/>
              </a:buClr>
              <a:buSzPts val="18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774" name="Google Shape;774;p106"/>
          <p:cNvSpPr txBox="1"/>
          <p:nvPr>
            <p:ph idx="2" type="body"/>
          </p:nvPr>
        </p:nvSpPr>
        <p:spPr>
          <a:xfrm>
            <a:off x="664959" y="614869"/>
            <a:ext cx="3995400" cy="2085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0"/>
              </a:spcBef>
              <a:spcAft>
                <a:spcPts val="0"/>
              </a:spcAft>
              <a:buClr>
                <a:srgbClr val="1C304A"/>
              </a:buClr>
              <a:buSzPts val="18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775" name="Google Shape;775;p106"/>
          <p:cNvSpPr txBox="1"/>
          <p:nvPr>
            <p:ph idx="12" type="sldNum"/>
          </p:nvPr>
        </p:nvSpPr>
        <p:spPr>
          <a:xfrm>
            <a:off x="8322359" y="4814795"/>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bg>
      <p:bgPr>
        <a:solidFill>
          <a:srgbClr val="FEFDFD"/>
        </a:solidFill>
      </p:bgPr>
    </p:bg>
    <p:spTree>
      <p:nvGrpSpPr>
        <p:cNvPr id="776" name="Shape 776"/>
        <p:cNvGrpSpPr/>
        <p:nvPr/>
      </p:nvGrpSpPr>
      <p:grpSpPr>
        <a:xfrm>
          <a:off x="0" y="0"/>
          <a:ext cx="0" cy="0"/>
          <a:chOff x="0" y="0"/>
          <a:chExt cx="0" cy="0"/>
        </a:xfrm>
      </p:grpSpPr>
      <p:sp>
        <p:nvSpPr>
          <p:cNvPr id="777" name="Google Shape;777;p107"/>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Text">
  <p:cSld name="End Text">
    <p:bg>
      <p:bgPr>
        <a:solidFill>
          <a:srgbClr val="1C304A"/>
        </a:solidFill>
      </p:bgPr>
    </p:bg>
    <p:spTree>
      <p:nvGrpSpPr>
        <p:cNvPr id="778" name="Shape 778"/>
        <p:cNvGrpSpPr/>
        <p:nvPr/>
      </p:nvGrpSpPr>
      <p:grpSpPr>
        <a:xfrm>
          <a:off x="0" y="0"/>
          <a:ext cx="0" cy="0"/>
          <a:chOff x="0" y="0"/>
          <a:chExt cx="0" cy="0"/>
        </a:xfrm>
      </p:grpSpPr>
      <p:sp>
        <p:nvSpPr>
          <p:cNvPr id="779" name="Google Shape;779;p108"/>
          <p:cNvSpPr txBox="1"/>
          <p:nvPr>
            <p:ph idx="1" type="body"/>
          </p:nvPr>
        </p:nvSpPr>
        <p:spPr>
          <a:xfrm>
            <a:off x="657225" y="1200150"/>
            <a:ext cx="7273800" cy="16791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CFFF"/>
              </a:buClr>
              <a:buSzPts val="18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00CFFF"/>
              </a:buClr>
              <a:buSzPts val="1400"/>
              <a:buFont typeface="Helvetica Neue"/>
              <a:buNone/>
              <a:defRPr b="1" i="0" sz="7500" u="none" cap="none" strike="noStrike">
                <a:solidFill>
                  <a:srgbClr val="00CFFF"/>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00CFFF"/>
              </a:buClr>
              <a:buSzPts val="1400"/>
              <a:buFont typeface="Helvetica Neue"/>
              <a:buNone/>
              <a:defRPr b="1" i="0" sz="7500" u="none" cap="none" strike="noStrike">
                <a:solidFill>
                  <a:srgbClr val="00CFFF"/>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00CFFF"/>
              </a:buClr>
              <a:buSzPts val="1200"/>
              <a:buFont typeface="Helvetica Neue"/>
              <a:buNone/>
              <a:defRPr b="1" i="0" sz="7500" u="none" cap="none" strike="noStrike">
                <a:solidFill>
                  <a:srgbClr val="00CFFF"/>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00CFFF"/>
              </a:buClr>
              <a:buSzPts val="1000"/>
              <a:buFont typeface="Helvetica Neue"/>
              <a:buNone/>
              <a:defRPr b="1" i="0" sz="7500" u="none" cap="none" strike="noStrike">
                <a:solidFill>
                  <a:srgbClr val="00CFFF"/>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780" name="Google Shape;780;p108"/>
          <p:cNvSpPr txBox="1"/>
          <p:nvPr>
            <p:ph idx="2" type="body"/>
          </p:nvPr>
        </p:nvSpPr>
        <p:spPr>
          <a:xfrm>
            <a:off x="668742" y="3999997"/>
            <a:ext cx="3238500" cy="5145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0"/>
              </a:spcBef>
              <a:spcAft>
                <a:spcPts val="0"/>
              </a:spcAft>
              <a:buClr>
                <a:srgbClr val="1C304A"/>
              </a:buClr>
              <a:buSzPts val="18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pic>
        <p:nvPicPr>
          <p:cNvPr id="781" name="Google Shape;781;p108"/>
          <p:cNvPicPr preferRelativeResize="0"/>
          <p:nvPr/>
        </p:nvPicPr>
        <p:blipFill rotWithShape="1">
          <a:blip r:embed="rId2">
            <a:alphaModFix/>
          </a:blip>
          <a:srcRect b="0" l="0" r="0" t="0"/>
          <a:stretch/>
        </p:blipFill>
        <p:spPr>
          <a:xfrm>
            <a:off x="687948" y="4674378"/>
            <a:ext cx="233400" cy="233400"/>
          </a:xfrm>
          <a:prstGeom prst="rect">
            <a:avLst/>
          </a:prstGeom>
          <a:noFill/>
          <a:ln>
            <a:noFill/>
          </a:ln>
        </p:spPr>
      </p:pic>
      <p:sp>
        <p:nvSpPr>
          <p:cNvPr id="782" name="Google Shape;782;p108"/>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rdered List - Light">
  <p:cSld name="TITLE_AND_TWO_COLUMNS_1_2_1_1">
    <p:bg>
      <p:bgPr>
        <a:solidFill>
          <a:srgbClr val="FFFFFF"/>
        </a:solidFill>
      </p:bgPr>
    </p:bg>
    <p:spTree>
      <p:nvGrpSpPr>
        <p:cNvPr id="92" name="Shape 92"/>
        <p:cNvGrpSpPr/>
        <p:nvPr/>
      </p:nvGrpSpPr>
      <p:grpSpPr>
        <a:xfrm>
          <a:off x="0" y="0"/>
          <a:ext cx="0" cy="0"/>
          <a:chOff x="0" y="0"/>
          <a:chExt cx="0" cy="0"/>
        </a:xfrm>
      </p:grpSpPr>
      <p:sp>
        <p:nvSpPr>
          <p:cNvPr id="93" name="Google Shape;93;p12"/>
          <p:cNvSpPr txBox="1"/>
          <p:nvPr>
            <p:ph idx="12" type="sldNum"/>
          </p:nvPr>
        </p:nvSpPr>
        <p:spPr>
          <a:xfrm>
            <a:off x="8472450" y="4765389"/>
            <a:ext cx="548700" cy="261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94" name="Google Shape;94;p12"/>
          <p:cNvSpPr txBox="1"/>
          <p:nvPr>
            <p:ph type="ctrTitle"/>
          </p:nvPr>
        </p:nvSpPr>
        <p:spPr>
          <a:xfrm>
            <a:off x="718662" y="614727"/>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46B99"/>
              </a:buClr>
              <a:buSzPts val="2600"/>
              <a:buNone/>
              <a:defRPr b="1" sz="2600">
                <a:solidFill>
                  <a:srgbClr val="046B99"/>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95" name="Google Shape;95;p12"/>
          <p:cNvSpPr txBox="1"/>
          <p:nvPr>
            <p:ph idx="1" type="subTitle"/>
          </p:nvPr>
        </p:nvSpPr>
        <p:spPr>
          <a:xfrm>
            <a:off x="718647"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1C304A"/>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
        <p:nvSpPr>
          <p:cNvPr id="96" name="Google Shape;96;p12"/>
          <p:cNvSpPr/>
          <p:nvPr/>
        </p:nvSpPr>
        <p:spPr>
          <a:xfrm>
            <a:off x="8291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rgbClr val="00CFFF"/>
                </a:solidFill>
                <a:latin typeface="Helvetica Neue"/>
                <a:ea typeface="Helvetica Neue"/>
                <a:cs typeface="Helvetica Neue"/>
                <a:sym typeface="Helvetica Neue"/>
              </a:rPr>
              <a:t>1</a:t>
            </a:r>
            <a:endParaRPr b="1" i="0" sz="7200" u="none" cap="none" strike="noStrike">
              <a:solidFill>
                <a:srgbClr val="00CFFF"/>
              </a:solidFill>
              <a:latin typeface="Helvetica Neue"/>
              <a:ea typeface="Helvetica Neue"/>
              <a:cs typeface="Helvetica Neue"/>
              <a:sym typeface="Helvetica Neue"/>
            </a:endParaRPr>
          </a:p>
        </p:txBody>
      </p:sp>
      <p:sp>
        <p:nvSpPr>
          <p:cNvPr id="97" name="Google Shape;97;p12"/>
          <p:cNvSpPr txBox="1"/>
          <p:nvPr>
            <p:ph idx="2" type="body"/>
          </p:nvPr>
        </p:nvSpPr>
        <p:spPr>
          <a:xfrm>
            <a:off x="873513" y="3007750"/>
            <a:ext cx="1278900" cy="8211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b="1" sz="12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98" name="Google Shape;98;p12"/>
          <p:cNvSpPr/>
          <p:nvPr/>
        </p:nvSpPr>
        <p:spPr>
          <a:xfrm>
            <a:off x="23593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rgbClr val="00CFFF"/>
                </a:solidFill>
                <a:latin typeface="Helvetica Neue"/>
                <a:ea typeface="Helvetica Neue"/>
                <a:cs typeface="Helvetica Neue"/>
                <a:sym typeface="Helvetica Neue"/>
              </a:rPr>
              <a:t>2</a:t>
            </a:r>
            <a:endParaRPr b="1" i="0" sz="7200" u="none" cap="none" strike="noStrike">
              <a:solidFill>
                <a:srgbClr val="00CFFF"/>
              </a:solidFill>
              <a:latin typeface="Helvetica Neue"/>
              <a:ea typeface="Helvetica Neue"/>
              <a:cs typeface="Helvetica Neue"/>
              <a:sym typeface="Helvetica Neue"/>
            </a:endParaRPr>
          </a:p>
        </p:txBody>
      </p:sp>
      <p:sp>
        <p:nvSpPr>
          <p:cNvPr id="99" name="Google Shape;99;p12"/>
          <p:cNvSpPr txBox="1"/>
          <p:nvPr>
            <p:ph idx="3" type="body"/>
          </p:nvPr>
        </p:nvSpPr>
        <p:spPr>
          <a:xfrm>
            <a:off x="2403713" y="3007750"/>
            <a:ext cx="1278900" cy="8211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b="1" sz="12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00" name="Google Shape;100;p12"/>
          <p:cNvSpPr/>
          <p:nvPr/>
        </p:nvSpPr>
        <p:spPr>
          <a:xfrm>
            <a:off x="38895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rgbClr val="00CFFF"/>
                </a:solidFill>
                <a:latin typeface="Helvetica Neue"/>
                <a:ea typeface="Helvetica Neue"/>
                <a:cs typeface="Helvetica Neue"/>
                <a:sym typeface="Helvetica Neue"/>
              </a:rPr>
              <a:t>3</a:t>
            </a:r>
            <a:endParaRPr b="1" i="0" sz="7200" u="none" cap="none" strike="noStrike">
              <a:solidFill>
                <a:srgbClr val="00CFFF"/>
              </a:solidFill>
              <a:latin typeface="Helvetica Neue"/>
              <a:ea typeface="Helvetica Neue"/>
              <a:cs typeface="Helvetica Neue"/>
              <a:sym typeface="Helvetica Neue"/>
            </a:endParaRPr>
          </a:p>
        </p:txBody>
      </p:sp>
      <p:sp>
        <p:nvSpPr>
          <p:cNvPr id="101" name="Google Shape;101;p12"/>
          <p:cNvSpPr txBox="1"/>
          <p:nvPr>
            <p:ph idx="4" type="body"/>
          </p:nvPr>
        </p:nvSpPr>
        <p:spPr>
          <a:xfrm>
            <a:off x="3933913" y="3007750"/>
            <a:ext cx="1278900" cy="8211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b="1" sz="12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02" name="Google Shape;102;p12"/>
          <p:cNvSpPr/>
          <p:nvPr/>
        </p:nvSpPr>
        <p:spPr>
          <a:xfrm>
            <a:off x="54197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rgbClr val="00CFFF"/>
                </a:solidFill>
                <a:latin typeface="Helvetica Neue"/>
                <a:ea typeface="Helvetica Neue"/>
                <a:cs typeface="Helvetica Neue"/>
                <a:sym typeface="Helvetica Neue"/>
              </a:rPr>
              <a:t>4</a:t>
            </a:r>
            <a:endParaRPr b="1" i="0" sz="7200" u="none" cap="none" strike="noStrike">
              <a:solidFill>
                <a:srgbClr val="00CFFF"/>
              </a:solidFill>
              <a:latin typeface="Helvetica Neue"/>
              <a:ea typeface="Helvetica Neue"/>
              <a:cs typeface="Helvetica Neue"/>
              <a:sym typeface="Helvetica Neue"/>
            </a:endParaRPr>
          </a:p>
        </p:txBody>
      </p:sp>
      <p:sp>
        <p:nvSpPr>
          <p:cNvPr id="103" name="Google Shape;103;p12"/>
          <p:cNvSpPr txBox="1"/>
          <p:nvPr>
            <p:ph idx="5" type="body"/>
          </p:nvPr>
        </p:nvSpPr>
        <p:spPr>
          <a:xfrm>
            <a:off x="5464113" y="3007750"/>
            <a:ext cx="1278900" cy="8211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b="1" sz="12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04" name="Google Shape;104;p12"/>
          <p:cNvSpPr/>
          <p:nvPr/>
        </p:nvSpPr>
        <p:spPr>
          <a:xfrm>
            <a:off x="69499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rgbClr val="00CFFF"/>
                </a:solidFill>
                <a:latin typeface="Helvetica Neue"/>
                <a:ea typeface="Helvetica Neue"/>
                <a:cs typeface="Helvetica Neue"/>
                <a:sym typeface="Helvetica Neue"/>
              </a:rPr>
              <a:t>5</a:t>
            </a:r>
            <a:endParaRPr b="1" i="0" sz="7200" u="none" cap="none" strike="noStrike">
              <a:solidFill>
                <a:srgbClr val="00CFFF"/>
              </a:solidFill>
              <a:latin typeface="Helvetica Neue"/>
              <a:ea typeface="Helvetica Neue"/>
              <a:cs typeface="Helvetica Neue"/>
              <a:sym typeface="Helvetica Neue"/>
            </a:endParaRPr>
          </a:p>
        </p:txBody>
      </p:sp>
      <p:sp>
        <p:nvSpPr>
          <p:cNvPr id="105" name="Google Shape;105;p12"/>
          <p:cNvSpPr txBox="1"/>
          <p:nvPr>
            <p:ph idx="6" type="body"/>
          </p:nvPr>
        </p:nvSpPr>
        <p:spPr>
          <a:xfrm>
            <a:off x="6994313" y="3007750"/>
            <a:ext cx="1278900" cy="8211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b="1" sz="12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 Light">
  <p:cSld name="TITLE_AND_TWO_COLUMNS_1">
    <p:spTree>
      <p:nvGrpSpPr>
        <p:cNvPr id="106" name="Shape 106"/>
        <p:cNvGrpSpPr/>
        <p:nvPr/>
      </p:nvGrpSpPr>
      <p:grpSpPr>
        <a:xfrm>
          <a:off x="0" y="0"/>
          <a:ext cx="0" cy="0"/>
          <a:chOff x="0" y="0"/>
          <a:chExt cx="0" cy="0"/>
        </a:xfrm>
      </p:grpSpPr>
      <p:sp>
        <p:nvSpPr>
          <p:cNvPr id="107" name="Google Shape;107;p13"/>
          <p:cNvSpPr txBox="1"/>
          <p:nvPr>
            <p:ph idx="1" type="body"/>
          </p:nvPr>
        </p:nvSpPr>
        <p:spPr>
          <a:xfrm>
            <a:off x="737118" y="2471784"/>
            <a:ext cx="2258100" cy="1332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08" name="Google Shape;108;p13"/>
          <p:cNvSpPr/>
          <p:nvPr/>
        </p:nvSpPr>
        <p:spPr>
          <a:xfrm>
            <a:off x="435775" y="4943725"/>
            <a:ext cx="116700" cy="1377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3"/>
          <p:cNvSpPr txBox="1"/>
          <p:nvPr>
            <p:ph idx="2" type="body"/>
          </p:nvPr>
        </p:nvSpPr>
        <p:spPr>
          <a:xfrm>
            <a:off x="3323393" y="2471784"/>
            <a:ext cx="2258100" cy="1332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10" name="Google Shape;110;p13"/>
          <p:cNvSpPr txBox="1"/>
          <p:nvPr>
            <p:ph idx="3" type="body"/>
          </p:nvPr>
        </p:nvSpPr>
        <p:spPr>
          <a:xfrm>
            <a:off x="5909667" y="2471784"/>
            <a:ext cx="2258100" cy="1332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11" name="Google Shape;111;p13"/>
          <p:cNvSpPr txBox="1"/>
          <p:nvPr>
            <p:ph type="ctrTitle"/>
          </p:nvPr>
        </p:nvSpPr>
        <p:spPr>
          <a:xfrm>
            <a:off x="718662" y="614727"/>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46B99"/>
              </a:buClr>
              <a:buSzPts val="2600"/>
              <a:buNone/>
              <a:defRPr b="1" sz="2600">
                <a:solidFill>
                  <a:srgbClr val="046B99"/>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12" name="Google Shape;112;p13"/>
          <p:cNvSpPr txBox="1"/>
          <p:nvPr>
            <p:ph idx="4" type="subTitle"/>
          </p:nvPr>
        </p:nvSpPr>
        <p:spPr>
          <a:xfrm>
            <a:off x="718647"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1C304A"/>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
        <p:nvSpPr>
          <p:cNvPr id="113" name="Google Shape;113;p13"/>
          <p:cNvSpPr/>
          <p:nvPr/>
        </p:nvSpPr>
        <p:spPr>
          <a:xfrm>
            <a:off x="842957"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114" name="Google Shape;114;p13"/>
          <p:cNvSpPr txBox="1"/>
          <p:nvPr/>
        </p:nvSpPr>
        <p:spPr>
          <a:xfrm>
            <a:off x="841248" y="1852625"/>
            <a:ext cx="4671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1800" u="none" cap="none" strike="noStrike">
                <a:solidFill>
                  <a:srgbClr val="FFFFFF"/>
                </a:solidFill>
                <a:latin typeface="Helvetica Neue"/>
                <a:ea typeface="Helvetica Neue"/>
                <a:cs typeface="Helvetica Neue"/>
                <a:sym typeface="Helvetica Neue"/>
              </a:rPr>
              <a:t>1</a:t>
            </a:r>
            <a:endParaRPr b="0" i="0" sz="1800" u="none" cap="none" strike="noStrike">
              <a:solidFill>
                <a:srgbClr val="000000"/>
              </a:solidFill>
              <a:latin typeface="Arial"/>
              <a:ea typeface="Arial"/>
              <a:cs typeface="Arial"/>
              <a:sym typeface="Arial"/>
            </a:endParaRPr>
          </a:p>
        </p:txBody>
      </p:sp>
      <p:sp>
        <p:nvSpPr>
          <p:cNvPr id="115" name="Google Shape;115;p13"/>
          <p:cNvSpPr/>
          <p:nvPr/>
        </p:nvSpPr>
        <p:spPr>
          <a:xfrm>
            <a:off x="3375583"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116" name="Google Shape;116;p13"/>
          <p:cNvSpPr txBox="1"/>
          <p:nvPr/>
        </p:nvSpPr>
        <p:spPr>
          <a:xfrm>
            <a:off x="3371633" y="1852625"/>
            <a:ext cx="4671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Helvetica Neue"/>
                <a:ea typeface="Helvetica Neue"/>
                <a:cs typeface="Helvetica Neue"/>
                <a:sym typeface="Helvetica Neue"/>
              </a:rPr>
              <a:t>2</a:t>
            </a:r>
            <a:endParaRPr b="0" i="0" sz="1800" u="none" cap="none" strike="noStrike">
              <a:solidFill>
                <a:srgbClr val="000000"/>
              </a:solidFill>
              <a:latin typeface="Arial"/>
              <a:ea typeface="Arial"/>
              <a:cs typeface="Arial"/>
              <a:sym typeface="Arial"/>
            </a:endParaRPr>
          </a:p>
        </p:txBody>
      </p:sp>
      <p:sp>
        <p:nvSpPr>
          <p:cNvPr id="117" name="Google Shape;117;p13"/>
          <p:cNvSpPr/>
          <p:nvPr/>
        </p:nvSpPr>
        <p:spPr>
          <a:xfrm>
            <a:off x="599343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118" name="Google Shape;118;p13"/>
          <p:cNvSpPr txBox="1"/>
          <p:nvPr/>
        </p:nvSpPr>
        <p:spPr>
          <a:xfrm>
            <a:off x="5989485" y="1852625"/>
            <a:ext cx="4671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Helvetica Neue"/>
                <a:ea typeface="Helvetica Neue"/>
                <a:cs typeface="Helvetica Neue"/>
                <a:sym typeface="Helvetica Neue"/>
              </a:rPr>
              <a:t>3</a:t>
            </a:r>
            <a:endParaRPr b="0" i="0" sz="1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 Dark">
  <p:cSld name="TITLE_AND_BODY_2_1_1_1_1_3_1">
    <p:bg>
      <p:bgPr>
        <a:solidFill>
          <a:srgbClr val="1C304A"/>
        </a:solidFill>
      </p:bgPr>
    </p:bg>
    <p:spTree>
      <p:nvGrpSpPr>
        <p:cNvPr id="119" name="Shape 119"/>
        <p:cNvGrpSpPr/>
        <p:nvPr/>
      </p:nvGrpSpPr>
      <p:grpSpPr>
        <a:xfrm>
          <a:off x="0" y="0"/>
          <a:ext cx="0" cy="0"/>
          <a:chOff x="0" y="0"/>
          <a:chExt cx="0" cy="0"/>
        </a:xfrm>
      </p:grpSpPr>
      <p:sp>
        <p:nvSpPr>
          <p:cNvPr id="120" name="Google Shape;120;p14"/>
          <p:cNvSpPr txBox="1"/>
          <p:nvPr>
            <p:ph type="ctrTitle"/>
          </p:nvPr>
        </p:nvSpPr>
        <p:spPr>
          <a:xfrm>
            <a:off x="718662" y="614727"/>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CFFF"/>
              </a:buClr>
              <a:buSzPts val="2600"/>
              <a:buNone/>
              <a:defRPr b="1" sz="2600">
                <a:solidFill>
                  <a:srgbClr val="00CFFF"/>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21" name="Google Shape;121;p14"/>
          <p:cNvSpPr txBox="1"/>
          <p:nvPr>
            <p:ph idx="1" type="subTitle"/>
          </p:nvPr>
        </p:nvSpPr>
        <p:spPr>
          <a:xfrm>
            <a:off x="718647"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FFFFFF"/>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
        <p:nvSpPr>
          <p:cNvPr id="122" name="Google Shape;122;p14"/>
          <p:cNvSpPr txBox="1"/>
          <p:nvPr>
            <p:ph idx="2" type="body"/>
          </p:nvPr>
        </p:nvSpPr>
        <p:spPr>
          <a:xfrm>
            <a:off x="737118" y="2495159"/>
            <a:ext cx="2258100" cy="1332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rgbClr val="FFFFFF"/>
              </a:buClr>
              <a:buSzPts val="1400"/>
              <a:buChar char="●"/>
              <a:defRPr sz="14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sz="1200">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23" name="Google Shape;123;p14"/>
          <p:cNvSpPr txBox="1"/>
          <p:nvPr>
            <p:ph idx="3" type="body"/>
          </p:nvPr>
        </p:nvSpPr>
        <p:spPr>
          <a:xfrm>
            <a:off x="3323393" y="2495159"/>
            <a:ext cx="2258100" cy="1332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rgbClr val="FFFFFF"/>
              </a:buClr>
              <a:buSzPts val="1400"/>
              <a:buChar char="●"/>
              <a:defRPr sz="14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sz="1200">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24" name="Google Shape;124;p14"/>
          <p:cNvSpPr txBox="1"/>
          <p:nvPr>
            <p:ph idx="4" type="body"/>
          </p:nvPr>
        </p:nvSpPr>
        <p:spPr>
          <a:xfrm>
            <a:off x="5909667" y="2495159"/>
            <a:ext cx="2258100" cy="1332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rgbClr val="FFFFFF"/>
              </a:buClr>
              <a:buSzPts val="1400"/>
              <a:buChar char="●"/>
              <a:defRPr sz="14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sz="1200">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25" name="Google Shape;125;p14"/>
          <p:cNvSpPr/>
          <p:nvPr/>
        </p:nvSpPr>
        <p:spPr>
          <a:xfrm>
            <a:off x="842957"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126" name="Google Shape;126;p14"/>
          <p:cNvSpPr txBox="1"/>
          <p:nvPr/>
        </p:nvSpPr>
        <p:spPr>
          <a:xfrm>
            <a:off x="841248" y="1876000"/>
            <a:ext cx="4671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1C304A"/>
                </a:solidFill>
                <a:latin typeface="Helvetica Neue"/>
                <a:ea typeface="Helvetica Neue"/>
                <a:cs typeface="Helvetica Neue"/>
                <a:sym typeface="Helvetica Neue"/>
              </a:rPr>
              <a:t>1</a:t>
            </a:r>
            <a:endParaRPr b="0" i="0" sz="1800" u="none" cap="none" strike="noStrike">
              <a:solidFill>
                <a:srgbClr val="1C304A"/>
              </a:solidFill>
              <a:latin typeface="Arial"/>
              <a:ea typeface="Arial"/>
              <a:cs typeface="Arial"/>
              <a:sym typeface="Arial"/>
            </a:endParaRPr>
          </a:p>
        </p:txBody>
      </p:sp>
      <p:sp>
        <p:nvSpPr>
          <p:cNvPr id="127" name="Google Shape;127;p14"/>
          <p:cNvSpPr/>
          <p:nvPr/>
        </p:nvSpPr>
        <p:spPr>
          <a:xfrm>
            <a:off x="3375583"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128" name="Google Shape;128;p14"/>
          <p:cNvSpPr txBox="1"/>
          <p:nvPr/>
        </p:nvSpPr>
        <p:spPr>
          <a:xfrm>
            <a:off x="3371633" y="1876000"/>
            <a:ext cx="4671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1C304A"/>
                </a:solidFill>
                <a:latin typeface="Helvetica Neue"/>
                <a:ea typeface="Helvetica Neue"/>
                <a:cs typeface="Helvetica Neue"/>
                <a:sym typeface="Helvetica Neue"/>
              </a:rPr>
              <a:t>2</a:t>
            </a:r>
            <a:endParaRPr b="0" i="0" sz="1800" u="none" cap="none" strike="noStrike">
              <a:solidFill>
                <a:srgbClr val="1C304A"/>
              </a:solidFill>
              <a:latin typeface="Arial"/>
              <a:ea typeface="Arial"/>
              <a:cs typeface="Arial"/>
              <a:sym typeface="Arial"/>
            </a:endParaRPr>
          </a:p>
        </p:txBody>
      </p:sp>
      <p:sp>
        <p:nvSpPr>
          <p:cNvPr id="129" name="Google Shape;129;p14"/>
          <p:cNvSpPr/>
          <p:nvPr/>
        </p:nvSpPr>
        <p:spPr>
          <a:xfrm>
            <a:off x="599343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130" name="Google Shape;130;p14"/>
          <p:cNvSpPr txBox="1"/>
          <p:nvPr/>
        </p:nvSpPr>
        <p:spPr>
          <a:xfrm>
            <a:off x="5989485" y="1876000"/>
            <a:ext cx="4671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1C304A"/>
                </a:solidFill>
                <a:latin typeface="Helvetica Neue"/>
                <a:ea typeface="Helvetica Neue"/>
                <a:cs typeface="Helvetica Neue"/>
                <a:sym typeface="Helvetica Neue"/>
              </a:rPr>
              <a:t>3</a:t>
            </a:r>
            <a:endParaRPr b="0" i="0" sz="1800" u="none" cap="none" strike="noStrike">
              <a:solidFill>
                <a:srgbClr val="1C304A"/>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 Dark">
  <p:cSld name="TITLE_AND_BODY_2_1_1_1_1">
    <p:bg>
      <p:bgPr>
        <a:solidFill>
          <a:srgbClr val="1C304A"/>
        </a:solidFill>
      </p:bgPr>
    </p:bg>
    <p:spTree>
      <p:nvGrpSpPr>
        <p:cNvPr id="131" name="Shape 131"/>
        <p:cNvGrpSpPr/>
        <p:nvPr/>
      </p:nvGrpSpPr>
      <p:grpSpPr>
        <a:xfrm>
          <a:off x="0" y="0"/>
          <a:ext cx="0" cy="0"/>
          <a:chOff x="0" y="0"/>
          <a:chExt cx="0" cy="0"/>
        </a:xfrm>
      </p:grpSpPr>
      <p:sp>
        <p:nvSpPr>
          <p:cNvPr id="132" name="Google Shape;132;p15"/>
          <p:cNvSpPr txBox="1"/>
          <p:nvPr>
            <p:ph type="ctrTitle"/>
          </p:nvPr>
        </p:nvSpPr>
        <p:spPr>
          <a:xfrm>
            <a:off x="712850" y="289402"/>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CFFF"/>
              </a:buClr>
              <a:buSzPts val="2600"/>
              <a:buNone/>
              <a:defRPr b="1" sz="2600">
                <a:solidFill>
                  <a:srgbClr val="00CFFF"/>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33" name="Google Shape;133;p15"/>
          <p:cNvSpPr txBox="1"/>
          <p:nvPr>
            <p:ph idx="1" type="body"/>
          </p:nvPr>
        </p:nvSpPr>
        <p:spPr>
          <a:xfrm>
            <a:off x="623400" y="1654658"/>
            <a:ext cx="78915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rgbClr val="FFFFFF"/>
              </a:buClr>
              <a:buSzPts val="1800"/>
              <a:buChar char="●"/>
              <a:defRPr>
                <a:solidFill>
                  <a:srgbClr val="FFFFFF"/>
                </a:solidFill>
              </a:defRPr>
            </a:lvl1pPr>
            <a:lvl2pPr indent="-317500" lvl="1" marL="914400" rtl="0" algn="l">
              <a:lnSpc>
                <a:spcPct val="115000"/>
              </a:lnSpc>
              <a:spcBef>
                <a:spcPts val="1600"/>
              </a:spcBef>
              <a:spcAft>
                <a:spcPts val="0"/>
              </a:spcAft>
              <a:buClr>
                <a:srgbClr val="FFFFFF"/>
              </a:buClr>
              <a:buSzPts val="1400"/>
              <a:buChar char="○"/>
              <a:defRPr>
                <a:solidFill>
                  <a:srgbClr val="FFFFFF"/>
                </a:solidFill>
              </a:defRPr>
            </a:lvl2pPr>
            <a:lvl3pPr indent="-317500" lvl="2" marL="1371600" rtl="0" algn="l">
              <a:lnSpc>
                <a:spcPct val="115000"/>
              </a:lnSpc>
              <a:spcBef>
                <a:spcPts val="1600"/>
              </a:spcBef>
              <a:spcAft>
                <a:spcPts val="0"/>
              </a:spcAft>
              <a:buClr>
                <a:srgbClr val="FFFFFF"/>
              </a:buClr>
              <a:buSzPts val="1400"/>
              <a:buChar char="■"/>
              <a:defRPr>
                <a:solidFill>
                  <a:srgbClr val="FFFFFF"/>
                </a:solidFill>
              </a:defRPr>
            </a:lvl3pPr>
            <a:lvl4pPr indent="-304800" lvl="3" marL="1828800" rtl="0" algn="l">
              <a:lnSpc>
                <a:spcPct val="115000"/>
              </a:lnSpc>
              <a:spcBef>
                <a:spcPts val="1600"/>
              </a:spcBef>
              <a:spcAft>
                <a:spcPts val="0"/>
              </a:spcAft>
              <a:buClr>
                <a:srgbClr val="FFFFFF"/>
              </a:buClr>
              <a:buSzPts val="1200"/>
              <a:buChar char="●"/>
              <a:defRPr>
                <a:solidFill>
                  <a:srgbClr val="FFFFFF"/>
                </a:solidFill>
              </a:defRPr>
            </a:lvl4pPr>
            <a:lvl5pPr indent="-292100" lvl="4" marL="2286000" rtl="0" algn="l">
              <a:lnSpc>
                <a:spcPct val="115000"/>
              </a:lnSpc>
              <a:spcBef>
                <a:spcPts val="1600"/>
              </a:spcBef>
              <a:spcAft>
                <a:spcPts val="0"/>
              </a:spcAft>
              <a:buClr>
                <a:srgbClr val="FFFFFF"/>
              </a:buClr>
              <a:buSzPts val="1000"/>
              <a:buChar char="○"/>
              <a:defRPr>
                <a:solidFill>
                  <a:srgbClr val="FFFFFF"/>
                </a:solidFill>
              </a:defRPr>
            </a:lvl5pPr>
            <a:lvl6pPr indent="-279400" lvl="5" marL="2743200" rtl="0" algn="l">
              <a:lnSpc>
                <a:spcPct val="115000"/>
              </a:lnSpc>
              <a:spcBef>
                <a:spcPts val="1600"/>
              </a:spcBef>
              <a:spcAft>
                <a:spcPts val="0"/>
              </a:spcAft>
              <a:buClr>
                <a:srgbClr val="FFFFFF"/>
              </a:buClr>
              <a:buSzPts val="800"/>
              <a:buChar char="■"/>
              <a:defRPr>
                <a:solidFill>
                  <a:srgbClr val="FFFFFF"/>
                </a:solidFill>
              </a:defRPr>
            </a:lvl6pPr>
            <a:lvl7pPr indent="-279400" lvl="6" marL="3200400" rtl="0" algn="l">
              <a:lnSpc>
                <a:spcPct val="115000"/>
              </a:lnSpc>
              <a:spcBef>
                <a:spcPts val="1600"/>
              </a:spcBef>
              <a:spcAft>
                <a:spcPts val="0"/>
              </a:spcAft>
              <a:buClr>
                <a:srgbClr val="FFFFFF"/>
              </a:buClr>
              <a:buSzPts val="800"/>
              <a:buChar char="●"/>
              <a:defRPr>
                <a:solidFill>
                  <a:srgbClr val="FFFFFF"/>
                </a:solidFill>
              </a:defRPr>
            </a:lvl7pPr>
            <a:lvl8pPr indent="-279400" lvl="7" marL="3657600" rtl="0" algn="l">
              <a:lnSpc>
                <a:spcPct val="115000"/>
              </a:lnSpc>
              <a:spcBef>
                <a:spcPts val="1600"/>
              </a:spcBef>
              <a:spcAft>
                <a:spcPts val="0"/>
              </a:spcAft>
              <a:buClr>
                <a:srgbClr val="FFFFFF"/>
              </a:buClr>
              <a:buSzPts val="800"/>
              <a:buChar char="○"/>
              <a:defRPr>
                <a:solidFill>
                  <a:srgbClr val="FFFFFF"/>
                </a:solidFill>
              </a:defRPr>
            </a:lvl8pPr>
            <a:lvl9pPr indent="-279400" lvl="8" marL="4114800" rtl="0" algn="l">
              <a:lnSpc>
                <a:spcPct val="115000"/>
              </a:lnSpc>
              <a:spcBef>
                <a:spcPts val="1600"/>
              </a:spcBef>
              <a:spcAft>
                <a:spcPts val="1600"/>
              </a:spcAft>
              <a:buClr>
                <a:srgbClr val="FFFFFF"/>
              </a:buClr>
              <a:buSzPts val="800"/>
              <a:buChar char="■"/>
              <a:defRPr>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 Dark">
  <p:cSld name="TITLE_AND_BODY_2_1_1_1_1_3">
    <p:bg>
      <p:bgPr>
        <a:solidFill>
          <a:srgbClr val="1C304A"/>
        </a:solidFill>
      </p:bgPr>
    </p:bg>
    <p:spTree>
      <p:nvGrpSpPr>
        <p:cNvPr id="134" name="Shape 134"/>
        <p:cNvGrpSpPr/>
        <p:nvPr/>
      </p:nvGrpSpPr>
      <p:grpSpPr>
        <a:xfrm>
          <a:off x="0" y="0"/>
          <a:ext cx="0" cy="0"/>
          <a:chOff x="0" y="0"/>
          <a:chExt cx="0" cy="0"/>
        </a:xfrm>
      </p:grpSpPr>
      <p:sp>
        <p:nvSpPr>
          <p:cNvPr id="135" name="Google Shape;135;p16"/>
          <p:cNvSpPr txBox="1"/>
          <p:nvPr>
            <p:ph type="ctrTitle"/>
          </p:nvPr>
        </p:nvSpPr>
        <p:spPr>
          <a:xfrm>
            <a:off x="718662" y="614727"/>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CFFF"/>
              </a:buClr>
              <a:buSzPts val="2600"/>
              <a:buNone/>
              <a:defRPr b="1" sz="2600">
                <a:solidFill>
                  <a:srgbClr val="00CFFF"/>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36" name="Google Shape;136;p16"/>
          <p:cNvSpPr txBox="1"/>
          <p:nvPr>
            <p:ph idx="1" type="body"/>
          </p:nvPr>
        </p:nvSpPr>
        <p:spPr>
          <a:xfrm>
            <a:off x="697434" y="1714063"/>
            <a:ext cx="3617700" cy="2637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sz="1200">
                <a:solidFill>
                  <a:srgbClr val="FFFFFF"/>
                </a:solidFill>
              </a:defRPr>
            </a:lvl1pPr>
            <a:lvl2pPr indent="-304800" lvl="1" marL="914400" rtl="0" algn="l">
              <a:lnSpc>
                <a:spcPct val="115000"/>
              </a:lnSpc>
              <a:spcBef>
                <a:spcPts val="1000"/>
              </a:spcBef>
              <a:spcAft>
                <a:spcPts val="0"/>
              </a:spcAft>
              <a:buClr>
                <a:srgbClr val="FFFFFF"/>
              </a:buClr>
              <a:buSzPts val="1200"/>
              <a:buChar char="○"/>
              <a:defRPr sz="1200">
                <a:solidFill>
                  <a:srgbClr val="FFFFFF"/>
                </a:solidFill>
              </a:defRPr>
            </a:lvl2pPr>
            <a:lvl3pPr indent="-304800" lvl="2" marL="1371600" rtl="0" algn="l">
              <a:lnSpc>
                <a:spcPct val="115000"/>
              </a:lnSpc>
              <a:spcBef>
                <a:spcPts val="1000"/>
              </a:spcBef>
              <a:spcAft>
                <a:spcPts val="0"/>
              </a:spcAft>
              <a:buClr>
                <a:srgbClr val="FFFFFF"/>
              </a:buClr>
              <a:buSzPts val="1200"/>
              <a:buChar char="■"/>
              <a:defRPr sz="1200">
                <a:solidFill>
                  <a:srgbClr val="FFFFFF"/>
                </a:solidFill>
              </a:defRPr>
            </a:lvl3pPr>
            <a:lvl4pPr indent="-304800" lvl="3" marL="1828800" rtl="0" algn="l">
              <a:lnSpc>
                <a:spcPct val="115000"/>
              </a:lnSpc>
              <a:spcBef>
                <a:spcPts val="1000"/>
              </a:spcBef>
              <a:spcAft>
                <a:spcPts val="0"/>
              </a:spcAft>
              <a:buClr>
                <a:srgbClr val="FFFFFF"/>
              </a:buClr>
              <a:buSzPts val="1200"/>
              <a:buChar char="●"/>
              <a:defRPr sz="1200">
                <a:solidFill>
                  <a:srgbClr val="FFFFFF"/>
                </a:solidFill>
              </a:defRPr>
            </a:lvl4pPr>
            <a:lvl5pPr indent="-304800" lvl="4" marL="2286000" rtl="0" algn="l">
              <a:lnSpc>
                <a:spcPct val="115000"/>
              </a:lnSpc>
              <a:spcBef>
                <a:spcPts val="1000"/>
              </a:spcBef>
              <a:spcAft>
                <a:spcPts val="0"/>
              </a:spcAft>
              <a:buClr>
                <a:srgbClr val="FFFFFF"/>
              </a:buClr>
              <a:buSzPts val="1200"/>
              <a:buChar char="○"/>
              <a:defRPr sz="1200">
                <a:solidFill>
                  <a:srgbClr val="FFFFFF"/>
                </a:solidFill>
              </a:defRPr>
            </a:lvl5pPr>
            <a:lvl6pPr indent="-304800" lvl="5" marL="2743200" rtl="0" algn="l">
              <a:lnSpc>
                <a:spcPct val="115000"/>
              </a:lnSpc>
              <a:spcBef>
                <a:spcPts val="1000"/>
              </a:spcBef>
              <a:spcAft>
                <a:spcPts val="0"/>
              </a:spcAft>
              <a:buClr>
                <a:srgbClr val="FFFFFF"/>
              </a:buClr>
              <a:buSzPts val="1200"/>
              <a:buChar char="■"/>
              <a:defRPr sz="1200">
                <a:solidFill>
                  <a:srgbClr val="FFFFFF"/>
                </a:solidFill>
              </a:defRPr>
            </a:lvl6pPr>
            <a:lvl7pPr indent="-304800" lvl="6" marL="3200400" rtl="0" algn="l">
              <a:lnSpc>
                <a:spcPct val="115000"/>
              </a:lnSpc>
              <a:spcBef>
                <a:spcPts val="1000"/>
              </a:spcBef>
              <a:spcAft>
                <a:spcPts val="0"/>
              </a:spcAft>
              <a:buClr>
                <a:srgbClr val="FFFFFF"/>
              </a:buClr>
              <a:buSzPts val="1200"/>
              <a:buChar char="●"/>
              <a:defRPr sz="1200">
                <a:solidFill>
                  <a:srgbClr val="FFFFFF"/>
                </a:solidFill>
              </a:defRPr>
            </a:lvl7pPr>
            <a:lvl8pPr indent="-304800" lvl="7" marL="3657600" rtl="0" algn="l">
              <a:lnSpc>
                <a:spcPct val="115000"/>
              </a:lnSpc>
              <a:spcBef>
                <a:spcPts val="1000"/>
              </a:spcBef>
              <a:spcAft>
                <a:spcPts val="0"/>
              </a:spcAft>
              <a:buClr>
                <a:srgbClr val="FFFFFF"/>
              </a:buClr>
              <a:buSzPts val="1200"/>
              <a:buChar char="○"/>
              <a:defRPr sz="1200">
                <a:solidFill>
                  <a:srgbClr val="FFFFFF"/>
                </a:solidFill>
              </a:defRPr>
            </a:lvl8pPr>
            <a:lvl9pPr indent="-304800" lvl="8" marL="4114800" rtl="0" algn="l">
              <a:lnSpc>
                <a:spcPct val="115000"/>
              </a:lnSpc>
              <a:spcBef>
                <a:spcPts val="1000"/>
              </a:spcBef>
              <a:spcAft>
                <a:spcPts val="1000"/>
              </a:spcAft>
              <a:buClr>
                <a:srgbClr val="FFFFFF"/>
              </a:buClr>
              <a:buSzPts val="1200"/>
              <a:buChar char="■"/>
              <a:defRPr sz="1200">
                <a:solidFill>
                  <a:srgbClr val="FFFFFF"/>
                </a:solidFill>
              </a:defRPr>
            </a:lvl9pPr>
          </a:lstStyle>
          <a:p/>
        </p:txBody>
      </p:sp>
      <p:sp>
        <p:nvSpPr>
          <p:cNvPr id="137" name="Google Shape;137;p16"/>
          <p:cNvSpPr txBox="1"/>
          <p:nvPr>
            <p:ph idx="2" type="body"/>
          </p:nvPr>
        </p:nvSpPr>
        <p:spPr>
          <a:xfrm>
            <a:off x="4675870" y="1737313"/>
            <a:ext cx="3617700" cy="2637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sz="1200">
                <a:solidFill>
                  <a:srgbClr val="FFFFFF"/>
                </a:solidFill>
              </a:defRPr>
            </a:lvl1pPr>
            <a:lvl2pPr indent="-304800" lvl="1" marL="914400" rtl="0" algn="l">
              <a:lnSpc>
                <a:spcPct val="115000"/>
              </a:lnSpc>
              <a:spcBef>
                <a:spcPts val="1000"/>
              </a:spcBef>
              <a:spcAft>
                <a:spcPts val="0"/>
              </a:spcAft>
              <a:buClr>
                <a:srgbClr val="FFFFFF"/>
              </a:buClr>
              <a:buSzPts val="1200"/>
              <a:buChar char="○"/>
              <a:defRPr sz="1200">
                <a:solidFill>
                  <a:srgbClr val="FFFFFF"/>
                </a:solidFill>
              </a:defRPr>
            </a:lvl2pPr>
            <a:lvl3pPr indent="-304800" lvl="2" marL="1371600" rtl="0" algn="l">
              <a:lnSpc>
                <a:spcPct val="115000"/>
              </a:lnSpc>
              <a:spcBef>
                <a:spcPts val="1000"/>
              </a:spcBef>
              <a:spcAft>
                <a:spcPts val="0"/>
              </a:spcAft>
              <a:buClr>
                <a:srgbClr val="FFFFFF"/>
              </a:buClr>
              <a:buSzPts val="1200"/>
              <a:buChar char="■"/>
              <a:defRPr sz="1200">
                <a:solidFill>
                  <a:srgbClr val="FFFFFF"/>
                </a:solidFill>
              </a:defRPr>
            </a:lvl3pPr>
            <a:lvl4pPr indent="-304800" lvl="3" marL="1828800" rtl="0" algn="l">
              <a:lnSpc>
                <a:spcPct val="115000"/>
              </a:lnSpc>
              <a:spcBef>
                <a:spcPts val="1000"/>
              </a:spcBef>
              <a:spcAft>
                <a:spcPts val="0"/>
              </a:spcAft>
              <a:buClr>
                <a:srgbClr val="FFFFFF"/>
              </a:buClr>
              <a:buSzPts val="1200"/>
              <a:buChar char="●"/>
              <a:defRPr sz="1200">
                <a:solidFill>
                  <a:srgbClr val="FFFFFF"/>
                </a:solidFill>
              </a:defRPr>
            </a:lvl4pPr>
            <a:lvl5pPr indent="-304800" lvl="4" marL="2286000" rtl="0" algn="l">
              <a:lnSpc>
                <a:spcPct val="115000"/>
              </a:lnSpc>
              <a:spcBef>
                <a:spcPts val="1000"/>
              </a:spcBef>
              <a:spcAft>
                <a:spcPts val="0"/>
              </a:spcAft>
              <a:buClr>
                <a:srgbClr val="FFFFFF"/>
              </a:buClr>
              <a:buSzPts val="1200"/>
              <a:buChar char="○"/>
              <a:defRPr sz="1200">
                <a:solidFill>
                  <a:srgbClr val="FFFFFF"/>
                </a:solidFill>
              </a:defRPr>
            </a:lvl5pPr>
            <a:lvl6pPr indent="-304800" lvl="5" marL="2743200" rtl="0" algn="l">
              <a:lnSpc>
                <a:spcPct val="115000"/>
              </a:lnSpc>
              <a:spcBef>
                <a:spcPts val="1000"/>
              </a:spcBef>
              <a:spcAft>
                <a:spcPts val="0"/>
              </a:spcAft>
              <a:buClr>
                <a:srgbClr val="FFFFFF"/>
              </a:buClr>
              <a:buSzPts val="1200"/>
              <a:buChar char="■"/>
              <a:defRPr sz="1200">
                <a:solidFill>
                  <a:srgbClr val="FFFFFF"/>
                </a:solidFill>
              </a:defRPr>
            </a:lvl6pPr>
            <a:lvl7pPr indent="-304800" lvl="6" marL="3200400" rtl="0" algn="l">
              <a:lnSpc>
                <a:spcPct val="115000"/>
              </a:lnSpc>
              <a:spcBef>
                <a:spcPts val="1000"/>
              </a:spcBef>
              <a:spcAft>
                <a:spcPts val="0"/>
              </a:spcAft>
              <a:buClr>
                <a:srgbClr val="FFFFFF"/>
              </a:buClr>
              <a:buSzPts val="1200"/>
              <a:buChar char="●"/>
              <a:defRPr sz="1200">
                <a:solidFill>
                  <a:srgbClr val="FFFFFF"/>
                </a:solidFill>
              </a:defRPr>
            </a:lvl7pPr>
            <a:lvl8pPr indent="-304800" lvl="7" marL="3657600" rtl="0" algn="l">
              <a:lnSpc>
                <a:spcPct val="115000"/>
              </a:lnSpc>
              <a:spcBef>
                <a:spcPts val="1000"/>
              </a:spcBef>
              <a:spcAft>
                <a:spcPts val="0"/>
              </a:spcAft>
              <a:buClr>
                <a:srgbClr val="FFFFFF"/>
              </a:buClr>
              <a:buSzPts val="1200"/>
              <a:buChar char="○"/>
              <a:defRPr sz="1200">
                <a:solidFill>
                  <a:srgbClr val="FFFFFF"/>
                </a:solidFill>
              </a:defRPr>
            </a:lvl8pPr>
            <a:lvl9pPr indent="-304800" lvl="8" marL="4114800" rtl="0" algn="l">
              <a:lnSpc>
                <a:spcPct val="115000"/>
              </a:lnSpc>
              <a:spcBef>
                <a:spcPts val="1000"/>
              </a:spcBef>
              <a:spcAft>
                <a:spcPts val="1000"/>
              </a:spcAft>
              <a:buClr>
                <a:srgbClr val="FFFFFF"/>
              </a:buClr>
              <a:buSzPts val="1200"/>
              <a:buChar char="■"/>
              <a:defRPr sz="1200">
                <a:solidFill>
                  <a:srgbClr val="FFFFFF"/>
                </a:solidFill>
              </a:defRPr>
            </a:lvl9pPr>
          </a:lstStyle>
          <a:p/>
        </p:txBody>
      </p:sp>
      <p:sp>
        <p:nvSpPr>
          <p:cNvPr id="138" name="Google Shape;138;p16"/>
          <p:cNvSpPr txBox="1"/>
          <p:nvPr>
            <p:ph idx="3" type="subTitle"/>
          </p:nvPr>
        </p:nvSpPr>
        <p:spPr>
          <a:xfrm>
            <a:off x="718647"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FFFFFF"/>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 Light">
  <p:cSld name="TITLE_AND_BODY_2_1_1_1_1_1">
    <p:bg>
      <p:bgPr>
        <a:solidFill>
          <a:srgbClr val="FFFFFF"/>
        </a:solidFill>
      </p:bgPr>
    </p:bg>
    <p:spTree>
      <p:nvGrpSpPr>
        <p:cNvPr id="139" name="Shape 139"/>
        <p:cNvGrpSpPr/>
        <p:nvPr/>
      </p:nvGrpSpPr>
      <p:grpSpPr>
        <a:xfrm>
          <a:off x="0" y="0"/>
          <a:ext cx="0" cy="0"/>
          <a:chOff x="0" y="0"/>
          <a:chExt cx="0" cy="0"/>
        </a:xfrm>
      </p:grpSpPr>
      <p:sp>
        <p:nvSpPr>
          <p:cNvPr id="140" name="Google Shape;140;p17"/>
          <p:cNvSpPr txBox="1"/>
          <p:nvPr>
            <p:ph type="ctrTitle"/>
          </p:nvPr>
        </p:nvSpPr>
        <p:spPr>
          <a:xfrm>
            <a:off x="718662" y="614727"/>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46B99"/>
              </a:buClr>
              <a:buSzPts val="2600"/>
              <a:buNone/>
              <a:defRPr b="1" sz="2600">
                <a:solidFill>
                  <a:srgbClr val="046B99"/>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41" name="Google Shape;141;p17"/>
          <p:cNvSpPr txBox="1"/>
          <p:nvPr>
            <p:ph idx="1" type="body"/>
          </p:nvPr>
        </p:nvSpPr>
        <p:spPr>
          <a:xfrm>
            <a:off x="725280" y="1722020"/>
            <a:ext cx="3617700" cy="2637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000"/>
              </a:spcBef>
              <a:spcAft>
                <a:spcPts val="0"/>
              </a:spcAft>
              <a:buSzPts val="1200"/>
              <a:buChar char="○"/>
              <a:defRPr sz="1200"/>
            </a:lvl2pPr>
            <a:lvl3pPr indent="-304800" lvl="2" marL="1371600" rtl="0" algn="l">
              <a:lnSpc>
                <a:spcPct val="115000"/>
              </a:lnSpc>
              <a:spcBef>
                <a:spcPts val="1000"/>
              </a:spcBef>
              <a:spcAft>
                <a:spcPts val="0"/>
              </a:spcAft>
              <a:buSzPts val="1200"/>
              <a:buChar char="■"/>
              <a:defRPr sz="1200"/>
            </a:lvl3pPr>
            <a:lvl4pPr indent="-304800" lvl="3" marL="1828800" rtl="0" algn="l">
              <a:lnSpc>
                <a:spcPct val="115000"/>
              </a:lnSpc>
              <a:spcBef>
                <a:spcPts val="1000"/>
              </a:spcBef>
              <a:spcAft>
                <a:spcPts val="0"/>
              </a:spcAft>
              <a:buSzPts val="1200"/>
              <a:buChar char="●"/>
              <a:defRPr sz="1200"/>
            </a:lvl4pPr>
            <a:lvl5pPr indent="-304800" lvl="4" marL="2286000" rtl="0" algn="l">
              <a:lnSpc>
                <a:spcPct val="115000"/>
              </a:lnSpc>
              <a:spcBef>
                <a:spcPts val="1000"/>
              </a:spcBef>
              <a:spcAft>
                <a:spcPts val="0"/>
              </a:spcAft>
              <a:buSzPts val="1200"/>
              <a:buChar char="○"/>
              <a:defRPr sz="1200"/>
            </a:lvl5pPr>
            <a:lvl6pPr indent="-304800" lvl="5" marL="2743200" rtl="0" algn="l">
              <a:lnSpc>
                <a:spcPct val="115000"/>
              </a:lnSpc>
              <a:spcBef>
                <a:spcPts val="1000"/>
              </a:spcBef>
              <a:spcAft>
                <a:spcPts val="0"/>
              </a:spcAft>
              <a:buSzPts val="1200"/>
              <a:buChar char="■"/>
              <a:defRPr sz="1200"/>
            </a:lvl6pPr>
            <a:lvl7pPr indent="-304800" lvl="6" marL="3200400" rtl="0" algn="l">
              <a:lnSpc>
                <a:spcPct val="115000"/>
              </a:lnSpc>
              <a:spcBef>
                <a:spcPts val="1000"/>
              </a:spcBef>
              <a:spcAft>
                <a:spcPts val="0"/>
              </a:spcAft>
              <a:buSzPts val="1200"/>
              <a:buChar char="●"/>
              <a:defRPr sz="1200"/>
            </a:lvl7pPr>
            <a:lvl8pPr indent="-304800" lvl="7" marL="3657600" rtl="0" algn="l">
              <a:lnSpc>
                <a:spcPct val="115000"/>
              </a:lnSpc>
              <a:spcBef>
                <a:spcPts val="1000"/>
              </a:spcBef>
              <a:spcAft>
                <a:spcPts val="0"/>
              </a:spcAft>
              <a:buSzPts val="1200"/>
              <a:buChar char="○"/>
              <a:defRPr sz="1200"/>
            </a:lvl8pPr>
            <a:lvl9pPr indent="-304800" lvl="8" marL="4114800" rtl="0" algn="l">
              <a:lnSpc>
                <a:spcPct val="115000"/>
              </a:lnSpc>
              <a:spcBef>
                <a:spcPts val="1000"/>
              </a:spcBef>
              <a:spcAft>
                <a:spcPts val="1000"/>
              </a:spcAft>
              <a:buSzPts val="1200"/>
              <a:buChar char="■"/>
              <a:defRPr sz="1200"/>
            </a:lvl9pPr>
          </a:lstStyle>
          <a:p/>
        </p:txBody>
      </p:sp>
      <p:sp>
        <p:nvSpPr>
          <p:cNvPr id="142" name="Google Shape;142;p17"/>
          <p:cNvSpPr txBox="1"/>
          <p:nvPr>
            <p:ph idx="2" type="body"/>
          </p:nvPr>
        </p:nvSpPr>
        <p:spPr>
          <a:xfrm>
            <a:off x="4675870" y="1745270"/>
            <a:ext cx="3617700" cy="2637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000"/>
              </a:spcBef>
              <a:spcAft>
                <a:spcPts val="0"/>
              </a:spcAft>
              <a:buSzPts val="1200"/>
              <a:buChar char="○"/>
              <a:defRPr sz="1200"/>
            </a:lvl2pPr>
            <a:lvl3pPr indent="-304800" lvl="2" marL="1371600" rtl="0" algn="l">
              <a:lnSpc>
                <a:spcPct val="115000"/>
              </a:lnSpc>
              <a:spcBef>
                <a:spcPts val="1000"/>
              </a:spcBef>
              <a:spcAft>
                <a:spcPts val="0"/>
              </a:spcAft>
              <a:buSzPts val="1200"/>
              <a:buChar char="■"/>
              <a:defRPr sz="1200"/>
            </a:lvl3pPr>
            <a:lvl4pPr indent="-304800" lvl="3" marL="1828800" rtl="0" algn="l">
              <a:lnSpc>
                <a:spcPct val="115000"/>
              </a:lnSpc>
              <a:spcBef>
                <a:spcPts val="1000"/>
              </a:spcBef>
              <a:spcAft>
                <a:spcPts val="0"/>
              </a:spcAft>
              <a:buSzPts val="1200"/>
              <a:buChar char="●"/>
              <a:defRPr sz="1200"/>
            </a:lvl4pPr>
            <a:lvl5pPr indent="-304800" lvl="4" marL="2286000" rtl="0" algn="l">
              <a:lnSpc>
                <a:spcPct val="115000"/>
              </a:lnSpc>
              <a:spcBef>
                <a:spcPts val="1000"/>
              </a:spcBef>
              <a:spcAft>
                <a:spcPts val="0"/>
              </a:spcAft>
              <a:buSzPts val="1200"/>
              <a:buChar char="○"/>
              <a:defRPr sz="1200"/>
            </a:lvl5pPr>
            <a:lvl6pPr indent="-304800" lvl="5" marL="2743200" rtl="0" algn="l">
              <a:lnSpc>
                <a:spcPct val="115000"/>
              </a:lnSpc>
              <a:spcBef>
                <a:spcPts val="1000"/>
              </a:spcBef>
              <a:spcAft>
                <a:spcPts val="0"/>
              </a:spcAft>
              <a:buSzPts val="1200"/>
              <a:buChar char="■"/>
              <a:defRPr sz="1200"/>
            </a:lvl6pPr>
            <a:lvl7pPr indent="-304800" lvl="6" marL="3200400" rtl="0" algn="l">
              <a:lnSpc>
                <a:spcPct val="115000"/>
              </a:lnSpc>
              <a:spcBef>
                <a:spcPts val="1000"/>
              </a:spcBef>
              <a:spcAft>
                <a:spcPts val="0"/>
              </a:spcAft>
              <a:buSzPts val="1200"/>
              <a:buChar char="●"/>
              <a:defRPr sz="1200"/>
            </a:lvl7pPr>
            <a:lvl8pPr indent="-304800" lvl="7" marL="3657600" rtl="0" algn="l">
              <a:lnSpc>
                <a:spcPct val="115000"/>
              </a:lnSpc>
              <a:spcBef>
                <a:spcPts val="1000"/>
              </a:spcBef>
              <a:spcAft>
                <a:spcPts val="0"/>
              </a:spcAft>
              <a:buSzPts val="1200"/>
              <a:buChar char="○"/>
              <a:defRPr sz="1200"/>
            </a:lvl8pPr>
            <a:lvl9pPr indent="-304800" lvl="8" marL="4114800" rtl="0" algn="l">
              <a:lnSpc>
                <a:spcPct val="115000"/>
              </a:lnSpc>
              <a:spcBef>
                <a:spcPts val="1000"/>
              </a:spcBef>
              <a:spcAft>
                <a:spcPts val="1000"/>
              </a:spcAft>
              <a:buSzPts val="1200"/>
              <a:buChar char="■"/>
              <a:defRPr sz="1200"/>
            </a:lvl9pPr>
          </a:lstStyle>
          <a:p/>
        </p:txBody>
      </p:sp>
      <p:sp>
        <p:nvSpPr>
          <p:cNvPr id="143" name="Google Shape;143;p17"/>
          <p:cNvSpPr txBox="1"/>
          <p:nvPr>
            <p:ph idx="3" type="subTitle"/>
          </p:nvPr>
        </p:nvSpPr>
        <p:spPr>
          <a:xfrm>
            <a:off x="718647"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1C304A"/>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 Light">
  <p:cSld name="CUSTOM">
    <p:spTree>
      <p:nvGrpSpPr>
        <p:cNvPr id="144" name="Shape 144"/>
        <p:cNvGrpSpPr/>
        <p:nvPr/>
      </p:nvGrpSpPr>
      <p:grpSpPr>
        <a:xfrm>
          <a:off x="0" y="0"/>
          <a:ext cx="0" cy="0"/>
          <a:chOff x="0" y="0"/>
          <a:chExt cx="0" cy="0"/>
        </a:xfrm>
      </p:grpSpPr>
      <p:sp>
        <p:nvSpPr>
          <p:cNvPr id="145" name="Google Shape;145;p18"/>
          <p:cNvSpPr txBox="1"/>
          <p:nvPr>
            <p:ph idx="1" type="subTitle"/>
          </p:nvPr>
        </p:nvSpPr>
        <p:spPr>
          <a:xfrm>
            <a:off x="718647"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1C304A"/>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
        <p:nvSpPr>
          <p:cNvPr id="146" name="Google Shape;146;p18"/>
          <p:cNvSpPr txBox="1"/>
          <p:nvPr>
            <p:ph type="ctrTitle"/>
          </p:nvPr>
        </p:nvSpPr>
        <p:spPr>
          <a:xfrm>
            <a:off x="718662" y="614727"/>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46B99"/>
              </a:buClr>
              <a:buSzPts val="2600"/>
              <a:buNone/>
              <a:defRPr b="1" sz="2600">
                <a:solidFill>
                  <a:srgbClr val="046B99"/>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Image - Dark">
  <p:cSld name="SECTION_TITLE_AND_DESCRIPTION_1">
    <p:spTree>
      <p:nvGrpSpPr>
        <p:cNvPr id="147" name="Shape 147"/>
        <p:cNvGrpSpPr/>
        <p:nvPr/>
      </p:nvGrpSpPr>
      <p:grpSpPr>
        <a:xfrm>
          <a:off x="0" y="0"/>
          <a:ext cx="0" cy="0"/>
          <a:chOff x="0" y="0"/>
          <a:chExt cx="0" cy="0"/>
        </a:xfrm>
      </p:grpSpPr>
      <p:pic>
        <p:nvPicPr>
          <p:cNvPr id="148" name="Google Shape;148;p19"/>
          <p:cNvPicPr preferRelativeResize="0"/>
          <p:nvPr/>
        </p:nvPicPr>
        <p:blipFill rotWithShape="1">
          <a:blip r:embed="rId2">
            <a:alphaModFix/>
          </a:blip>
          <a:srcRect b="30901" l="47427" r="11416" t="6909"/>
          <a:stretch/>
        </p:blipFill>
        <p:spPr>
          <a:xfrm>
            <a:off x="4572000" y="-42840"/>
            <a:ext cx="4619100" cy="5235000"/>
          </a:xfrm>
          <a:prstGeom prst="rect">
            <a:avLst/>
          </a:prstGeom>
          <a:noFill/>
          <a:ln>
            <a:noFill/>
          </a:ln>
        </p:spPr>
      </p:pic>
      <p:sp>
        <p:nvSpPr>
          <p:cNvPr id="149" name="Google Shape;149;p19"/>
          <p:cNvSpPr/>
          <p:nvPr/>
        </p:nvSpPr>
        <p:spPr>
          <a:xfrm>
            <a:off x="-47100" y="-11850"/>
            <a:ext cx="4619100" cy="5215800"/>
          </a:xfrm>
          <a:prstGeom prst="rect">
            <a:avLst/>
          </a:prstGeom>
          <a:solidFill>
            <a:srgbClr val="1C30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9"/>
          <p:cNvSpPr txBox="1"/>
          <p:nvPr>
            <p:ph type="ctrTitle"/>
          </p:nvPr>
        </p:nvSpPr>
        <p:spPr>
          <a:xfrm>
            <a:off x="718656" y="614725"/>
            <a:ext cx="34947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CFFF"/>
              </a:buClr>
              <a:buSzPts val="2600"/>
              <a:buNone/>
              <a:defRPr b="1" sz="2600">
                <a:solidFill>
                  <a:srgbClr val="00CFFF"/>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51" name="Google Shape;151;p19"/>
          <p:cNvSpPr txBox="1"/>
          <p:nvPr>
            <p:ph idx="1" type="body"/>
          </p:nvPr>
        </p:nvSpPr>
        <p:spPr>
          <a:xfrm>
            <a:off x="725275" y="1722025"/>
            <a:ext cx="3104700" cy="2637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sz="1200">
                <a:solidFill>
                  <a:srgbClr val="FFFFFF"/>
                </a:solidFill>
              </a:defRPr>
            </a:lvl1pPr>
            <a:lvl2pPr indent="-304800" lvl="1" marL="914400" rtl="0" algn="l">
              <a:lnSpc>
                <a:spcPct val="115000"/>
              </a:lnSpc>
              <a:spcBef>
                <a:spcPts val="1000"/>
              </a:spcBef>
              <a:spcAft>
                <a:spcPts val="0"/>
              </a:spcAft>
              <a:buClr>
                <a:srgbClr val="FFFFFF"/>
              </a:buClr>
              <a:buSzPts val="1200"/>
              <a:buChar char="○"/>
              <a:defRPr sz="1200">
                <a:solidFill>
                  <a:srgbClr val="FFFFFF"/>
                </a:solidFill>
              </a:defRPr>
            </a:lvl2pPr>
            <a:lvl3pPr indent="-304800" lvl="2" marL="1371600" rtl="0" algn="l">
              <a:lnSpc>
                <a:spcPct val="115000"/>
              </a:lnSpc>
              <a:spcBef>
                <a:spcPts val="1000"/>
              </a:spcBef>
              <a:spcAft>
                <a:spcPts val="0"/>
              </a:spcAft>
              <a:buClr>
                <a:srgbClr val="FFFFFF"/>
              </a:buClr>
              <a:buSzPts val="1200"/>
              <a:buChar char="■"/>
              <a:defRPr sz="1200">
                <a:solidFill>
                  <a:srgbClr val="FFFFFF"/>
                </a:solidFill>
              </a:defRPr>
            </a:lvl3pPr>
            <a:lvl4pPr indent="-304800" lvl="3" marL="1828800" rtl="0" algn="l">
              <a:lnSpc>
                <a:spcPct val="115000"/>
              </a:lnSpc>
              <a:spcBef>
                <a:spcPts val="1000"/>
              </a:spcBef>
              <a:spcAft>
                <a:spcPts val="0"/>
              </a:spcAft>
              <a:buClr>
                <a:srgbClr val="FFFFFF"/>
              </a:buClr>
              <a:buSzPts val="1200"/>
              <a:buChar char="●"/>
              <a:defRPr sz="1200">
                <a:solidFill>
                  <a:srgbClr val="FFFFFF"/>
                </a:solidFill>
              </a:defRPr>
            </a:lvl4pPr>
            <a:lvl5pPr indent="-304800" lvl="4" marL="2286000" rtl="0" algn="l">
              <a:lnSpc>
                <a:spcPct val="115000"/>
              </a:lnSpc>
              <a:spcBef>
                <a:spcPts val="1000"/>
              </a:spcBef>
              <a:spcAft>
                <a:spcPts val="0"/>
              </a:spcAft>
              <a:buClr>
                <a:srgbClr val="FFFFFF"/>
              </a:buClr>
              <a:buSzPts val="1200"/>
              <a:buChar char="○"/>
              <a:defRPr sz="1200">
                <a:solidFill>
                  <a:srgbClr val="FFFFFF"/>
                </a:solidFill>
              </a:defRPr>
            </a:lvl5pPr>
            <a:lvl6pPr indent="-304800" lvl="5" marL="2743200" rtl="0" algn="l">
              <a:lnSpc>
                <a:spcPct val="115000"/>
              </a:lnSpc>
              <a:spcBef>
                <a:spcPts val="1000"/>
              </a:spcBef>
              <a:spcAft>
                <a:spcPts val="0"/>
              </a:spcAft>
              <a:buClr>
                <a:srgbClr val="FFFFFF"/>
              </a:buClr>
              <a:buSzPts val="1200"/>
              <a:buChar char="■"/>
              <a:defRPr sz="1200">
                <a:solidFill>
                  <a:srgbClr val="FFFFFF"/>
                </a:solidFill>
              </a:defRPr>
            </a:lvl6pPr>
            <a:lvl7pPr indent="-304800" lvl="6" marL="3200400" rtl="0" algn="l">
              <a:lnSpc>
                <a:spcPct val="115000"/>
              </a:lnSpc>
              <a:spcBef>
                <a:spcPts val="1000"/>
              </a:spcBef>
              <a:spcAft>
                <a:spcPts val="0"/>
              </a:spcAft>
              <a:buClr>
                <a:srgbClr val="FFFFFF"/>
              </a:buClr>
              <a:buSzPts val="1200"/>
              <a:buChar char="●"/>
              <a:defRPr sz="1200">
                <a:solidFill>
                  <a:srgbClr val="FFFFFF"/>
                </a:solidFill>
              </a:defRPr>
            </a:lvl7pPr>
            <a:lvl8pPr indent="-304800" lvl="7" marL="3657600" rtl="0" algn="l">
              <a:lnSpc>
                <a:spcPct val="115000"/>
              </a:lnSpc>
              <a:spcBef>
                <a:spcPts val="1000"/>
              </a:spcBef>
              <a:spcAft>
                <a:spcPts val="0"/>
              </a:spcAft>
              <a:buClr>
                <a:srgbClr val="FFFFFF"/>
              </a:buClr>
              <a:buSzPts val="1200"/>
              <a:buChar char="○"/>
              <a:defRPr sz="1200">
                <a:solidFill>
                  <a:srgbClr val="FFFFFF"/>
                </a:solidFill>
              </a:defRPr>
            </a:lvl8pPr>
            <a:lvl9pPr indent="-304800" lvl="8" marL="4114800" rtl="0" algn="l">
              <a:lnSpc>
                <a:spcPct val="115000"/>
              </a:lnSpc>
              <a:spcBef>
                <a:spcPts val="1000"/>
              </a:spcBef>
              <a:spcAft>
                <a:spcPts val="1000"/>
              </a:spcAft>
              <a:buClr>
                <a:srgbClr val="FFFFFF"/>
              </a:buClr>
              <a:buSzPts val="1200"/>
              <a:buChar char="■"/>
              <a:defRPr sz="1200">
                <a:solidFill>
                  <a:srgbClr val="FFFFFF"/>
                </a:solidFill>
              </a:defRPr>
            </a:lvl9pPr>
          </a:lstStyle>
          <a:p/>
        </p:txBody>
      </p:sp>
      <p:sp>
        <p:nvSpPr>
          <p:cNvPr id="152" name="Google Shape;152;p19"/>
          <p:cNvSpPr txBox="1"/>
          <p:nvPr>
            <p:ph idx="2" type="subTitle"/>
          </p:nvPr>
        </p:nvSpPr>
        <p:spPr>
          <a:xfrm>
            <a:off x="718649" y="292250"/>
            <a:ext cx="35463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FFFFFF"/>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Image - Light">
  <p:cSld name="SECTION_TITLE_AND_DESCRIPTION_1_2">
    <p:spTree>
      <p:nvGrpSpPr>
        <p:cNvPr id="153" name="Shape 153"/>
        <p:cNvGrpSpPr/>
        <p:nvPr/>
      </p:nvGrpSpPr>
      <p:grpSpPr>
        <a:xfrm>
          <a:off x="0" y="0"/>
          <a:ext cx="0" cy="0"/>
          <a:chOff x="0" y="0"/>
          <a:chExt cx="0" cy="0"/>
        </a:xfrm>
      </p:grpSpPr>
      <p:sp>
        <p:nvSpPr>
          <p:cNvPr id="154" name="Google Shape;154;p20"/>
          <p:cNvSpPr/>
          <p:nvPr/>
        </p:nvSpPr>
        <p:spPr>
          <a:xfrm>
            <a:off x="4572000" y="-11850"/>
            <a:ext cx="4619100" cy="5215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0"/>
          <p:cNvSpPr txBox="1"/>
          <p:nvPr>
            <p:ph type="ctrTitle"/>
          </p:nvPr>
        </p:nvSpPr>
        <p:spPr>
          <a:xfrm>
            <a:off x="718656" y="614725"/>
            <a:ext cx="34947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46B99"/>
              </a:buClr>
              <a:buSzPts val="2600"/>
              <a:buNone/>
              <a:defRPr b="1" sz="2600">
                <a:solidFill>
                  <a:srgbClr val="046B99"/>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56" name="Google Shape;156;p20"/>
          <p:cNvSpPr txBox="1"/>
          <p:nvPr>
            <p:ph idx="1" type="body"/>
          </p:nvPr>
        </p:nvSpPr>
        <p:spPr>
          <a:xfrm>
            <a:off x="725275" y="1722025"/>
            <a:ext cx="3104700" cy="2637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000"/>
              </a:spcBef>
              <a:spcAft>
                <a:spcPts val="0"/>
              </a:spcAft>
              <a:buSzPts val="1200"/>
              <a:buChar char="○"/>
              <a:defRPr sz="1200"/>
            </a:lvl2pPr>
            <a:lvl3pPr indent="-304800" lvl="2" marL="1371600" rtl="0" algn="l">
              <a:lnSpc>
                <a:spcPct val="115000"/>
              </a:lnSpc>
              <a:spcBef>
                <a:spcPts val="1000"/>
              </a:spcBef>
              <a:spcAft>
                <a:spcPts val="0"/>
              </a:spcAft>
              <a:buSzPts val="1200"/>
              <a:buChar char="■"/>
              <a:defRPr sz="1200"/>
            </a:lvl3pPr>
            <a:lvl4pPr indent="-304800" lvl="3" marL="1828800" rtl="0" algn="l">
              <a:lnSpc>
                <a:spcPct val="115000"/>
              </a:lnSpc>
              <a:spcBef>
                <a:spcPts val="1000"/>
              </a:spcBef>
              <a:spcAft>
                <a:spcPts val="0"/>
              </a:spcAft>
              <a:buSzPts val="1200"/>
              <a:buChar char="●"/>
              <a:defRPr sz="1200"/>
            </a:lvl4pPr>
            <a:lvl5pPr indent="-304800" lvl="4" marL="2286000" rtl="0" algn="l">
              <a:lnSpc>
                <a:spcPct val="115000"/>
              </a:lnSpc>
              <a:spcBef>
                <a:spcPts val="1000"/>
              </a:spcBef>
              <a:spcAft>
                <a:spcPts val="0"/>
              </a:spcAft>
              <a:buSzPts val="1200"/>
              <a:buChar char="○"/>
              <a:defRPr sz="1200"/>
            </a:lvl5pPr>
            <a:lvl6pPr indent="-304800" lvl="5" marL="2743200" rtl="0" algn="l">
              <a:lnSpc>
                <a:spcPct val="115000"/>
              </a:lnSpc>
              <a:spcBef>
                <a:spcPts val="1000"/>
              </a:spcBef>
              <a:spcAft>
                <a:spcPts val="0"/>
              </a:spcAft>
              <a:buSzPts val="1200"/>
              <a:buChar char="■"/>
              <a:defRPr sz="1200"/>
            </a:lvl6pPr>
            <a:lvl7pPr indent="-304800" lvl="6" marL="3200400" rtl="0" algn="l">
              <a:lnSpc>
                <a:spcPct val="115000"/>
              </a:lnSpc>
              <a:spcBef>
                <a:spcPts val="1000"/>
              </a:spcBef>
              <a:spcAft>
                <a:spcPts val="0"/>
              </a:spcAft>
              <a:buSzPts val="1200"/>
              <a:buChar char="●"/>
              <a:defRPr sz="1200"/>
            </a:lvl7pPr>
            <a:lvl8pPr indent="-304800" lvl="7" marL="3657600" rtl="0" algn="l">
              <a:lnSpc>
                <a:spcPct val="115000"/>
              </a:lnSpc>
              <a:spcBef>
                <a:spcPts val="1000"/>
              </a:spcBef>
              <a:spcAft>
                <a:spcPts val="0"/>
              </a:spcAft>
              <a:buSzPts val="1200"/>
              <a:buChar char="○"/>
              <a:defRPr sz="1200"/>
            </a:lvl8pPr>
            <a:lvl9pPr indent="-304800" lvl="8" marL="4114800" rtl="0" algn="l">
              <a:lnSpc>
                <a:spcPct val="115000"/>
              </a:lnSpc>
              <a:spcBef>
                <a:spcPts val="1000"/>
              </a:spcBef>
              <a:spcAft>
                <a:spcPts val="1000"/>
              </a:spcAft>
              <a:buSzPts val="1200"/>
              <a:buChar char="■"/>
              <a:defRPr sz="1200"/>
            </a:lvl9pPr>
          </a:lstStyle>
          <a:p/>
        </p:txBody>
      </p:sp>
      <p:sp>
        <p:nvSpPr>
          <p:cNvPr id="157" name="Google Shape;157;p20"/>
          <p:cNvSpPr txBox="1"/>
          <p:nvPr>
            <p:ph idx="2" type="subTitle"/>
          </p:nvPr>
        </p:nvSpPr>
        <p:spPr>
          <a:xfrm>
            <a:off x="718649" y="292250"/>
            <a:ext cx="35463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 Light">
  <p:cSld name="TITLE_AND_BODY_2_1_1_1_1_2">
    <p:bg>
      <p:bgPr>
        <a:solidFill>
          <a:srgbClr val="FFFFFF"/>
        </a:solidFill>
      </p:bgPr>
    </p:bg>
    <p:spTree>
      <p:nvGrpSpPr>
        <p:cNvPr id="13" name="Shape 13"/>
        <p:cNvGrpSpPr/>
        <p:nvPr/>
      </p:nvGrpSpPr>
      <p:grpSpPr>
        <a:xfrm>
          <a:off x="0" y="0"/>
          <a:ext cx="0" cy="0"/>
          <a:chOff x="0" y="0"/>
          <a:chExt cx="0" cy="0"/>
        </a:xfrm>
      </p:grpSpPr>
      <p:sp>
        <p:nvSpPr>
          <p:cNvPr id="14" name="Google Shape;14;p3"/>
          <p:cNvSpPr txBox="1"/>
          <p:nvPr>
            <p:ph type="ctrTitle"/>
          </p:nvPr>
        </p:nvSpPr>
        <p:spPr>
          <a:xfrm>
            <a:off x="712850" y="289402"/>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46B99"/>
              </a:buClr>
              <a:buSzPts val="2600"/>
              <a:buNone/>
              <a:defRPr b="1" sz="2600">
                <a:solidFill>
                  <a:srgbClr val="046B99"/>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5" name="Google Shape;15;p3"/>
          <p:cNvSpPr txBox="1"/>
          <p:nvPr>
            <p:ph idx="1" type="body"/>
          </p:nvPr>
        </p:nvSpPr>
        <p:spPr>
          <a:xfrm>
            <a:off x="712850" y="1662375"/>
            <a:ext cx="78021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rgbClr val="1C304A"/>
              </a:buClr>
              <a:buSzPts val="1800"/>
              <a:buChar char="●"/>
              <a:defRPr>
                <a:solidFill>
                  <a:srgbClr val="1C304A"/>
                </a:solidFill>
              </a:defRPr>
            </a:lvl1pPr>
            <a:lvl2pPr indent="-317500" lvl="1" marL="914400" rtl="0" algn="l">
              <a:lnSpc>
                <a:spcPct val="115000"/>
              </a:lnSpc>
              <a:spcBef>
                <a:spcPts val="1600"/>
              </a:spcBef>
              <a:spcAft>
                <a:spcPts val="0"/>
              </a:spcAft>
              <a:buClr>
                <a:srgbClr val="1C304A"/>
              </a:buClr>
              <a:buSzPts val="1400"/>
              <a:buChar char="○"/>
              <a:defRPr>
                <a:solidFill>
                  <a:srgbClr val="1C304A"/>
                </a:solidFill>
              </a:defRPr>
            </a:lvl2pPr>
            <a:lvl3pPr indent="-317500" lvl="2" marL="1371600" rtl="0" algn="l">
              <a:lnSpc>
                <a:spcPct val="115000"/>
              </a:lnSpc>
              <a:spcBef>
                <a:spcPts val="1600"/>
              </a:spcBef>
              <a:spcAft>
                <a:spcPts val="0"/>
              </a:spcAft>
              <a:buClr>
                <a:srgbClr val="1C304A"/>
              </a:buClr>
              <a:buSzPts val="1400"/>
              <a:buChar char="■"/>
              <a:defRPr>
                <a:solidFill>
                  <a:srgbClr val="1C304A"/>
                </a:solidFill>
              </a:defRPr>
            </a:lvl3pPr>
            <a:lvl4pPr indent="-304800" lvl="3" marL="1828800" rtl="0" algn="l">
              <a:lnSpc>
                <a:spcPct val="115000"/>
              </a:lnSpc>
              <a:spcBef>
                <a:spcPts val="1600"/>
              </a:spcBef>
              <a:spcAft>
                <a:spcPts val="0"/>
              </a:spcAft>
              <a:buClr>
                <a:srgbClr val="1C304A"/>
              </a:buClr>
              <a:buSzPts val="1200"/>
              <a:buChar char="●"/>
              <a:defRPr>
                <a:solidFill>
                  <a:srgbClr val="1C304A"/>
                </a:solidFill>
              </a:defRPr>
            </a:lvl4pPr>
            <a:lvl5pPr indent="-292100" lvl="4" marL="2286000" rtl="0" algn="l">
              <a:lnSpc>
                <a:spcPct val="115000"/>
              </a:lnSpc>
              <a:spcBef>
                <a:spcPts val="1600"/>
              </a:spcBef>
              <a:spcAft>
                <a:spcPts val="0"/>
              </a:spcAft>
              <a:buClr>
                <a:srgbClr val="1C304A"/>
              </a:buClr>
              <a:buSzPts val="1000"/>
              <a:buChar char="○"/>
              <a:defRPr>
                <a:solidFill>
                  <a:srgbClr val="1C304A"/>
                </a:solidFill>
              </a:defRPr>
            </a:lvl5pPr>
            <a:lvl6pPr indent="-279400" lvl="5" marL="2743200" rtl="0" algn="l">
              <a:lnSpc>
                <a:spcPct val="115000"/>
              </a:lnSpc>
              <a:spcBef>
                <a:spcPts val="1600"/>
              </a:spcBef>
              <a:spcAft>
                <a:spcPts val="0"/>
              </a:spcAft>
              <a:buClr>
                <a:srgbClr val="1C304A"/>
              </a:buClr>
              <a:buSzPts val="800"/>
              <a:buChar char="■"/>
              <a:defRPr>
                <a:solidFill>
                  <a:srgbClr val="1C304A"/>
                </a:solidFill>
              </a:defRPr>
            </a:lvl6pPr>
            <a:lvl7pPr indent="-279400" lvl="6" marL="3200400" rtl="0" algn="l">
              <a:lnSpc>
                <a:spcPct val="115000"/>
              </a:lnSpc>
              <a:spcBef>
                <a:spcPts val="1600"/>
              </a:spcBef>
              <a:spcAft>
                <a:spcPts val="0"/>
              </a:spcAft>
              <a:buClr>
                <a:srgbClr val="1C304A"/>
              </a:buClr>
              <a:buSzPts val="800"/>
              <a:buChar char="●"/>
              <a:defRPr>
                <a:solidFill>
                  <a:srgbClr val="1C304A"/>
                </a:solidFill>
              </a:defRPr>
            </a:lvl7pPr>
            <a:lvl8pPr indent="-279400" lvl="7" marL="3657600" rtl="0" algn="l">
              <a:lnSpc>
                <a:spcPct val="115000"/>
              </a:lnSpc>
              <a:spcBef>
                <a:spcPts val="1600"/>
              </a:spcBef>
              <a:spcAft>
                <a:spcPts val="0"/>
              </a:spcAft>
              <a:buClr>
                <a:srgbClr val="1C304A"/>
              </a:buClr>
              <a:buSzPts val="800"/>
              <a:buChar char="○"/>
              <a:defRPr>
                <a:solidFill>
                  <a:srgbClr val="1C304A"/>
                </a:solidFill>
              </a:defRPr>
            </a:lvl8pPr>
            <a:lvl9pPr indent="-279400" lvl="8" marL="4114800" rtl="0" algn="l">
              <a:lnSpc>
                <a:spcPct val="115000"/>
              </a:lnSpc>
              <a:spcBef>
                <a:spcPts val="1600"/>
              </a:spcBef>
              <a:spcAft>
                <a:spcPts val="1600"/>
              </a:spcAft>
              <a:buClr>
                <a:srgbClr val="1C304A"/>
              </a:buClr>
              <a:buSzPts val="800"/>
              <a:buChar char="■"/>
              <a:defRPr>
                <a:solidFill>
                  <a:srgbClr val="1C304A"/>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 Thanks - Dark">
  <p:cSld name="SECTION_TITLE_AND_DESCRIPTION_1_1">
    <p:bg>
      <p:bgPr>
        <a:solidFill>
          <a:srgbClr val="1C304A"/>
        </a:solidFill>
      </p:bgPr>
    </p:bg>
    <p:spTree>
      <p:nvGrpSpPr>
        <p:cNvPr id="158" name="Shape 158"/>
        <p:cNvGrpSpPr/>
        <p:nvPr/>
      </p:nvGrpSpPr>
      <p:grpSpPr>
        <a:xfrm>
          <a:off x="0" y="0"/>
          <a:ext cx="0" cy="0"/>
          <a:chOff x="0" y="0"/>
          <a:chExt cx="0" cy="0"/>
        </a:xfrm>
      </p:grpSpPr>
      <p:sp>
        <p:nvSpPr>
          <p:cNvPr id="159" name="Google Shape;159;p21"/>
          <p:cNvSpPr txBox="1"/>
          <p:nvPr>
            <p:ph type="ctrTitle"/>
          </p:nvPr>
        </p:nvSpPr>
        <p:spPr>
          <a:xfrm>
            <a:off x="712850" y="536207"/>
            <a:ext cx="7386600" cy="373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00CFFF"/>
              </a:buClr>
              <a:buSzPts val="6000"/>
              <a:buNone/>
              <a:defRPr b="1" sz="6000">
                <a:solidFill>
                  <a:srgbClr val="00CFFF"/>
                </a:solidFill>
              </a:defRPr>
            </a:lvl1pPr>
            <a:lvl2pPr lvl="1" rtl="0" algn="ctr">
              <a:lnSpc>
                <a:spcPct val="100000"/>
              </a:lnSpc>
              <a:spcBef>
                <a:spcPts val="0"/>
              </a:spcBef>
              <a:spcAft>
                <a:spcPts val="0"/>
              </a:spcAft>
              <a:buClr>
                <a:srgbClr val="1C304A"/>
              </a:buClr>
              <a:buSzPts val="6000"/>
              <a:buNone/>
              <a:defRPr sz="6000">
                <a:solidFill>
                  <a:srgbClr val="1C304A"/>
                </a:solidFill>
              </a:defRPr>
            </a:lvl2pPr>
            <a:lvl3pPr lvl="2" rtl="0" algn="ctr">
              <a:lnSpc>
                <a:spcPct val="100000"/>
              </a:lnSpc>
              <a:spcBef>
                <a:spcPts val="0"/>
              </a:spcBef>
              <a:spcAft>
                <a:spcPts val="0"/>
              </a:spcAft>
              <a:buClr>
                <a:srgbClr val="1C304A"/>
              </a:buClr>
              <a:buSzPts val="6000"/>
              <a:buNone/>
              <a:defRPr sz="6000">
                <a:solidFill>
                  <a:srgbClr val="1C304A"/>
                </a:solidFill>
              </a:defRPr>
            </a:lvl3pPr>
            <a:lvl4pPr lvl="3" rtl="0" algn="ctr">
              <a:lnSpc>
                <a:spcPct val="100000"/>
              </a:lnSpc>
              <a:spcBef>
                <a:spcPts val="0"/>
              </a:spcBef>
              <a:spcAft>
                <a:spcPts val="0"/>
              </a:spcAft>
              <a:buClr>
                <a:srgbClr val="1C304A"/>
              </a:buClr>
              <a:buSzPts val="6000"/>
              <a:buNone/>
              <a:defRPr sz="6000">
                <a:solidFill>
                  <a:srgbClr val="1C304A"/>
                </a:solidFill>
              </a:defRPr>
            </a:lvl4pPr>
            <a:lvl5pPr lvl="4" rtl="0" algn="ctr">
              <a:lnSpc>
                <a:spcPct val="100000"/>
              </a:lnSpc>
              <a:spcBef>
                <a:spcPts val="0"/>
              </a:spcBef>
              <a:spcAft>
                <a:spcPts val="0"/>
              </a:spcAft>
              <a:buClr>
                <a:srgbClr val="1C304A"/>
              </a:buClr>
              <a:buSzPts val="6000"/>
              <a:buNone/>
              <a:defRPr sz="6000">
                <a:solidFill>
                  <a:srgbClr val="1C304A"/>
                </a:solidFill>
              </a:defRPr>
            </a:lvl5pPr>
            <a:lvl6pPr lvl="5" rtl="0" algn="ctr">
              <a:lnSpc>
                <a:spcPct val="100000"/>
              </a:lnSpc>
              <a:spcBef>
                <a:spcPts val="0"/>
              </a:spcBef>
              <a:spcAft>
                <a:spcPts val="0"/>
              </a:spcAft>
              <a:buClr>
                <a:srgbClr val="1C304A"/>
              </a:buClr>
              <a:buSzPts val="6000"/>
              <a:buNone/>
              <a:defRPr sz="6000">
                <a:solidFill>
                  <a:srgbClr val="1C304A"/>
                </a:solidFill>
              </a:defRPr>
            </a:lvl6pPr>
            <a:lvl7pPr lvl="6" rtl="0" algn="ctr">
              <a:lnSpc>
                <a:spcPct val="100000"/>
              </a:lnSpc>
              <a:spcBef>
                <a:spcPts val="0"/>
              </a:spcBef>
              <a:spcAft>
                <a:spcPts val="0"/>
              </a:spcAft>
              <a:buClr>
                <a:srgbClr val="1C304A"/>
              </a:buClr>
              <a:buSzPts val="6000"/>
              <a:buNone/>
              <a:defRPr sz="6000">
                <a:solidFill>
                  <a:srgbClr val="1C304A"/>
                </a:solidFill>
              </a:defRPr>
            </a:lvl7pPr>
            <a:lvl8pPr lvl="7" rtl="0" algn="ctr">
              <a:lnSpc>
                <a:spcPct val="100000"/>
              </a:lnSpc>
              <a:spcBef>
                <a:spcPts val="0"/>
              </a:spcBef>
              <a:spcAft>
                <a:spcPts val="0"/>
              </a:spcAft>
              <a:buClr>
                <a:srgbClr val="1C304A"/>
              </a:buClr>
              <a:buSzPts val="6000"/>
              <a:buNone/>
              <a:defRPr sz="6000">
                <a:solidFill>
                  <a:srgbClr val="1C304A"/>
                </a:solidFill>
              </a:defRPr>
            </a:lvl8pPr>
            <a:lvl9pPr lvl="8" rtl="0" algn="ctr">
              <a:lnSpc>
                <a:spcPct val="100000"/>
              </a:lnSpc>
              <a:spcBef>
                <a:spcPts val="0"/>
              </a:spcBef>
              <a:spcAft>
                <a:spcPts val="0"/>
              </a:spcAft>
              <a:buClr>
                <a:srgbClr val="1C304A"/>
              </a:buClr>
              <a:buSzPts val="6000"/>
              <a:buNone/>
              <a:defRPr sz="6000">
                <a:solidFill>
                  <a:srgbClr val="1C304A"/>
                </a:solidFill>
              </a:defRPr>
            </a:lvl9pPr>
          </a:lstStyle>
          <a:p/>
        </p:txBody>
      </p:sp>
      <p:sp>
        <p:nvSpPr>
          <p:cNvPr id="160" name="Google Shape;160;p21"/>
          <p:cNvSpPr txBox="1"/>
          <p:nvPr>
            <p:ph idx="1" type="body"/>
          </p:nvPr>
        </p:nvSpPr>
        <p:spPr>
          <a:xfrm>
            <a:off x="737118" y="3585136"/>
            <a:ext cx="2258100" cy="1332600"/>
          </a:xfrm>
          <a:prstGeom prst="rect">
            <a:avLst/>
          </a:prstGeom>
          <a:noFill/>
          <a:ln>
            <a:noFill/>
          </a:ln>
        </p:spPr>
        <p:txBody>
          <a:bodyPr anchorCtr="0" anchor="t" bIns="91425" lIns="91425" spcFirstLastPara="1" rIns="91425" wrap="square" tIns="91425">
            <a:noAutofit/>
          </a:bodyPr>
          <a:lstStyle>
            <a:lvl1pPr indent="-292100" lvl="0" marL="457200" rtl="0" algn="l">
              <a:lnSpc>
                <a:spcPct val="115000"/>
              </a:lnSpc>
              <a:spcBef>
                <a:spcPts val="0"/>
              </a:spcBef>
              <a:spcAft>
                <a:spcPts val="0"/>
              </a:spcAft>
              <a:buClr>
                <a:srgbClr val="FFFFFF"/>
              </a:buClr>
              <a:buSzPts val="1000"/>
              <a:buChar char="●"/>
              <a:defRPr sz="1000">
                <a:solidFill>
                  <a:srgbClr val="FFFFFF"/>
                </a:solidFill>
              </a:defRPr>
            </a:lvl1pPr>
            <a:lvl2pPr indent="-292100" lvl="1" marL="914400" rtl="0" algn="l">
              <a:lnSpc>
                <a:spcPct val="115000"/>
              </a:lnSpc>
              <a:spcBef>
                <a:spcPts val="1600"/>
              </a:spcBef>
              <a:spcAft>
                <a:spcPts val="0"/>
              </a:spcAft>
              <a:buClr>
                <a:srgbClr val="FFFFFF"/>
              </a:buClr>
              <a:buSzPts val="1000"/>
              <a:buChar char="○"/>
              <a:defRPr sz="1000">
                <a:solidFill>
                  <a:srgbClr val="FFFFFF"/>
                </a:solidFill>
              </a:defRPr>
            </a:lvl2pPr>
            <a:lvl3pPr indent="-292100" lvl="2" marL="1371600" rtl="0" algn="l">
              <a:lnSpc>
                <a:spcPct val="115000"/>
              </a:lnSpc>
              <a:spcBef>
                <a:spcPts val="1600"/>
              </a:spcBef>
              <a:spcAft>
                <a:spcPts val="0"/>
              </a:spcAft>
              <a:buClr>
                <a:srgbClr val="FFFFFF"/>
              </a:buClr>
              <a:buSzPts val="1000"/>
              <a:buChar char="■"/>
              <a:defRPr sz="1000">
                <a:solidFill>
                  <a:srgbClr val="FFFFFF"/>
                </a:solidFill>
              </a:defRPr>
            </a:lvl3pPr>
            <a:lvl4pPr indent="-292100" lvl="3" marL="1828800" rtl="0" algn="l">
              <a:lnSpc>
                <a:spcPct val="115000"/>
              </a:lnSpc>
              <a:spcBef>
                <a:spcPts val="1600"/>
              </a:spcBef>
              <a:spcAft>
                <a:spcPts val="0"/>
              </a:spcAft>
              <a:buClr>
                <a:srgbClr val="FFFFFF"/>
              </a:buClr>
              <a:buSzPts val="1000"/>
              <a:buChar char="●"/>
              <a:defRPr sz="1000">
                <a:solidFill>
                  <a:srgbClr val="FFFFFF"/>
                </a:solidFill>
              </a:defRPr>
            </a:lvl4pPr>
            <a:lvl5pPr indent="-292100" lvl="4" marL="2286000" rtl="0" algn="l">
              <a:lnSpc>
                <a:spcPct val="115000"/>
              </a:lnSpc>
              <a:spcBef>
                <a:spcPts val="1600"/>
              </a:spcBef>
              <a:spcAft>
                <a:spcPts val="0"/>
              </a:spcAft>
              <a:buClr>
                <a:srgbClr val="FFFFFF"/>
              </a:buClr>
              <a:buSzPts val="1000"/>
              <a:buChar char="○"/>
              <a:defRPr>
                <a:solidFill>
                  <a:srgbClr val="FFFFFF"/>
                </a:solidFill>
              </a:defRPr>
            </a:lvl5pPr>
            <a:lvl6pPr indent="-292100" lvl="5" marL="2743200" rtl="0" algn="l">
              <a:lnSpc>
                <a:spcPct val="115000"/>
              </a:lnSpc>
              <a:spcBef>
                <a:spcPts val="1600"/>
              </a:spcBef>
              <a:spcAft>
                <a:spcPts val="0"/>
              </a:spcAft>
              <a:buClr>
                <a:srgbClr val="FFFFFF"/>
              </a:buClr>
              <a:buSzPts val="1000"/>
              <a:buChar char="■"/>
              <a:defRPr sz="1000">
                <a:solidFill>
                  <a:srgbClr val="FFFFFF"/>
                </a:solidFill>
              </a:defRPr>
            </a:lvl6pPr>
            <a:lvl7pPr indent="-292100" lvl="6" marL="3200400" rtl="0" algn="l">
              <a:lnSpc>
                <a:spcPct val="115000"/>
              </a:lnSpc>
              <a:spcBef>
                <a:spcPts val="1600"/>
              </a:spcBef>
              <a:spcAft>
                <a:spcPts val="0"/>
              </a:spcAft>
              <a:buClr>
                <a:srgbClr val="FFFFFF"/>
              </a:buClr>
              <a:buSzPts val="1000"/>
              <a:buChar char="●"/>
              <a:defRPr sz="1000">
                <a:solidFill>
                  <a:srgbClr val="FFFFFF"/>
                </a:solidFill>
              </a:defRPr>
            </a:lvl7pPr>
            <a:lvl8pPr indent="-292100" lvl="7" marL="3657600" rtl="0" algn="l">
              <a:lnSpc>
                <a:spcPct val="115000"/>
              </a:lnSpc>
              <a:spcBef>
                <a:spcPts val="1600"/>
              </a:spcBef>
              <a:spcAft>
                <a:spcPts val="0"/>
              </a:spcAft>
              <a:buClr>
                <a:srgbClr val="FFFFFF"/>
              </a:buClr>
              <a:buSzPts val="1000"/>
              <a:buChar char="○"/>
              <a:defRPr sz="1000">
                <a:solidFill>
                  <a:srgbClr val="FFFFFF"/>
                </a:solidFill>
              </a:defRPr>
            </a:lvl8pPr>
            <a:lvl9pPr indent="-292100" lvl="8" marL="4114800" rtl="0" algn="l">
              <a:lnSpc>
                <a:spcPct val="115000"/>
              </a:lnSpc>
              <a:spcBef>
                <a:spcPts val="1600"/>
              </a:spcBef>
              <a:spcAft>
                <a:spcPts val="1600"/>
              </a:spcAft>
              <a:buClr>
                <a:srgbClr val="FFFFFF"/>
              </a:buClr>
              <a:buSzPts val="1000"/>
              <a:buChar char="■"/>
              <a:defRPr sz="1000">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Light">
  <p:cSld name="TITLE_AND_BODY_2_1">
    <p:bg>
      <p:bgPr>
        <a:solidFill>
          <a:srgbClr val="FFFFFF"/>
        </a:solidFill>
      </p:bgPr>
    </p:bg>
    <p:spTree>
      <p:nvGrpSpPr>
        <p:cNvPr id="161" name="Shape 161"/>
        <p:cNvGrpSpPr/>
        <p:nvPr/>
      </p:nvGrpSpPr>
      <p:grpSpPr>
        <a:xfrm>
          <a:off x="0" y="0"/>
          <a:ext cx="0" cy="0"/>
          <a:chOff x="0" y="0"/>
          <a:chExt cx="0" cy="0"/>
        </a:xfrm>
      </p:grpSpPr>
      <p:sp>
        <p:nvSpPr>
          <p:cNvPr id="162" name="Google Shape;162;p22"/>
          <p:cNvSpPr txBox="1"/>
          <p:nvPr>
            <p:ph type="ctrTitle"/>
          </p:nvPr>
        </p:nvSpPr>
        <p:spPr>
          <a:xfrm>
            <a:off x="712850" y="536207"/>
            <a:ext cx="7386600" cy="373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1C304A"/>
              </a:buClr>
              <a:buSzPts val="6000"/>
              <a:buNone/>
              <a:defRPr b="1" sz="6000">
                <a:solidFill>
                  <a:srgbClr val="1C304A"/>
                </a:solidFill>
              </a:defRPr>
            </a:lvl1pPr>
            <a:lvl2pPr lvl="1" rtl="0" algn="ctr">
              <a:lnSpc>
                <a:spcPct val="100000"/>
              </a:lnSpc>
              <a:spcBef>
                <a:spcPts val="0"/>
              </a:spcBef>
              <a:spcAft>
                <a:spcPts val="0"/>
              </a:spcAft>
              <a:buClr>
                <a:srgbClr val="1C304A"/>
              </a:buClr>
              <a:buSzPts val="6000"/>
              <a:buNone/>
              <a:defRPr sz="6000">
                <a:solidFill>
                  <a:srgbClr val="1C304A"/>
                </a:solidFill>
              </a:defRPr>
            </a:lvl2pPr>
            <a:lvl3pPr lvl="2" rtl="0" algn="ctr">
              <a:lnSpc>
                <a:spcPct val="100000"/>
              </a:lnSpc>
              <a:spcBef>
                <a:spcPts val="0"/>
              </a:spcBef>
              <a:spcAft>
                <a:spcPts val="0"/>
              </a:spcAft>
              <a:buClr>
                <a:srgbClr val="1C304A"/>
              </a:buClr>
              <a:buSzPts val="6000"/>
              <a:buNone/>
              <a:defRPr sz="6000">
                <a:solidFill>
                  <a:srgbClr val="1C304A"/>
                </a:solidFill>
              </a:defRPr>
            </a:lvl3pPr>
            <a:lvl4pPr lvl="3" rtl="0" algn="ctr">
              <a:lnSpc>
                <a:spcPct val="100000"/>
              </a:lnSpc>
              <a:spcBef>
                <a:spcPts val="0"/>
              </a:spcBef>
              <a:spcAft>
                <a:spcPts val="0"/>
              </a:spcAft>
              <a:buClr>
                <a:srgbClr val="1C304A"/>
              </a:buClr>
              <a:buSzPts val="6000"/>
              <a:buNone/>
              <a:defRPr sz="6000">
                <a:solidFill>
                  <a:srgbClr val="1C304A"/>
                </a:solidFill>
              </a:defRPr>
            </a:lvl4pPr>
            <a:lvl5pPr lvl="4" rtl="0" algn="ctr">
              <a:lnSpc>
                <a:spcPct val="100000"/>
              </a:lnSpc>
              <a:spcBef>
                <a:spcPts val="0"/>
              </a:spcBef>
              <a:spcAft>
                <a:spcPts val="0"/>
              </a:spcAft>
              <a:buClr>
                <a:srgbClr val="1C304A"/>
              </a:buClr>
              <a:buSzPts val="6000"/>
              <a:buNone/>
              <a:defRPr sz="6000">
                <a:solidFill>
                  <a:srgbClr val="1C304A"/>
                </a:solidFill>
              </a:defRPr>
            </a:lvl5pPr>
            <a:lvl6pPr lvl="5" rtl="0" algn="ctr">
              <a:lnSpc>
                <a:spcPct val="100000"/>
              </a:lnSpc>
              <a:spcBef>
                <a:spcPts val="0"/>
              </a:spcBef>
              <a:spcAft>
                <a:spcPts val="0"/>
              </a:spcAft>
              <a:buClr>
                <a:srgbClr val="1C304A"/>
              </a:buClr>
              <a:buSzPts val="6000"/>
              <a:buNone/>
              <a:defRPr sz="6000">
                <a:solidFill>
                  <a:srgbClr val="1C304A"/>
                </a:solidFill>
              </a:defRPr>
            </a:lvl6pPr>
            <a:lvl7pPr lvl="6" rtl="0" algn="ctr">
              <a:lnSpc>
                <a:spcPct val="100000"/>
              </a:lnSpc>
              <a:spcBef>
                <a:spcPts val="0"/>
              </a:spcBef>
              <a:spcAft>
                <a:spcPts val="0"/>
              </a:spcAft>
              <a:buClr>
                <a:srgbClr val="1C304A"/>
              </a:buClr>
              <a:buSzPts val="6000"/>
              <a:buNone/>
              <a:defRPr sz="6000">
                <a:solidFill>
                  <a:srgbClr val="1C304A"/>
                </a:solidFill>
              </a:defRPr>
            </a:lvl7pPr>
            <a:lvl8pPr lvl="7" rtl="0" algn="ctr">
              <a:lnSpc>
                <a:spcPct val="100000"/>
              </a:lnSpc>
              <a:spcBef>
                <a:spcPts val="0"/>
              </a:spcBef>
              <a:spcAft>
                <a:spcPts val="0"/>
              </a:spcAft>
              <a:buClr>
                <a:srgbClr val="1C304A"/>
              </a:buClr>
              <a:buSzPts val="6000"/>
              <a:buNone/>
              <a:defRPr sz="6000">
                <a:solidFill>
                  <a:srgbClr val="1C304A"/>
                </a:solidFill>
              </a:defRPr>
            </a:lvl8pPr>
            <a:lvl9pPr lvl="8" rtl="0" algn="ctr">
              <a:lnSpc>
                <a:spcPct val="100000"/>
              </a:lnSpc>
              <a:spcBef>
                <a:spcPts val="0"/>
              </a:spcBef>
              <a:spcAft>
                <a:spcPts val="0"/>
              </a:spcAft>
              <a:buClr>
                <a:srgbClr val="1C304A"/>
              </a:buClr>
              <a:buSzPts val="6000"/>
              <a:buNone/>
              <a:defRPr sz="6000">
                <a:solidFill>
                  <a:srgbClr val="1C304A"/>
                </a:solidFill>
              </a:defRPr>
            </a:lvl9pPr>
          </a:lstStyle>
          <a:p/>
        </p:txBody>
      </p:sp>
      <p:sp>
        <p:nvSpPr>
          <p:cNvPr id="163" name="Google Shape;163;p22"/>
          <p:cNvSpPr txBox="1"/>
          <p:nvPr>
            <p:ph idx="1" type="subTitle"/>
          </p:nvPr>
        </p:nvSpPr>
        <p:spPr>
          <a:xfrm>
            <a:off x="746072"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046B99"/>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g Point - Bright">
  <p:cSld name="TITLE_AND_BODY_2_1_1">
    <p:bg>
      <p:bgPr>
        <a:solidFill>
          <a:srgbClr val="00CFFF"/>
        </a:solidFill>
      </p:bgPr>
    </p:bg>
    <p:spTree>
      <p:nvGrpSpPr>
        <p:cNvPr id="164" name="Shape 164"/>
        <p:cNvGrpSpPr/>
        <p:nvPr/>
      </p:nvGrpSpPr>
      <p:grpSpPr>
        <a:xfrm>
          <a:off x="0" y="0"/>
          <a:ext cx="0" cy="0"/>
          <a:chOff x="0" y="0"/>
          <a:chExt cx="0" cy="0"/>
        </a:xfrm>
      </p:grpSpPr>
      <p:sp>
        <p:nvSpPr>
          <p:cNvPr id="165" name="Google Shape;165;p23"/>
          <p:cNvSpPr txBox="1"/>
          <p:nvPr>
            <p:ph type="ctrTitle"/>
          </p:nvPr>
        </p:nvSpPr>
        <p:spPr>
          <a:xfrm>
            <a:off x="712850" y="536200"/>
            <a:ext cx="7692900" cy="373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1C304A"/>
              </a:buClr>
              <a:buSzPts val="2600"/>
              <a:buNone/>
              <a:defRPr b="1">
                <a:solidFill>
                  <a:srgbClr val="1C304A"/>
                </a:solidFill>
              </a:defRPr>
            </a:lvl1pPr>
            <a:lvl2pPr lvl="1" rtl="0" algn="ctr">
              <a:lnSpc>
                <a:spcPct val="100000"/>
              </a:lnSpc>
              <a:spcBef>
                <a:spcPts val="0"/>
              </a:spcBef>
              <a:spcAft>
                <a:spcPts val="0"/>
              </a:spcAft>
              <a:buClr>
                <a:srgbClr val="1C304A"/>
              </a:buClr>
              <a:buSzPts val="2600"/>
              <a:buNone/>
              <a:defRPr sz="2600">
                <a:solidFill>
                  <a:srgbClr val="1C304A"/>
                </a:solidFill>
              </a:defRPr>
            </a:lvl2pPr>
            <a:lvl3pPr lvl="2" rtl="0" algn="ctr">
              <a:lnSpc>
                <a:spcPct val="100000"/>
              </a:lnSpc>
              <a:spcBef>
                <a:spcPts val="0"/>
              </a:spcBef>
              <a:spcAft>
                <a:spcPts val="0"/>
              </a:spcAft>
              <a:buClr>
                <a:srgbClr val="1C304A"/>
              </a:buClr>
              <a:buSzPts val="2600"/>
              <a:buNone/>
              <a:defRPr sz="2600">
                <a:solidFill>
                  <a:srgbClr val="1C304A"/>
                </a:solidFill>
              </a:defRPr>
            </a:lvl3pPr>
            <a:lvl4pPr lvl="3" rtl="0" algn="ctr">
              <a:lnSpc>
                <a:spcPct val="100000"/>
              </a:lnSpc>
              <a:spcBef>
                <a:spcPts val="0"/>
              </a:spcBef>
              <a:spcAft>
                <a:spcPts val="0"/>
              </a:spcAft>
              <a:buClr>
                <a:srgbClr val="1C304A"/>
              </a:buClr>
              <a:buSzPts val="2600"/>
              <a:buNone/>
              <a:defRPr sz="2600">
                <a:solidFill>
                  <a:srgbClr val="1C304A"/>
                </a:solidFill>
              </a:defRPr>
            </a:lvl4pPr>
            <a:lvl5pPr lvl="4" rtl="0" algn="ctr">
              <a:lnSpc>
                <a:spcPct val="100000"/>
              </a:lnSpc>
              <a:spcBef>
                <a:spcPts val="0"/>
              </a:spcBef>
              <a:spcAft>
                <a:spcPts val="0"/>
              </a:spcAft>
              <a:buClr>
                <a:srgbClr val="1C304A"/>
              </a:buClr>
              <a:buSzPts val="2600"/>
              <a:buNone/>
              <a:defRPr sz="2600">
                <a:solidFill>
                  <a:srgbClr val="1C304A"/>
                </a:solidFill>
              </a:defRPr>
            </a:lvl5pPr>
            <a:lvl6pPr lvl="5" rtl="0" algn="ctr">
              <a:lnSpc>
                <a:spcPct val="100000"/>
              </a:lnSpc>
              <a:spcBef>
                <a:spcPts val="0"/>
              </a:spcBef>
              <a:spcAft>
                <a:spcPts val="0"/>
              </a:spcAft>
              <a:buClr>
                <a:srgbClr val="1C304A"/>
              </a:buClr>
              <a:buSzPts val="2600"/>
              <a:buNone/>
              <a:defRPr sz="2600">
                <a:solidFill>
                  <a:srgbClr val="1C304A"/>
                </a:solidFill>
              </a:defRPr>
            </a:lvl6pPr>
            <a:lvl7pPr lvl="6" rtl="0" algn="ctr">
              <a:lnSpc>
                <a:spcPct val="100000"/>
              </a:lnSpc>
              <a:spcBef>
                <a:spcPts val="0"/>
              </a:spcBef>
              <a:spcAft>
                <a:spcPts val="0"/>
              </a:spcAft>
              <a:buClr>
                <a:srgbClr val="1C304A"/>
              </a:buClr>
              <a:buSzPts val="2600"/>
              <a:buNone/>
              <a:defRPr sz="2600">
                <a:solidFill>
                  <a:srgbClr val="1C304A"/>
                </a:solidFill>
              </a:defRPr>
            </a:lvl7pPr>
            <a:lvl8pPr lvl="7" rtl="0" algn="ctr">
              <a:lnSpc>
                <a:spcPct val="100000"/>
              </a:lnSpc>
              <a:spcBef>
                <a:spcPts val="0"/>
              </a:spcBef>
              <a:spcAft>
                <a:spcPts val="0"/>
              </a:spcAft>
              <a:buClr>
                <a:srgbClr val="1C304A"/>
              </a:buClr>
              <a:buSzPts val="2600"/>
              <a:buNone/>
              <a:defRPr sz="2600">
                <a:solidFill>
                  <a:srgbClr val="1C304A"/>
                </a:solidFill>
              </a:defRPr>
            </a:lvl8pPr>
            <a:lvl9pPr lvl="8" rtl="0" algn="ctr">
              <a:lnSpc>
                <a:spcPct val="100000"/>
              </a:lnSpc>
              <a:spcBef>
                <a:spcPts val="0"/>
              </a:spcBef>
              <a:spcAft>
                <a:spcPts val="0"/>
              </a:spcAft>
              <a:buClr>
                <a:srgbClr val="1C304A"/>
              </a:buClr>
              <a:buSzPts val="2600"/>
              <a:buNone/>
              <a:defRPr sz="2600">
                <a:solidFill>
                  <a:srgbClr val="1C304A"/>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1">
  <p:cSld name="TITLE_1">
    <p:spTree>
      <p:nvGrpSpPr>
        <p:cNvPr id="166" name="Shape 166"/>
        <p:cNvGrpSpPr/>
        <p:nvPr/>
      </p:nvGrpSpPr>
      <p:grpSpPr>
        <a:xfrm>
          <a:off x="0" y="0"/>
          <a:ext cx="0" cy="0"/>
          <a:chOff x="0" y="0"/>
          <a:chExt cx="0" cy="0"/>
        </a:xfrm>
      </p:grpSpPr>
      <p:sp>
        <p:nvSpPr>
          <p:cNvPr id="167" name="Google Shape;167;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8" name="Google Shape;168;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1600"/>
              </a:spcBef>
              <a:spcAft>
                <a:spcPts val="0"/>
              </a:spcAft>
              <a:buSzPts val="2800"/>
              <a:buNone/>
              <a:defRPr sz="2800"/>
            </a:lvl2pPr>
            <a:lvl3pPr lvl="2" rtl="0" algn="ctr">
              <a:lnSpc>
                <a:spcPct val="100000"/>
              </a:lnSpc>
              <a:spcBef>
                <a:spcPts val="1600"/>
              </a:spcBef>
              <a:spcAft>
                <a:spcPts val="0"/>
              </a:spcAft>
              <a:buSzPts val="2800"/>
              <a:buNone/>
              <a:defRPr sz="2800"/>
            </a:lvl3pPr>
            <a:lvl4pPr lvl="3" rtl="0" algn="ctr">
              <a:lnSpc>
                <a:spcPct val="100000"/>
              </a:lnSpc>
              <a:spcBef>
                <a:spcPts val="1600"/>
              </a:spcBef>
              <a:spcAft>
                <a:spcPts val="0"/>
              </a:spcAft>
              <a:buSzPts val="2800"/>
              <a:buNone/>
              <a:defRPr sz="2800"/>
            </a:lvl4pPr>
            <a:lvl5pPr lvl="4" rtl="0" algn="ctr">
              <a:lnSpc>
                <a:spcPct val="100000"/>
              </a:lnSpc>
              <a:spcBef>
                <a:spcPts val="1600"/>
              </a:spcBef>
              <a:spcAft>
                <a:spcPts val="0"/>
              </a:spcAft>
              <a:buSzPts val="2800"/>
              <a:buNone/>
              <a:defRPr sz="2800"/>
            </a:lvl5pPr>
            <a:lvl6pPr lvl="5" rtl="0" algn="ctr">
              <a:lnSpc>
                <a:spcPct val="100000"/>
              </a:lnSpc>
              <a:spcBef>
                <a:spcPts val="1600"/>
              </a:spcBef>
              <a:spcAft>
                <a:spcPts val="0"/>
              </a:spcAft>
              <a:buSzPts val="2800"/>
              <a:buNone/>
              <a:defRPr sz="2800"/>
            </a:lvl6pPr>
            <a:lvl7pPr lvl="6" rtl="0" algn="ctr">
              <a:lnSpc>
                <a:spcPct val="100000"/>
              </a:lnSpc>
              <a:spcBef>
                <a:spcPts val="1600"/>
              </a:spcBef>
              <a:spcAft>
                <a:spcPts val="0"/>
              </a:spcAft>
              <a:buSzPts val="2800"/>
              <a:buNone/>
              <a:defRPr sz="2800"/>
            </a:lvl7pPr>
            <a:lvl8pPr lvl="7" rtl="0" algn="ctr">
              <a:lnSpc>
                <a:spcPct val="100000"/>
              </a:lnSpc>
              <a:spcBef>
                <a:spcPts val="1600"/>
              </a:spcBef>
              <a:spcAft>
                <a:spcPts val="0"/>
              </a:spcAft>
              <a:buSzPts val="2800"/>
              <a:buNone/>
              <a:defRPr sz="2800"/>
            </a:lvl8pPr>
            <a:lvl9pPr lvl="8" rtl="0" algn="ctr">
              <a:lnSpc>
                <a:spcPct val="100000"/>
              </a:lnSpc>
              <a:spcBef>
                <a:spcPts val="1600"/>
              </a:spcBef>
              <a:spcAft>
                <a:spcPts val="0"/>
              </a:spcAft>
              <a:buSzPts val="2800"/>
              <a:buNone/>
              <a:defRPr sz="2800"/>
            </a:lvl9pPr>
          </a:lstStyle>
          <a:p/>
        </p:txBody>
      </p:sp>
      <p:sp>
        <p:nvSpPr>
          <p:cNvPr id="169" name="Google Shape;16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ark" type="title">
  <p:cSld name="TITLE">
    <p:bg>
      <p:bgPr>
        <a:solidFill>
          <a:srgbClr val="1C304A"/>
        </a:solidFill>
      </p:bgPr>
    </p:bg>
    <p:spTree>
      <p:nvGrpSpPr>
        <p:cNvPr id="173" name="Shape 173"/>
        <p:cNvGrpSpPr/>
        <p:nvPr/>
      </p:nvGrpSpPr>
      <p:grpSpPr>
        <a:xfrm>
          <a:off x="0" y="0"/>
          <a:ext cx="0" cy="0"/>
          <a:chOff x="0" y="0"/>
          <a:chExt cx="0" cy="0"/>
        </a:xfrm>
      </p:grpSpPr>
      <p:sp>
        <p:nvSpPr>
          <p:cNvPr id="174" name="Google Shape;174;p26"/>
          <p:cNvSpPr txBox="1"/>
          <p:nvPr>
            <p:ph type="ctrTitle"/>
          </p:nvPr>
        </p:nvSpPr>
        <p:spPr>
          <a:xfrm>
            <a:off x="718450" y="525013"/>
            <a:ext cx="7386600" cy="1651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CFFF"/>
              </a:buClr>
              <a:buSzPts val="5000"/>
              <a:buNone/>
              <a:defRPr b="1" sz="5000">
                <a:solidFill>
                  <a:srgbClr val="00CFFF"/>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75" name="Google Shape;175;p26"/>
          <p:cNvSpPr txBox="1"/>
          <p:nvPr>
            <p:ph idx="1" type="subTitle"/>
          </p:nvPr>
        </p:nvSpPr>
        <p:spPr>
          <a:xfrm>
            <a:off x="735281" y="227070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1400"/>
              <a:buNone/>
              <a:defRPr sz="1400">
                <a:solidFill>
                  <a:srgbClr val="00CFFF"/>
                </a:solidFill>
              </a:defRPr>
            </a:lvl1pPr>
            <a:lvl2pPr lvl="1" rtl="0">
              <a:lnSpc>
                <a:spcPct val="100000"/>
              </a:lnSpc>
              <a:spcBef>
                <a:spcPts val="0"/>
              </a:spcBef>
              <a:spcAft>
                <a:spcPts val="0"/>
              </a:spcAft>
              <a:buClr>
                <a:srgbClr val="206E7C"/>
              </a:buClr>
              <a:buSzPts val="1400"/>
              <a:buNone/>
              <a:defRPr>
                <a:solidFill>
                  <a:srgbClr val="206E7C"/>
                </a:solidFill>
              </a:defRPr>
            </a:lvl2pPr>
            <a:lvl3pPr lvl="2" rtl="0">
              <a:lnSpc>
                <a:spcPct val="100000"/>
              </a:lnSpc>
              <a:spcBef>
                <a:spcPts val="0"/>
              </a:spcBef>
              <a:spcAft>
                <a:spcPts val="0"/>
              </a:spcAft>
              <a:buClr>
                <a:srgbClr val="206E7C"/>
              </a:buClr>
              <a:buSzPts val="1400"/>
              <a:buNone/>
              <a:defRPr>
                <a:solidFill>
                  <a:srgbClr val="206E7C"/>
                </a:solidFill>
              </a:defRPr>
            </a:lvl3pPr>
            <a:lvl4pPr lvl="3" rtl="0">
              <a:lnSpc>
                <a:spcPct val="100000"/>
              </a:lnSpc>
              <a:spcBef>
                <a:spcPts val="0"/>
              </a:spcBef>
              <a:spcAft>
                <a:spcPts val="0"/>
              </a:spcAft>
              <a:buClr>
                <a:srgbClr val="206E7C"/>
              </a:buClr>
              <a:buSzPts val="1200"/>
              <a:buNone/>
              <a:defRPr>
                <a:solidFill>
                  <a:srgbClr val="206E7C"/>
                </a:solidFill>
              </a:defRPr>
            </a:lvl4pPr>
            <a:lvl5pPr lvl="4" rtl="0">
              <a:lnSpc>
                <a:spcPct val="100000"/>
              </a:lnSpc>
              <a:spcBef>
                <a:spcPts val="0"/>
              </a:spcBef>
              <a:spcAft>
                <a:spcPts val="0"/>
              </a:spcAft>
              <a:buClr>
                <a:srgbClr val="206E7C"/>
              </a:buClr>
              <a:buSzPts val="1000"/>
              <a:buNone/>
              <a:defRPr>
                <a:solidFill>
                  <a:srgbClr val="206E7C"/>
                </a:solidFill>
              </a:defRPr>
            </a:lvl5pPr>
            <a:lvl6pPr lvl="5" rtl="0">
              <a:lnSpc>
                <a:spcPct val="100000"/>
              </a:lnSpc>
              <a:spcBef>
                <a:spcPts val="0"/>
              </a:spcBef>
              <a:spcAft>
                <a:spcPts val="0"/>
              </a:spcAft>
              <a:buClr>
                <a:srgbClr val="206E7C"/>
              </a:buClr>
              <a:buSzPts val="800"/>
              <a:buNone/>
              <a:defRPr>
                <a:solidFill>
                  <a:srgbClr val="206E7C"/>
                </a:solidFill>
              </a:defRPr>
            </a:lvl6pPr>
            <a:lvl7pPr lvl="6" rtl="0">
              <a:lnSpc>
                <a:spcPct val="100000"/>
              </a:lnSpc>
              <a:spcBef>
                <a:spcPts val="0"/>
              </a:spcBef>
              <a:spcAft>
                <a:spcPts val="0"/>
              </a:spcAft>
              <a:buClr>
                <a:srgbClr val="206E7C"/>
              </a:buClr>
              <a:buSzPts val="800"/>
              <a:buNone/>
              <a:defRPr>
                <a:solidFill>
                  <a:srgbClr val="206E7C"/>
                </a:solidFill>
              </a:defRPr>
            </a:lvl7pPr>
            <a:lvl8pPr lvl="7" rtl="0">
              <a:lnSpc>
                <a:spcPct val="100000"/>
              </a:lnSpc>
              <a:spcBef>
                <a:spcPts val="0"/>
              </a:spcBef>
              <a:spcAft>
                <a:spcPts val="0"/>
              </a:spcAft>
              <a:buClr>
                <a:srgbClr val="206E7C"/>
              </a:buClr>
              <a:buSzPts val="800"/>
              <a:buNone/>
              <a:defRPr>
                <a:solidFill>
                  <a:srgbClr val="206E7C"/>
                </a:solidFill>
              </a:defRPr>
            </a:lvl8pPr>
            <a:lvl9pPr lvl="8" rtl="0">
              <a:lnSpc>
                <a:spcPct val="100000"/>
              </a:lnSpc>
              <a:spcBef>
                <a:spcPts val="0"/>
              </a:spcBef>
              <a:spcAft>
                <a:spcPts val="0"/>
              </a:spcAft>
              <a:buClr>
                <a:srgbClr val="206E7C"/>
              </a:buClr>
              <a:buSzPts val="800"/>
              <a:buNone/>
              <a:defRPr>
                <a:solidFill>
                  <a:srgbClr val="206E7C"/>
                </a:solidFill>
              </a:defRPr>
            </a:lvl9pPr>
          </a:lstStyle>
          <a:p/>
        </p:txBody>
      </p:sp>
      <p:sp>
        <p:nvSpPr>
          <p:cNvPr id="176" name="Google Shape;176;p26"/>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177" name="Google Shape;177;p26"/>
          <p:cNvPicPr preferRelativeResize="0"/>
          <p:nvPr/>
        </p:nvPicPr>
        <p:blipFill>
          <a:blip r:embed="rId2">
            <a:alphaModFix/>
          </a:blip>
          <a:stretch>
            <a:fillRect/>
          </a:stretch>
        </p:blipFill>
        <p:spPr>
          <a:xfrm>
            <a:off x="825510" y="4438374"/>
            <a:ext cx="329350" cy="32935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Light" type="secHead">
  <p:cSld name="SECTION_HEADER">
    <p:bg>
      <p:bgPr>
        <a:solidFill>
          <a:srgbClr val="FFFFFF"/>
        </a:solidFill>
      </p:bgPr>
    </p:bg>
    <p:spTree>
      <p:nvGrpSpPr>
        <p:cNvPr id="178" name="Shape 178"/>
        <p:cNvGrpSpPr/>
        <p:nvPr/>
      </p:nvGrpSpPr>
      <p:grpSpPr>
        <a:xfrm>
          <a:off x="0" y="0"/>
          <a:ext cx="0" cy="0"/>
          <a:chOff x="0" y="0"/>
          <a:chExt cx="0" cy="0"/>
        </a:xfrm>
      </p:grpSpPr>
      <p:sp>
        <p:nvSpPr>
          <p:cNvPr id="179" name="Google Shape;179;p27"/>
          <p:cNvSpPr txBox="1"/>
          <p:nvPr>
            <p:ph type="ctrTitle"/>
          </p:nvPr>
        </p:nvSpPr>
        <p:spPr>
          <a:xfrm>
            <a:off x="712840" y="536231"/>
            <a:ext cx="7386600" cy="925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304A"/>
              </a:buClr>
              <a:buSzPts val="5000"/>
              <a:buNone/>
              <a:defRPr b="1" sz="5000">
                <a:solidFill>
                  <a:srgbClr val="1C304A"/>
                </a:solidFill>
              </a:defRPr>
            </a:lvl1pPr>
            <a:lvl2pPr lvl="1" rtl="0" algn="ctr">
              <a:spcBef>
                <a:spcPts val="0"/>
              </a:spcBef>
              <a:spcAft>
                <a:spcPts val="0"/>
              </a:spcAft>
              <a:buClr>
                <a:srgbClr val="1C304A"/>
              </a:buClr>
              <a:buSzPts val="5000"/>
              <a:buNone/>
              <a:defRPr sz="5000">
                <a:solidFill>
                  <a:srgbClr val="1C304A"/>
                </a:solidFill>
              </a:defRPr>
            </a:lvl2pPr>
            <a:lvl3pPr lvl="2" rtl="0" algn="ctr">
              <a:spcBef>
                <a:spcPts val="0"/>
              </a:spcBef>
              <a:spcAft>
                <a:spcPts val="0"/>
              </a:spcAft>
              <a:buClr>
                <a:srgbClr val="1C304A"/>
              </a:buClr>
              <a:buSzPts val="5000"/>
              <a:buNone/>
              <a:defRPr sz="5000">
                <a:solidFill>
                  <a:srgbClr val="1C304A"/>
                </a:solidFill>
              </a:defRPr>
            </a:lvl3pPr>
            <a:lvl4pPr lvl="3" rtl="0" algn="ctr">
              <a:spcBef>
                <a:spcPts val="0"/>
              </a:spcBef>
              <a:spcAft>
                <a:spcPts val="0"/>
              </a:spcAft>
              <a:buClr>
                <a:srgbClr val="1C304A"/>
              </a:buClr>
              <a:buSzPts val="5000"/>
              <a:buNone/>
              <a:defRPr sz="5000">
                <a:solidFill>
                  <a:srgbClr val="1C304A"/>
                </a:solidFill>
              </a:defRPr>
            </a:lvl4pPr>
            <a:lvl5pPr lvl="4" rtl="0" algn="ctr">
              <a:spcBef>
                <a:spcPts val="0"/>
              </a:spcBef>
              <a:spcAft>
                <a:spcPts val="0"/>
              </a:spcAft>
              <a:buClr>
                <a:srgbClr val="1C304A"/>
              </a:buClr>
              <a:buSzPts val="5000"/>
              <a:buNone/>
              <a:defRPr sz="5000">
                <a:solidFill>
                  <a:srgbClr val="1C304A"/>
                </a:solidFill>
              </a:defRPr>
            </a:lvl5pPr>
            <a:lvl6pPr lvl="5" rtl="0" algn="ctr">
              <a:spcBef>
                <a:spcPts val="0"/>
              </a:spcBef>
              <a:spcAft>
                <a:spcPts val="0"/>
              </a:spcAft>
              <a:buClr>
                <a:srgbClr val="1C304A"/>
              </a:buClr>
              <a:buSzPts val="5000"/>
              <a:buNone/>
              <a:defRPr sz="5000">
                <a:solidFill>
                  <a:srgbClr val="1C304A"/>
                </a:solidFill>
              </a:defRPr>
            </a:lvl6pPr>
            <a:lvl7pPr lvl="6" rtl="0" algn="ctr">
              <a:spcBef>
                <a:spcPts val="0"/>
              </a:spcBef>
              <a:spcAft>
                <a:spcPts val="0"/>
              </a:spcAft>
              <a:buClr>
                <a:srgbClr val="1C304A"/>
              </a:buClr>
              <a:buSzPts val="5000"/>
              <a:buNone/>
              <a:defRPr sz="5000">
                <a:solidFill>
                  <a:srgbClr val="1C304A"/>
                </a:solidFill>
              </a:defRPr>
            </a:lvl7pPr>
            <a:lvl8pPr lvl="7" rtl="0" algn="ctr">
              <a:spcBef>
                <a:spcPts val="0"/>
              </a:spcBef>
              <a:spcAft>
                <a:spcPts val="0"/>
              </a:spcAft>
              <a:buClr>
                <a:srgbClr val="1C304A"/>
              </a:buClr>
              <a:buSzPts val="5000"/>
              <a:buNone/>
              <a:defRPr sz="5000">
                <a:solidFill>
                  <a:srgbClr val="1C304A"/>
                </a:solidFill>
              </a:defRPr>
            </a:lvl8pPr>
            <a:lvl9pPr lvl="8" rtl="0" algn="ctr">
              <a:spcBef>
                <a:spcPts val="0"/>
              </a:spcBef>
              <a:spcAft>
                <a:spcPts val="0"/>
              </a:spcAft>
              <a:buClr>
                <a:srgbClr val="1C304A"/>
              </a:buClr>
              <a:buSzPts val="5000"/>
              <a:buNone/>
              <a:defRPr sz="5000">
                <a:solidFill>
                  <a:srgbClr val="1C304A"/>
                </a:solidFill>
              </a:defRPr>
            </a:lvl9pPr>
          </a:lstStyle>
          <a:p/>
        </p:txBody>
      </p:sp>
      <p:sp>
        <p:nvSpPr>
          <p:cNvPr id="180" name="Google Shape;180;p27"/>
          <p:cNvSpPr txBox="1"/>
          <p:nvPr>
            <p:ph idx="1" type="subTitle"/>
          </p:nvPr>
        </p:nvSpPr>
        <p:spPr>
          <a:xfrm>
            <a:off x="729681" y="228753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1400"/>
              <a:buNone/>
              <a:defRPr sz="1400">
                <a:solidFill>
                  <a:srgbClr val="1C304A"/>
                </a:solidFill>
              </a:defRPr>
            </a:lvl1pPr>
            <a:lvl2pPr lvl="1" rtl="0">
              <a:lnSpc>
                <a:spcPct val="100000"/>
              </a:lnSpc>
              <a:spcBef>
                <a:spcPts val="0"/>
              </a:spcBef>
              <a:spcAft>
                <a:spcPts val="0"/>
              </a:spcAft>
              <a:buClr>
                <a:srgbClr val="1C304A"/>
              </a:buClr>
              <a:buSzPts val="1400"/>
              <a:buNone/>
              <a:defRPr>
                <a:solidFill>
                  <a:srgbClr val="1C304A"/>
                </a:solidFill>
              </a:defRPr>
            </a:lvl2pPr>
            <a:lvl3pPr lvl="2" rtl="0">
              <a:lnSpc>
                <a:spcPct val="100000"/>
              </a:lnSpc>
              <a:spcBef>
                <a:spcPts val="0"/>
              </a:spcBef>
              <a:spcAft>
                <a:spcPts val="0"/>
              </a:spcAft>
              <a:buClr>
                <a:srgbClr val="1C304A"/>
              </a:buClr>
              <a:buSzPts val="1400"/>
              <a:buNone/>
              <a:defRPr>
                <a:solidFill>
                  <a:srgbClr val="1C304A"/>
                </a:solidFill>
              </a:defRPr>
            </a:lvl3pPr>
            <a:lvl4pPr lvl="3" rtl="0">
              <a:lnSpc>
                <a:spcPct val="100000"/>
              </a:lnSpc>
              <a:spcBef>
                <a:spcPts val="0"/>
              </a:spcBef>
              <a:spcAft>
                <a:spcPts val="0"/>
              </a:spcAft>
              <a:buClr>
                <a:srgbClr val="1C304A"/>
              </a:buClr>
              <a:buSzPts val="1200"/>
              <a:buNone/>
              <a:defRPr>
                <a:solidFill>
                  <a:srgbClr val="1C304A"/>
                </a:solidFill>
              </a:defRPr>
            </a:lvl4pPr>
            <a:lvl5pPr lvl="4" rtl="0">
              <a:lnSpc>
                <a:spcPct val="100000"/>
              </a:lnSpc>
              <a:spcBef>
                <a:spcPts val="0"/>
              </a:spcBef>
              <a:spcAft>
                <a:spcPts val="0"/>
              </a:spcAft>
              <a:buClr>
                <a:srgbClr val="1C304A"/>
              </a:buClr>
              <a:buSzPts val="1000"/>
              <a:buNone/>
              <a:defRPr>
                <a:solidFill>
                  <a:srgbClr val="1C304A"/>
                </a:solidFill>
              </a:defRPr>
            </a:lvl5pPr>
            <a:lvl6pPr lvl="5" rtl="0">
              <a:lnSpc>
                <a:spcPct val="100000"/>
              </a:lnSpc>
              <a:spcBef>
                <a:spcPts val="0"/>
              </a:spcBef>
              <a:spcAft>
                <a:spcPts val="0"/>
              </a:spcAft>
              <a:buClr>
                <a:srgbClr val="1C304A"/>
              </a:buClr>
              <a:buSzPts val="800"/>
              <a:buNone/>
              <a:defRPr>
                <a:solidFill>
                  <a:srgbClr val="1C304A"/>
                </a:solidFill>
              </a:defRPr>
            </a:lvl6pPr>
            <a:lvl7pPr lvl="6" rtl="0">
              <a:lnSpc>
                <a:spcPct val="100000"/>
              </a:lnSpc>
              <a:spcBef>
                <a:spcPts val="0"/>
              </a:spcBef>
              <a:spcAft>
                <a:spcPts val="0"/>
              </a:spcAft>
              <a:buClr>
                <a:srgbClr val="1C304A"/>
              </a:buClr>
              <a:buSzPts val="800"/>
              <a:buNone/>
              <a:defRPr>
                <a:solidFill>
                  <a:srgbClr val="1C304A"/>
                </a:solidFill>
              </a:defRPr>
            </a:lvl7pPr>
            <a:lvl8pPr lvl="7" rtl="0">
              <a:lnSpc>
                <a:spcPct val="100000"/>
              </a:lnSpc>
              <a:spcBef>
                <a:spcPts val="0"/>
              </a:spcBef>
              <a:spcAft>
                <a:spcPts val="0"/>
              </a:spcAft>
              <a:buClr>
                <a:srgbClr val="1C304A"/>
              </a:buClr>
              <a:buSzPts val="800"/>
              <a:buNone/>
              <a:defRPr>
                <a:solidFill>
                  <a:srgbClr val="1C304A"/>
                </a:solidFill>
              </a:defRPr>
            </a:lvl8pPr>
            <a:lvl9pPr lvl="8" rtl="0">
              <a:lnSpc>
                <a:spcPct val="100000"/>
              </a:lnSpc>
              <a:spcBef>
                <a:spcPts val="0"/>
              </a:spcBef>
              <a:spcAft>
                <a:spcPts val="0"/>
              </a:spcAft>
              <a:buClr>
                <a:srgbClr val="1C304A"/>
              </a:buClr>
              <a:buSzPts val="800"/>
              <a:buNone/>
              <a:defRPr>
                <a:solidFill>
                  <a:srgbClr val="1C304A"/>
                </a:solidFill>
              </a:defRPr>
            </a:lvl9pPr>
          </a:lstStyle>
          <a:p/>
        </p:txBody>
      </p:sp>
      <p:sp>
        <p:nvSpPr>
          <p:cNvPr id="181" name="Google Shape;181;p27"/>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182" name="Google Shape;182;p27"/>
          <p:cNvPicPr preferRelativeResize="0"/>
          <p:nvPr/>
        </p:nvPicPr>
        <p:blipFill>
          <a:blip r:embed="rId2">
            <a:alphaModFix/>
          </a:blip>
          <a:stretch>
            <a:fillRect/>
          </a:stretch>
        </p:blipFill>
        <p:spPr>
          <a:xfrm>
            <a:off x="825500" y="4438375"/>
            <a:ext cx="329350" cy="3293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Bright" type="tx">
  <p:cSld name="TITLE_AND_BODY">
    <p:bg>
      <p:bgPr>
        <a:solidFill>
          <a:srgbClr val="00CFFF"/>
        </a:solidFill>
      </p:bgPr>
    </p:bg>
    <p:spTree>
      <p:nvGrpSpPr>
        <p:cNvPr id="183" name="Shape 183"/>
        <p:cNvGrpSpPr/>
        <p:nvPr/>
      </p:nvGrpSpPr>
      <p:grpSpPr>
        <a:xfrm>
          <a:off x="0" y="0"/>
          <a:ext cx="0" cy="0"/>
          <a:chOff x="0" y="0"/>
          <a:chExt cx="0" cy="0"/>
        </a:xfrm>
      </p:grpSpPr>
      <p:sp>
        <p:nvSpPr>
          <p:cNvPr id="184" name="Google Shape;184;p28"/>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185" name="Google Shape;185;p28"/>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Dark Blue">
  <p:cSld name="TITLE_AND_BODY_2">
    <p:bg>
      <p:bgPr>
        <a:solidFill>
          <a:srgbClr val="1C304A"/>
        </a:solidFill>
      </p:bgPr>
    </p:bg>
    <p:spTree>
      <p:nvGrpSpPr>
        <p:cNvPr id="186" name="Shape 186"/>
        <p:cNvGrpSpPr/>
        <p:nvPr/>
      </p:nvGrpSpPr>
      <p:grpSpPr>
        <a:xfrm>
          <a:off x="0" y="0"/>
          <a:ext cx="0" cy="0"/>
          <a:chOff x="0" y="0"/>
          <a:chExt cx="0" cy="0"/>
        </a:xfrm>
      </p:grpSpPr>
      <p:sp>
        <p:nvSpPr>
          <p:cNvPr id="187" name="Google Shape;187;p29"/>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188" name="Google Shape;188;p29"/>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Light">
  <p:cSld name="TITLE_AND_BODY_2_1">
    <p:bg>
      <p:bgPr>
        <a:solidFill>
          <a:srgbClr val="FFFFFF"/>
        </a:solidFill>
      </p:bgPr>
    </p:bg>
    <p:spTree>
      <p:nvGrpSpPr>
        <p:cNvPr id="189" name="Shape 189"/>
        <p:cNvGrpSpPr/>
        <p:nvPr/>
      </p:nvGrpSpPr>
      <p:grpSpPr>
        <a:xfrm>
          <a:off x="0" y="0"/>
          <a:ext cx="0" cy="0"/>
          <a:chOff x="0" y="0"/>
          <a:chExt cx="0" cy="0"/>
        </a:xfrm>
      </p:grpSpPr>
      <p:sp>
        <p:nvSpPr>
          <p:cNvPr id="190" name="Google Shape;190;p30"/>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191" name="Google Shape;191;p30"/>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046B99"/>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g Point - Bright">
  <p:cSld name="TITLE_AND_BODY_2_1_1">
    <p:bg>
      <p:bgPr>
        <a:solidFill>
          <a:srgbClr val="00CFFF"/>
        </a:solidFill>
      </p:bgPr>
    </p:bg>
    <p:spTree>
      <p:nvGrpSpPr>
        <p:cNvPr id="192" name="Shape 192"/>
        <p:cNvGrpSpPr/>
        <p:nvPr/>
      </p:nvGrpSpPr>
      <p:grpSpPr>
        <a:xfrm>
          <a:off x="0" y="0"/>
          <a:ext cx="0" cy="0"/>
          <a:chOff x="0" y="0"/>
          <a:chExt cx="0" cy="0"/>
        </a:xfrm>
      </p:grpSpPr>
      <p:sp>
        <p:nvSpPr>
          <p:cNvPr id="193" name="Google Shape;193;p31"/>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2600"/>
              <a:buNone/>
              <a:defRPr b="1">
                <a:solidFill>
                  <a:srgbClr val="1C304A"/>
                </a:solidFill>
              </a:defRPr>
            </a:lvl1pPr>
            <a:lvl2pPr lvl="1" rtl="0" algn="ctr">
              <a:spcBef>
                <a:spcPts val="0"/>
              </a:spcBef>
              <a:spcAft>
                <a:spcPts val="0"/>
              </a:spcAft>
              <a:buClr>
                <a:srgbClr val="1C304A"/>
              </a:buClr>
              <a:buSzPts val="2600"/>
              <a:buNone/>
              <a:defRPr sz="2600">
                <a:solidFill>
                  <a:srgbClr val="1C304A"/>
                </a:solidFill>
              </a:defRPr>
            </a:lvl2pPr>
            <a:lvl3pPr lvl="2" rtl="0" algn="ctr">
              <a:spcBef>
                <a:spcPts val="0"/>
              </a:spcBef>
              <a:spcAft>
                <a:spcPts val="0"/>
              </a:spcAft>
              <a:buClr>
                <a:srgbClr val="1C304A"/>
              </a:buClr>
              <a:buSzPts val="2600"/>
              <a:buNone/>
              <a:defRPr sz="2600">
                <a:solidFill>
                  <a:srgbClr val="1C304A"/>
                </a:solidFill>
              </a:defRPr>
            </a:lvl3pPr>
            <a:lvl4pPr lvl="3" rtl="0" algn="ctr">
              <a:spcBef>
                <a:spcPts val="0"/>
              </a:spcBef>
              <a:spcAft>
                <a:spcPts val="0"/>
              </a:spcAft>
              <a:buClr>
                <a:srgbClr val="1C304A"/>
              </a:buClr>
              <a:buSzPts val="2600"/>
              <a:buNone/>
              <a:defRPr sz="2600">
                <a:solidFill>
                  <a:srgbClr val="1C304A"/>
                </a:solidFill>
              </a:defRPr>
            </a:lvl4pPr>
            <a:lvl5pPr lvl="4" rtl="0" algn="ctr">
              <a:spcBef>
                <a:spcPts val="0"/>
              </a:spcBef>
              <a:spcAft>
                <a:spcPts val="0"/>
              </a:spcAft>
              <a:buClr>
                <a:srgbClr val="1C304A"/>
              </a:buClr>
              <a:buSzPts val="2600"/>
              <a:buNone/>
              <a:defRPr sz="2600">
                <a:solidFill>
                  <a:srgbClr val="1C304A"/>
                </a:solidFill>
              </a:defRPr>
            </a:lvl5pPr>
            <a:lvl6pPr lvl="5" rtl="0" algn="ctr">
              <a:spcBef>
                <a:spcPts val="0"/>
              </a:spcBef>
              <a:spcAft>
                <a:spcPts val="0"/>
              </a:spcAft>
              <a:buClr>
                <a:srgbClr val="1C304A"/>
              </a:buClr>
              <a:buSzPts val="2600"/>
              <a:buNone/>
              <a:defRPr sz="2600">
                <a:solidFill>
                  <a:srgbClr val="1C304A"/>
                </a:solidFill>
              </a:defRPr>
            </a:lvl6pPr>
            <a:lvl7pPr lvl="6" rtl="0" algn="ctr">
              <a:spcBef>
                <a:spcPts val="0"/>
              </a:spcBef>
              <a:spcAft>
                <a:spcPts val="0"/>
              </a:spcAft>
              <a:buClr>
                <a:srgbClr val="1C304A"/>
              </a:buClr>
              <a:buSzPts val="2600"/>
              <a:buNone/>
              <a:defRPr sz="2600">
                <a:solidFill>
                  <a:srgbClr val="1C304A"/>
                </a:solidFill>
              </a:defRPr>
            </a:lvl7pPr>
            <a:lvl8pPr lvl="7" rtl="0" algn="ctr">
              <a:spcBef>
                <a:spcPts val="0"/>
              </a:spcBef>
              <a:spcAft>
                <a:spcPts val="0"/>
              </a:spcAft>
              <a:buClr>
                <a:srgbClr val="1C304A"/>
              </a:buClr>
              <a:buSzPts val="2600"/>
              <a:buNone/>
              <a:defRPr sz="2600">
                <a:solidFill>
                  <a:srgbClr val="1C304A"/>
                </a:solidFill>
              </a:defRPr>
            </a:lvl8pPr>
            <a:lvl9pPr lvl="8" rtl="0" algn="ctr">
              <a:spcBef>
                <a:spcPts val="0"/>
              </a:spcBef>
              <a:spcAft>
                <a:spcPts val="0"/>
              </a:spcAft>
              <a:buClr>
                <a:srgbClr val="1C304A"/>
              </a:buClr>
              <a:buSzPts val="2600"/>
              <a:buNone/>
              <a:defRPr sz="2600">
                <a:solidFill>
                  <a:srgbClr val="1C304A"/>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_1">
    <p:spTree>
      <p:nvGrpSpPr>
        <p:cNvPr id="16" name="Shape 16"/>
        <p:cNvGrpSpPr/>
        <p:nvPr/>
      </p:nvGrpSpPr>
      <p:grpSpPr>
        <a:xfrm>
          <a:off x="0" y="0"/>
          <a:ext cx="0" cy="0"/>
          <a:chOff x="0" y="0"/>
          <a:chExt cx="0" cy="0"/>
        </a:xfrm>
      </p:grpSpPr>
      <p:sp>
        <p:nvSpPr>
          <p:cNvPr id="17" name="Google Shape;17;p4"/>
          <p:cNvSpPr txBox="1"/>
          <p:nvPr/>
        </p:nvSpPr>
        <p:spPr>
          <a:xfrm>
            <a:off x="712850" y="441800"/>
            <a:ext cx="77049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rgbClr val="046B99"/>
                </a:solidFill>
                <a:latin typeface="Helvetica Neue"/>
                <a:ea typeface="Helvetica Neue"/>
                <a:cs typeface="Helvetica Neue"/>
                <a:sym typeface="Helvetica Neue"/>
              </a:rPr>
              <a:t>Icons to use in presentations</a:t>
            </a:r>
            <a:endParaRPr b="1" i="0" sz="2800" u="none" cap="none" strike="noStrike">
              <a:solidFill>
                <a:srgbClr val="046B99"/>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1C304A"/>
                </a:solidFill>
                <a:latin typeface="Helvetica Neue"/>
                <a:ea typeface="Helvetica Neue"/>
                <a:cs typeface="Helvetica Neue"/>
                <a:sym typeface="Helvetica Neue"/>
              </a:rPr>
              <a:t>Copy icons from the master slide for use in your presentation </a:t>
            </a:r>
            <a:br>
              <a:rPr b="0" i="0" lang="en" sz="1800" u="none" cap="none" strike="noStrike">
                <a:solidFill>
                  <a:srgbClr val="1C304A"/>
                </a:solidFill>
                <a:latin typeface="Helvetica Neue"/>
                <a:ea typeface="Helvetica Neue"/>
                <a:cs typeface="Helvetica Neue"/>
                <a:sym typeface="Helvetica Neue"/>
              </a:rPr>
            </a:br>
            <a:r>
              <a:rPr b="0" i="0" lang="en" sz="1800" u="none" cap="none" strike="noStrike">
                <a:solidFill>
                  <a:srgbClr val="1C304A"/>
                </a:solidFill>
                <a:latin typeface="Helvetica Neue"/>
                <a:ea typeface="Helvetica Neue"/>
                <a:cs typeface="Helvetica Neue"/>
                <a:sym typeface="Helvetica Neue"/>
              </a:rPr>
              <a:t>(Slide&gt;Edit master) </a:t>
            </a:r>
            <a:endParaRPr b="0" i="0" sz="1800" u="none" cap="none" strike="noStrike">
              <a:solidFill>
                <a:srgbClr val="1C304A"/>
              </a:solidFill>
              <a:latin typeface="Helvetica Neue"/>
              <a:ea typeface="Helvetica Neue"/>
              <a:cs typeface="Helvetica Neue"/>
              <a:sym typeface="Helvetica Neue"/>
            </a:endParaRPr>
          </a:p>
        </p:txBody>
      </p:sp>
      <p:pic>
        <p:nvPicPr>
          <p:cNvPr descr="thin-0001_compose_write_pencil_new.png" id="18" name="Google Shape;18;p4"/>
          <p:cNvPicPr preferRelativeResize="0"/>
          <p:nvPr/>
        </p:nvPicPr>
        <p:blipFill rotWithShape="1">
          <a:blip r:embed="rId2">
            <a:alphaModFix/>
          </a:blip>
          <a:srcRect b="0" l="0" r="0" t="0"/>
          <a:stretch/>
        </p:blipFill>
        <p:spPr>
          <a:xfrm>
            <a:off x="832613" y="1637008"/>
            <a:ext cx="498701" cy="498697"/>
          </a:xfrm>
          <a:prstGeom prst="rect">
            <a:avLst/>
          </a:prstGeom>
          <a:noFill/>
          <a:ln>
            <a:noFill/>
          </a:ln>
        </p:spPr>
      </p:pic>
      <p:pic>
        <p:nvPicPr>
          <p:cNvPr descr="thin-0019_mobile_iphone.png" id="19" name="Google Shape;19;p4"/>
          <p:cNvPicPr preferRelativeResize="0"/>
          <p:nvPr/>
        </p:nvPicPr>
        <p:blipFill rotWithShape="1">
          <a:blip r:embed="rId3">
            <a:alphaModFix/>
          </a:blip>
          <a:srcRect b="0" l="0" r="0" t="0"/>
          <a:stretch/>
        </p:blipFill>
        <p:spPr>
          <a:xfrm>
            <a:off x="1716772" y="1643745"/>
            <a:ext cx="571184" cy="571179"/>
          </a:xfrm>
          <a:prstGeom prst="rect">
            <a:avLst/>
          </a:prstGeom>
          <a:noFill/>
          <a:ln>
            <a:noFill/>
          </a:ln>
        </p:spPr>
      </p:pic>
      <p:pic>
        <p:nvPicPr>
          <p:cNvPr descr="thin-0020_ipad_reading_mobile.png" id="20" name="Google Shape;20;p4"/>
          <p:cNvPicPr preferRelativeResize="0"/>
          <p:nvPr/>
        </p:nvPicPr>
        <p:blipFill rotWithShape="1">
          <a:blip r:embed="rId4">
            <a:alphaModFix/>
          </a:blip>
          <a:srcRect b="0" l="0" r="0" t="0"/>
          <a:stretch/>
        </p:blipFill>
        <p:spPr>
          <a:xfrm>
            <a:off x="2495492" y="1643755"/>
            <a:ext cx="595156" cy="595153"/>
          </a:xfrm>
          <a:prstGeom prst="rect">
            <a:avLst/>
          </a:prstGeom>
          <a:noFill/>
          <a:ln>
            <a:noFill/>
          </a:ln>
        </p:spPr>
      </p:pic>
      <p:pic>
        <p:nvPicPr>
          <p:cNvPr descr="thin-0021_calendar_month_day_planner.png" id="21" name="Google Shape;21;p4"/>
          <p:cNvPicPr preferRelativeResize="0"/>
          <p:nvPr/>
        </p:nvPicPr>
        <p:blipFill rotWithShape="1">
          <a:blip r:embed="rId5">
            <a:alphaModFix/>
          </a:blip>
          <a:srcRect b="0" l="0" r="0" t="0"/>
          <a:stretch/>
        </p:blipFill>
        <p:spPr>
          <a:xfrm>
            <a:off x="5860041" y="2383961"/>
            <a:ext cx="595156" cy="595153"/>
          </a:xfrm>
          <a:prstGeom prst="rect">
            <a:avLst/>
          </a:prstGeom>
          <a:noFill/>
          <a:ln>
            <a:noFill/>
          </a:ln>
        </p:spPr>
      </p:pic>
      <p:pic>
        <p:nvPicPr>
          <p:cNvPr descr="thin-0027_stopwatch_timer_running_time.png" id="22" name="Google Shape;22;p4"/>
          <p:cNvPicPr preferRelativeResize="0"/>
          <p:nvPr/>
        </p:nvPicPr>
        <p:blipFill rotWithShape="1">
          <a:blip r:embed="rId6">
            <a:alphaModFix/>
          </a:blip>
          <a:srcRect b="0" l="0" r="0" t="0"/>
          <a:stretch/>
        </p:blipFill>
        <p:spPr>
          <a:xfrm>
            <a:off x="6753851" y="2383961"/>
            <a:ext cx="595156" cy="595153"/>
          </a:xfrm>
          <a:prstGeom prst="rect">
            <a:avLst/>
          </a:prstGeom>
          <a:noFill/>
          <a:ln>
            <a:noFill/>
          </a:ln>
        </p:spPr>
      </p:pic>
      <p:pic>
        <p:nvPicPr>
          <p:cNvPr descr="thin-0032_flag.png" id="23" name="Google Shape;23;p4"/>
          <p:cNvPicPr preferRelativeResize="0"/>
          <p:nvPr/>
        </p:nvPicPr>
        <p:blipFill rotWithShape="1">
          <a:blip r:embed="rId7">
            <a:alphaModFix/>
          </a:blip>
          <a:srcRect b="0" l="0" r="0" t="0"/>
          <a:stretch/>
        </p:blipFill>
        <p:spPr>
          <a:xfrm>
            <a:off x="7647668" y="2409073"/>
            <a:ext cx="595156" cy="595153"/>
          </a:xfrm>
          <a:prstGeom prst="rect">
            <a:avLst/>
          </a:prstGeom>
          <a:noFill/>
          <a:ln>
            <a:noFill/>
          </a:ln>
        </p:spPr>
      </p:pic>
      <p:pic>
        <p:nvPicPr>
          <p:cNvPr descr="thin-0033_search_find_zoom.png" id="24" name="Google Shape;24;p4"/>
          <p:cNvPicPr preferRelativeResize="0"/>
          <p:nvPr/>
        </p:nvPicPr>
        <p:blipFill rotWithShape="1">
          <a:blip r:embed="rId8">
            <a:alphaModFix/>
          </a:blip>
          <a:srcRect b="0" l="0" r="0" t="0"/>
          <a:stretch/>
        </p:blipFill>
        <p:spPr>
          <a:xfrm>
            <a:off x="7687363" y="1692950"/>
            <a:ext cx="595156" cy="595153"/>
          </a:xfrm>
          <a:prstGeom prst="rect">
            <a:avLst/>
          </a:prstGeom>
          <a:noFill/>
          <a:ln>
            <a:noFill/>
          </a:ln>
        </p:spPr>
      </p:pic>
      <p:pic>
        <p:nvPicPr>
          <p:cNvPr descr="thin-0042_attachment.png" id="25" name="Google Shape;25;p4"/>
          <p:cNvPicPr preferRelativeResize="0"/>
          <p:nvPr/>
        </p:nvPicPr>
        <p:blipFill rotWithShape="1">
          <a:blip r:embed="rId9">
            <a:alphaModFix/>
          </a:blip>
          <a:srcRect b="0" l="0" r="0" t="0"/>
          <a:stretch/>
        </p:blipFill>
        <p:spPr>
          <a:xfrm>
            <a:off x="6768100" y="1631769"/>
            <a:ext cx="595156" cy="595153"/>
          </a:xfrm>
          <a:prstGeom prst="rect">
            <a:avLst/>
          </a:prstGeom>
          <a:noFill/>
          <a:ln>
            <a:noFill/>
          </a:ln>
        </p:spPr>
      </p:pic>
      <p:pic>
        <p:nvPicPr>
          <p:cNvPr descr="thin-0052_settings_gears_preferences_gearbox.png" id="26" name="Google Shape;26;p4"/>
          <p:cNvPicPr preferRelativeResize="0"/>
          <p:nvPr/>
        </p:nvPicPr>
        <p:blipFill rotWithShape="1">
          <a:blip r:embed="rId10">
            <a:alphaModFix/>
          </a:blip>
          <a:srcRect b="0" l="0" r="0" t="0"/>
          <a:stretch/>
        </p:blipFill>
        <p:spPr>
          <a:xfrm>
            <a:off x="6052860" y="1679996"/>
            <a:ext cx="595156" cy="595153"/>
          </a:xfrm>
          <a:prstGeom prst="rect">
            <a:avLst/>
          </a:prstGeom>
          <a:noFill/>
          <a:ln>
            <a:noFill/>
          </a:ln>
        </p:spPr>
      </p:pic>
      <p:pic>
        <p:nvPicPr>
          <p:cNvPr descr="thin-0055_settings_tools_configuration_preferences.png" id="27" name="Google Shape;27;p4"/>
          <p:cNvPicPr preferRelativeResize="0"/>
          <p:nvPr/>
        </p:nvPicPr>
        <p:blipFill rotWithShape="1">
          <a:blip r:embed="rId11">
            <a:alphaModFix/>
          </a:blip>
          <a:srcRect b="0" l="0" r="0" t="0"/>
          <a:stretch/>
        </p:blipFill>
        <p:spPr>
          <a:xfrm>
            <a:off x="5414033" y="1631769"/>
            <a:ext cx="595156" cy="595153"/>
          </a:xfrm>
          <a:prstGeom prst="rect">
            <a:avLst/>
          </a:prstGeom>
          <a:noFill/>
          <a:ln>
            <a:noFill/>
          </a:ln>
        </p:spPr>
      </p:pic>
      <p:pic>
        <p:nvPicPr>
          <p:cNvPr descr="thin-0070_paper_role.png" id="28" name="Google Shape;28;p4"/>
          <p:cNvPicPr preferRelativeResize="0"/>
          <p:nvPr/>
        </p:nvPicPr>
        <p:blipFill rotWithShape="1">
          <a:blip r:embed="rId12">
            <a:alphaModFix/>
          </a:blip>
          <a:srcRect b="0" l="0" r="0" t="0"/>
          <a:stretch/>
        </p:blipFill>
        <p:spPr>
          <a:xfrm>
            <a:off x="4718901" y="1631769"/>
            <a:ext cx="595156" cy="595153"/>
          </a:xfrm>
          <a:prstGeom prst="rect">
            <a:avLst/>
          </a:prstGeom>
          <a:noFill/>
          <a:ln>
            <a:noFill/>
          </a:ln>
        </p:spPr>
      </p:pic>
      <p:pic>
        <p:nvPicPr>
          <p:cNvPr descr="thin-0100_to_do_list_reminder_done.png" id="29" name="Google Shape;29;p4"/>
          <p:cNvPicPr preferRelativeResize="0"/>
          <p:nvPr/>
        </p:nvPicPr>
        <p:blipFill rotWithShape="1">
          <a:blip r:embed="rId13">
            <a:alphaModFix/>
          </a:blip>
          <a:srcRect b="0" l="0" r="0" t="0"/>
          <a:stretch/>
        </p:blipFill>
        <p:spPr>
          <a:xfrm>
            <a:off x="3957875" y="1583542"/>
            <a:ext cx="595156" cy="595153"/>
          </a:xfrm>
          <a:prstGeom prst="rect">
            <a:avLst/>
          </a:prstGeom>
          <a:noFill/>
          <a:ln>
            <a:noFill/>
          </a:ln>
        </p:spPr>
      </p:pic>
      <p:pic>
        <p:nvPicPr>
          <p:cNvPr descr="thin-0128_upload_load_share.png" id="30" name="Google Shape;30;p4"/>
          <p:cNvPicPr preferRelativeResize="0"/>
          <p:nvPr/>
        </p:nvPicPr>
        <p:blipFill rotWithShape="1">
          <a:blip r:embed="rId14">
            <a:alphaModFix/>
          </a:blip>
          <a:srcRect b="0" l="0" r="0" t="0"/>
          <a:stretch/>
        </p:blipFill>
        <p:spPr>
          <a:xfrm>
            <a:off x="3253382" y="1566900"/>
            <a:ext cx="595156" cy="595153"/>
          </a:xfrm>
          <a:prstGeom prst="rect">
            <a:avLst/>
          </a:prstGeom>
          <a:noFill/>
          <a:ln>
            <a:noFill/>
          </a:ln>
        </p:spPr>
      </p:pic>
      <p:pic>
        <p:nvPicPr>
          <p:cNvPr descr="thin-0143_rotate_clockwise.png" id="31" name="Google Shape;31;p4"/>
          <p:cNvPicPr preferRelativeResize="0"/>
          <p:nvPr/>
        </p:nvPicPr>
        <p:blipFill rotWithShape="1">
          <a:blip r:embed="rId15">
            <a:alphaModFix/>
          </a:blip>
          <a:srcRect b="0" l="0" r="0" t="0"/>
          <a:stretch/>
        </p:blipFill>
        <p:spPr>
          <a:xfrm>
            <a:off x="5075362" y="2434212"/>
            <a:ext cx="544895" cy="544891"/>
          </a:xfrm>
          <a:prstGeom prst="rect">
            <a:avLst/>
          </a:prstGeom>
          <a:noFill/>
          <a:ln>
            <a:noFill/>
          </a:ln>
        </p:spPr>
      </p:pic>
      <p:pic>
        <p:nvPicPr>
          <p:cNvPr descr="thin-0153_delete_exit_remove_close.png" id="32" name="Google Shape;32;p4"/>
          <p:cNvPicPr preferRelativeResize="0"/>
          <p:nvPr/>
        </p:nvPicPr>
        <p:blipFill rotWithShape="1">
          <a:blip r:embed="rId16">
            <a:alphaModFix/>
          </a:blip>
          <a:srcRect b="0" l="0" r="0" t="0"/>
          <a:stretch/>
        </p:blipFill>
        <p:spPr>
          <a:xfrm>
            <a:off x="5073022" y="3166648"/>
            <a:ext cx="595155" cy="573770"/>
          </a:xfrm>
          <a:prstGeom prst="rect">
            <a:avLst/>
          </a:prstGeom>
          <a:noFill/>
          <a:ln>
            <a:noFill/>
          </a:ln>
        </p:spPr>
      </p:pic>
      <p:pic>
        <p:nvPicPr>
          <p:cNvPr descr="thin-0154_ok_successful_check.png" id="33" name="Google Shape;33;p4"/>
          <p:cNvPicPr preferRelativeResize="0"/>
          <p:nvPr/>
        </p:nvPicPr>
        <p:blipFill rotWithShape="1">
          <a:blip r:embed="rId17">
            <a:alphaModFix/>
          </a:blip>
          <a:srcRect b="0" l="0" r="0" t="0"/>
          <a:stretch/>
        </p:blipFill>
        <p:spPr>
          <a:xfrm>
            <a:off x="5886138" y="3185345"/>
            <a:ext cx="595155" cy="573770"/>
          </a:xfrm>
          <a:prstGeom prst="rect">
            <a:avLst/>
          </a:prstGeom>
          <a:noFill/>
          <a:ln>
            <a:noFill/>
          </a:ln>
        </p:spPr>
      </p:pic>
      <p:pic>
        <p:nvPicPr>
          <p:cNvPr descr="thin-0207_list_checkbox_todo_done.png" id="34" name="Google Shape;34;p4"/>
          <p:cNvPicPr preferRelativeResize="0"/>
          <p:nvPr/>
        </p:nvPicPr>
        <p:blipFill rotWithShape="1">
          <a:blip r:embed="rId18">
            <a:alphaModFix/>
          </a:blip>
          <a:srcRect b="0" l="0" r="0" t="0"/>
          <a:stretch/>
        </p:blipFill>
        <p:spPr>
          <a:xfrm>
            <a:off x="6768100" y="3198478"/>
            <a:ext cx="595155" cy="573770"/>
          </a:xfrm>
          <a:prstGeom prst="rect">
            <a:avLst/>
          </a:prstGeom>
          <a:noFill/>
          <a:ln>
            <a:noFill/>
          </a:ln>
        </p:spPr>
      </p:pic>
      <p:pic>
        <p:nvPicPr>
          <p:cNvPr descr="thin-0281_chat_message_discussion_bubble_reply_conversation.png" id="35" name="Google Shape;35;p4"/>
          <p:cNvPicPr preferRelativeResize="0"/>
          <p:nvPr/>
        </p:nvPicPr>
        <p:blipFill rotWithShape="1">
          <a:blip r:embed="rId19">
            <a:alphaModFix/>
          </a:blip>
          <a:srcRect b="0" l="0" r="0" t="0"/>
          <a:stretch/>
        </p:blipFill>
        <p:spPr>
          <a:xfrm>
            <a:off x="7687363" y="3248923"/>
            <a:ext cx="595155" cy="573770"/>
          </a:xfrm>
          <a:prstGeom prst="rect">
            <a:avLst/>
          </a:prstGeom>
          <a:noFill/>
          <a:ln>
            <a:noFill/>
          </a:ln>
        </p:spPr>
      </p:pic>
      <p:pic>
        <p:nvPicPr>
          <p:cNvPr descr="thin-0310_support_help_talk_call.png" id="36" name="Google Shape;36;p4"/>
          <p:cNvPicPr preferRelativeResize="0"/>
          <p:nvPr/>
        </p:nvPicPr>
        <p:blipFill rotWithShape="1">
          <a:blip r:embed="rId20">
            <a:alphaModFix/>
          </a:blip>
          <a:srcRect b="0" l="0" r="0" t="0"/>
          <a:stretch/>
        </p:blipFill>
        <p:spPr>
          <a:xfrm>
            <a:off x="3439815" y="3179144"/>
            <a:ext cx="595155" cy="573770"/>
          </a:xfrm>
          <a:prstGeom prst="rect">
            <a:avLst/>
          </a:prstGeom>
          <a:noFill/>
          <a:ln>
            <a:noFill/>
          </a:ln>
        </p:spPr>
      </p:pic>
      <p:pic>
        <p:nvPicPr>
          <p:cNvPr descr="thin-0358_database_raid.png" id="37" name="Google Shape;37;p4"/>
          <p:cNvPicPr preferRelativeResize="0"/>
          <p:nvPr/>
        </p:nvPicPr>
        <p:blipFill rotWithShape="1">
          <a:blip r:embed="rId21">
            <a:alphaModFix/>
          </a:blip>
          <a:srcRect b="0" l="0" r="0" t="0"/>
          <a:stretch/>
        </p:blipFill>
        <p:spPr>
          <a:xfrm>
            <a:off x="5025101" y="3927978"/>
            <a:ext cx="595155" cy="573770"/>
          </a:xfrm>
          <a:prstGeom prst="rect">
            <a:avLst/>
          </a:prstGeom>
          <a:noFill/>
          <a:ln>
            <a:noFill/>
          </a:ln>
        </p:spPr>
      </p:pic>
      <p:pic>
        <p:nvPicPr>
          <p:cNvPr descr="thin-0383_graph_columns_growth_statistics.png" id="38" name="Google Shape;38;p4"/>
          <p:cNvPicPr preferRelativeResize="0"/>
          <p:nvPr/>
        </p:nvPicPr>
        <p:blipFill rotWithShape="1">
          <a:blip r:embed="rId22">
            <a:alphaModFix/>
          </a:blip>
          <a:srcRect b="0" l="0" r="0" t="0"/>
          <a:stretch/>
        </p:blipFill>
        <p:spPr>
          <a:xfrm>
            <a:off x="3398723" y="3970150"/>
            <a:ext cx="595155" cy="573770"/>
          </a:xfrm>
          <a:prstGeom prst="rect">
            <a:avLst/>
          </a:prstGeom>
          <a:noFill/>
          <a:ln>
            <a:noFill/>
          </a:ln>
        </p:spPr>
      </p:pic>
      <p:pic>
        <p:nvPicPr>
          <p:cNvPr descr="thin-0384_graph_columns_drop_statistics.png" id="39" name="Google Shape;39;p4"/>
          <p:cNvPicPr preferRelativeResize="0"/>
          <p:nvPr/>
        </p:nvPicPr>
        <p:blipFill rotWithShape="1">
          <a:blip r:embed="rId23">
            <a:alphaModFix/>
          </a:blip>
          <a:srcRect b="0" l="0" r="0" t="0"/>
          <a:stretch/>
        </p:blipFill>
        <p:spPr>
          <a:xfrm>
            <a:off x="4221438" y="3944292"/>
            <a:ext cx="595155" cy="573770"/>
          </a:xfrm>
          <a:prstGeom prst="rect">
            <a:avLst/>
          </a:prstGeom>
          <a:noFill/>
          <a:ln>
            <a:noFill/>
          </a:ln>
        </p:spPr>
      </p:pic>
      <p:pic>
        <p:nvPicPr>
          <p:cNvPr descr="thin-0550_attention_error_alert_caution.png" id="40" name="Google Shape;40;p4"/>
          <p:cNvPicPr preferRelativeResize="0"/>
          <p:nvPr/>
        </p:nvPicPr>
        <p:blipFill rotWithShape="1">
          <a:blip r:embed="rId24">
            <a:alphaModFix/>
          </a:blip>
          <a:srcRect b="0" l="0" r="0" t="0"/>
          <a:stretch/>
        </p:blipFill>
        <p:spPr>
          <a:xfrm>
            <a:off x="2597763" y="3912345"/>
            <a:ext cx="595155" cy="573770"/>
          </a:xfrm>
          <a:prstGeom prst="rect">
            <a:avLst/>
          </a:prstGeom>
          <a:noFill/>
          <a:ln>
            <a:noFill/>
          </a:ln>
        </p:spPr>
      </p:pic>
      <p:pic>
        <p:nvPicPr>
          <p:cNvPr descr="thin-0661_like_thumb_up_vote.png" id="41" name="Google Shape;41;p4"/>
          <p:cNvPicPr preferRelativeResize="0"/>
          <p:nvPr/>
        </p:nvPicPr>
        <p:blipFill rotWithShape="1">
          <a:blip r:embed="rId25">
            <a:alphaModFix/>
          </a:blip>
          <a:srcRect b="0" l="0" r="0" t="0"/>
          <a:stretch/>
        </p:blipFill>
        <p:spPr>
          <a:xfrm>
            <a:off x="755526" y="3856336"/>
            <a:ext cx="595155" cy="573770"/>
          </a:xfrm>
          <a:prstGeom prst="rect">
            <a:avLst/>
          </a:prstGeom>
          <a:noFill/>
          <a:ln>
            <a:noFill/>
          </a:ln>
        </p:spPr>
      </p:pic>
      <p:pic>
        <p:nvPicPr>
          <p:cNvPr descr="thin-0662_dislike_thumb_down_vote.png" id="42" name="Google Shape;42;p4"/>
          <p:cNvPicPr preferRelativeResize="0"/>
          <p:nvPr/>
        </p:nvPicPr>
        <p:blipFill rotWithShape="1">
          <a:blip r:embed="rId26">
            <a:alphaModFix/>
          </a:blip>
          <a:srcRect b="0" l="0" r="0" t="0"/>
          <a:stretch/>
        </p:blipFill>
        <p:spPr>
          <a:xfrm>
            <a:off x="1727542" y="3912345"/>
            <a:ext cx="595155" cy="573770"/>
          </a:xfrm>
          <a:prstGeom prst="rect">
            <a:avLst/>
          </a:prstGeom>
          <a:noFill/>
          <a:ln>
            <a:noFill/>
          </a:ln>
        </p:spPr>
      </p:pic>
      <p:pic>
        <p:nvPicPr>
          <p:cNvPr descr="thin-0699_user_profile_avatar_man_male.png" id="43" name="Google Shape;43;p4"/>
          <p:cNvPicPr preferRelativeResize="0"/>
          <p:nvPr/>
        </p:nvPicPr>
        <p:blipFill rotWithShape="1">
          <a:blip r:embed="rId27">
            <a:alphaModFix/>
          </a:blip>
          <a:srcRect b="0" l="0" r="0" t="0"/>
          <a:stretch/>
        </p:blipFill>
        <p:spPr>
          <a:xfrm>
            <a:off x="2597763" y="3179133"/>
            <a:ext cx="595155" cy="573770"/>
          </a:xfrm>
          <a:prstGeom prst="rect">
            <a:avLst/>
          </a:prstGeom>
          <a:noFill/>
          <a:ln>
            <a:noFill/>
          </a:ln>
        </p:spPr>
      </p:pic>
      <p:pic>
        <p:nvPicPr>
          <p:cNvPr descr="thin-0700_user_profile_avatar_woman_female.png" id="44" name="Google Shape;44;p4"/>
          <p:cNvPicPr preferRelativeResize="0"/>
          <p:nvPr/>
        </p:nvPicPr>
        <p:blipFill rotWithShape="1">
          <a:blip r:embed="rId28">
            <a:alphaModFix/>
          </a:blip>
          <a:srcRect b="0" l="0" r="0" t="0"/>
          <a:stretch/>
        </p:blipFill>
        <p:spPr>
          <a:xfrm>
            <a:off x="1716772" y="3179133"/>
            <a:ext cx="595155" cy="573770"/>
          </a:xfrm>
          <a:prstGeom prst="rect">
            <a:avLst/>
          </a:prstGeom>
          <a:noFill/>
          <a:ln>
            <a:noFill/>
          </a:ln>
        </p:spPr>
      </p:pic>
      <p:pic>
        <p:nvPicPr>
          <p:cNvPr descr="thin-0704_users_profile_group_couple_man_woman.png" id="45" name="Google Shape;45;p4"/>
          <p:cNvPicPr preferRelativeResize="0"/>
          <p:nvPr/>
        </p:nvPicPr>
        <p:blipFill rotWithShape="1">
          <a:blip r:embed="rId29">
            <a:alphaModFix/>
          </a:blip>
          <a:srcRect b="0" l="0" r="0" t="0"/>
          <a:stretch/>
        </p:blipFill>
        <p:spPr>
          <a:xfrm>
            <a:off x="784379" y="3179133"/>
            <a:ext cx="595155" cy="573770"/>
          </a:xfrm>
          <a:prstGeom prst="rect">
            <a:avLst/>
          </a:prstGeom>
          <a:noFill/>
          <a:ln>
            <a:noFill/>
          </a:ln>
        </p:spPr>
      </p:pic>
      <p:pic>
        <p:nvPicPr>
          <p:cNvPr descr="thin-0709_user_profile_avatar_man_male.png" id="46" name="Google Shape;46;p4"/>
          <p:cNvPicPr preferRelativeResize="0"/>
          <p:nvPr/>
        </p:nvPicPr>
        <p:blipFill rotWithShape="1">
          <a:blip r:embed="rId30">
            <a:alphaModFix/>
          </a:blip>
          <a:srcRect b="0" l="0" r="0" t="0"/>
          <a:stretch/>
        </p:blipFill>
        <p:spPr>
          <a:xfrm>
            <a:off x="3362720" y="2383962"/>
            <a:ext cx="595155" cy="573770"/>
          </a:xfrm>
          <a:prstGeom prst="rect">
            <a:avLst/>
          </a:prstGeom>
          <a:noFill/>
          <a:ln>
            <a:noFill/>
          </a:ln>
        </p:spPr>
      </p:pic>
      <p:pic>
        <p:nvPicPr>
          <p:cNvPr descr="thin-0710_business_tie_user_profile_avatar_man_male.png" id="47" name="Google Shape;47;p4"/>
          <p:cNvPicPr preferRelativeResize="0"/>
          <p:nvPr/>
        </p:nvPicPr>
        <p:blipFill rotWithShape="1">
          <a:blip r:embed="rId31">
            <a:alphaModFix/>
          </a:blip>
          <a:srcRect b="0" l="0" r="0" t="0"/>
          <a:stretch/>
        </p:blipFill>
        <p:spPr>
          <a:xfrm>
            <a:off x="2597763" y="2383962"/>
            <a:ext cx="595155" cy="573770"/>
          </a:xfrm>
          <a:prstGeom prst="rect">
            <a:avLst/>
          </a:prstGeom>
          <a:noFill/>
          <a:ln>
            <a:noFill/>
          </a:ln>
        </p:spPr>
      </p:pic>
      <p:pic>
        <p:nvPicPr>
          <p:cNvPr descr="thin-0711_young_boy_user_profile_avatar_man_male.png" id="48" name="Google Shape;48;p4"/>
          <p:cNvPicPr preferRelativeResize="0"/>
          <p:nvPr/>
        </p:nvPicPr>
        <p:blipFill rotWithShape="1">
          <a:blip r:embed="rId32">
            <a:alphaModFix/>
          </a:blip>
          <a:srcRect b="0" l="0" r="0" t="0"/>
          <a:stretch/>
        </p:blipFill>
        <p:spPr>
          <a:xfrm>
            <a:off x="1710910" y="2383962"/>
            <a:ext cx="595155" cy="573770"/>
          </a:xfrm>
          <a:prstGeom prst="rect">
            <a:avLst/>
          </a:prstGeom>
          <a:noFill/>
          <a:ln>
            <a:noFill/>
          </a:ln>
        </p:spPr>
      </p:pic>
      <p:pic>
        <p:nvPicPr>
          <p:cNvPr descr="thin-0712_user_profile_avatar_girl_woman_female.png" id="49" name="Google Shape;49;p4"/>
          <p:cNvPicPr preferRelativeResize="0"/>
          <p:nvPr/>
        </p:nvPicPr>
        <p:blipFill rotWithShape="1">
          <a:blip r:embed="rId33">
            <a:alphaModFix/>
          </a:blip>
          <a:srcRect b="0" l="0" r="0" t="0"/>
          <a:stretch/>
        </p:blipFill>
        <p:spPr>
          <a:xfrm>
            <a:off x="784379" y="2301278"/>
            <a:ext cx="595155" cy="573770"/>
          </a:xfrm>
          <a:prstGeom prst="rect">
            <a:avLst/>
          </a:prstGeom>
          <a:noFill/>
          <a:ln>
            <a:noFill/>
          </a:ln>
        </p:spPr>
      </p:pic>
      <p:pic>
        <p:nvPicPr>
          <p:cNvPr id="50" name="Google Shape;50;p4"/>
          <p:cNvPicPr preferRelativeResize="0"/>
          <p:nvPr/>
        </p:nvPicPr>
        <p:blipFill rotWithShape="1">
          <a:blip r:embed="rId34">
            <a:alphaModFix/>
          </a:blip>
          <a:srcRect b="0" l="0" r="0" t="0"/>
          <a:stretch/>
        </p:blipFill>
        <p:spPr>
          <a:xfrm>
            <a:off x="5845136" y="3971900"/>
            <a:ext cx="691905" cy="691900"/>
          </a:xfrm>
          <a:prstGeom prst="rect">
            <a:avLst/>
          </a:prstGeom>
          <a:noFill/>
          <a:ln>
            <a:noFill/>
          </a:ln>
        </p:spPr>
      </p:pic>
      <p:pic>
        <p:nvPicPr>
          <p:cNvPr descr="thin-0766_weather_snow_flake_winter.png" id="51" name="Google Shape;51;p4"/>
          <p:cNvPicPr preferRelativeResize="0"/>
          <p:nvPr/>
        </p:nvPicPr>
        <p:blipFill rotWithShape="1">
          <a:blip r:embed="rId35">
            <a:alphaModFix/>
          </a:blip>
          <a:srcRect b="0" l="0" r="0" t="0"/>
          <a:stretch/>
        </p:blipFill>
        <p:spPr>
          <a:xfrm>
            <a:off x="4257589" y="3242016"/>
            <a:ext cx="595155" cy="595151"/>
          </a:xfrm>
          <a:prstGeom prst="rect">
            <a:avLst/>
          </a:prstGeom>
          <a:noFill/>
          <a:ln>
            <a:noFill/>
          </a:ln>
        </p:spPr>
      </p:pic>
      <p:pic>
        <p:nvPicPr>
          <p:cNvPr descr="thin-0719_group_users_circle.png" id="52" name="Google Shape;52;p4"/>
          <p:cNvPicPr preferRelativeResize="0"/>
          <p:nvPr/>
        </p:nvPicPr>
        <p:blipFill rotWithShape="1">
          <a:blip r:embed="rId36">
            <a:alphaModFix/>
          </a:blip>
          <a:srcRect b="0" l="0" r="0" t="0"/>
          <a:stretch/>
        </p:blipFill>
        <p:spPr>
          <a:xfrm>
            <a:off x="4240422" y="2367637"/>
            <a:ext cx="595155" cy="595151"/>
          </a:xfrm>
          <a:prstGeom prst="rect">
            <a:avLst/>
          </a:prstGeom>
          <a:noFill/>
          <a:ln>
            <a:noFill/>
          </a:ln>
        </p:spPr>
      </p:pic>
      <p:pic>
        <p:nvPicPr>
          <p:cNvPr descr="thin-0632_security_lock.png" id="53" name="Google Shape;53;p4"/>
          <p:cNvPicPr preferRelativeResize="0"/>
          <p:nvPr/>
        </p:nvPicPr>
        <p:blipFill rotWithShape="1">
          <a:blip r:embed="rId37">
            <a:alphaModFix/>
          </a:blip>
          <a:srcRect b="0" l="0" r="0" t="0"/>
          <a:stretch/>
        </p:blipFill>
        <p:spPr>
          <a:xfrm>
            <a:off x="7687363" y="3992557"/>
            <a:ext cx="595155" cy="595151"/>
          </a:xfrm>
          <a:prstGeom prst="rect">
            <a:avLst/>
          </a:prstGeom>
          <a:noFill/>
          <a:ln>
            <a:noFill/>
          </a:ln>
        </p:spPr>
      </p:pic>
      <p:pic>
        <p:nvPicPr>
          <p:cNvPr descr="thin-0540_map_path_navigation_location_treasure_hunt.png" id="54" name="Google Shape;54;p4"/>
          <p:cNvPicPr preferRelativeResize="0"/>
          <p:nvPr/>
        </p:nvPicPr>
        <p:blipFill rotWithShape="1">
          <a:blip r:embed="rId38">
            <a:alphaModFix/>
          </a:blip>
          <a:srcRect b="0" l="0" r="0" t="0"/>
          <a:stretch/>
        </p:blipFill>
        <p:spPr>
          <a:xfrm>
            <a:off x="6730621" y="3971900"/>
            <a:ext cx="595155" cy="595151"/>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g Point - Light">
  <p:cSld name="TITLE_AND_BODY_2_1_1_1">
    <p:bg>
      <p:bgPr>
        <a:solidFill>
          <a:srgbClr val="FFFFFF"/>
        </a:solidFill>
      </p:bgPr>
    </p:bg>
    <p:spTree>
      <p:nvGrpSpPr>
        <p:cNvPr id="194" name="Shape 194"/>
        <p:cNvGrpSpPr/>
        <p:nvPr/>
      </p:nvGrpSpPr>
      <p:grpSpPr>
        <a:xfrm>
          <a:off x="0" y="0"/>
          <a:ext cx="0" cy="0"/>
          <a:chOff x="0" y="0"/>
          <a:chExt cx="0" cy="0"/>
        </a:xfrm>
      </p:grpSpPr>
      <p:sp>
        <p:nvSpPr>
          <p:cNvPr id="195" name="Google Shape;195;p32"/>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2600"/>
              <a:buNone/>
              <a:defRPr b="1">
                <a:solidFill>
                  <a:srgbClr val="1C304A"/>
                </a:solidFill>
              </a:defRPr>
            </a:lvl1pPr>
            <a:lvl2pPr lvl="1" rtl="0" algn="ctr">
              <a:spcBef>
                <a:spcPts val="0"/>
              </a:spcBef>
              <a:spcAft>
                <a:spcPts val="0"/>
              </a:spcAft>
              <a:buClr>
                <a:srgbClr val="1C304A"/>
              </a:buClr>
              <a:buSzPts val="2600"/>
              <a:buNone/>
              <a:defRPr sz="2600">
                <a:solidFill>
                  <a:srgbClr val="1C304A"/>
                </a:solidFill>
              </a:defRPr>
            </a:lvl2pPr>
            <a:lvl3pPr lvl="2" rtl="0" algn="ctr">
              <a:spcBef>
                <a:spcPts val="0"/>
              </a:spcBef>
              <a:spcAft>
                <a:spcPts val="0"/>
              </a:spcAft>
              <a:buClr>
                <a:srgbClr val="1C304A"/>
              </a:buClr>
              <a:buSzPts val="2600"/>
              <a:buNone/>
              <a:defRPr sz="2600">
                <a:solidFill>
                  <a:srgbClr val="1C304A"/>
                </a:solidFill>
              </a:defRPr>
            </a:lvl3pPr>
            <a:lvl4pPr lvl="3" rtl="0" algn="ctr">
              <a:spcBef>
                <a:spcPts val="0"/>
              </a:spcBef>
              <a:spcAft>
                <a:spcPts val="0"/>
              </a:spcAft>
              <a:buClr>
                <a:srgbClr val="1C304A"/>
              </a:buClr>
              <a:buSzPts val="2600"/>
              <a:buNone/>
              <a:defRPr sz="2600">
                <a:solidFill>
                  <a:srgbClr val="1C304A"/>
                </a:solidFill>
              </a:defRPr>
            </a:lvl4pPr>
            <a:lvl5pPr lvl="4" rtl="0" algn="ctr">
              <a:spcBef>
                <a:spcPts val="0"/>
              </a:spcBef>
              <a:spcAft>
                <a:spcPts val="0"/>
              </a:spcAft>
              <a:buClr>
                <a:srgbClr val="1C304A"/>
              </a:buClr>
              <a:buSzPts val="2600"/>
              <a:buNone/>
              <a:defRPr sz="2600">
                <a:solidFill>
                  <a:srgbClr val="1C304A"/>
                </a:solidFill>
              </a:defRPr>
            </a:lvl5pPr>
            <a:lvl6pPr lvl="5" rtl="0" algn="ctr">
              <a:spcBef>
                <a:spcPts val="0"/>
              </a:spcBef>
              <a:spcAft>
                <a:spcPts val="0"/>
              </a:spcAft>
              <a:buClr>
                <a:srgbClr val="1C304A"/>
              </a:buClr>
              <a:buSzPts val="2600"/>
              <a:buNone/>
              <a:defRPr sz="2600">
                <a:solidFill>
                  <a:srgbClr val="1C304A"/>
                </a:solidFill>
              </a:defRPr>
            </a:lvl6pPr>
            <a:lvl7pPr lvl="6" rtl="0" algn="ctr">
              <a:spcBef>
                <a:spcPts val="0"/>
              </a:spcBef>
              <a:spcAft>
                <a:spcPts val="0"/>
              </a:spcAft>
              <a:buClr>
                <a:srgbClr val="1C304A"/>
              </a:buClr>
              <a:buSzPts val="2600"/>
              <a:buNone/>
              <a:defRPr sz="2600">
                <a:solidFill>
                  <a:srgbClr val="1C304A"/>
                </a:solidFill>
              </a:defRPr>
            </a:lvl7pPr>
            <a:lvl8pPr lvl="7" rtl="0" algn="ctr">
              <a:spcBef>
                <a:spcPts val="0"/>
              </a:spcBef>
              <a:spcAft>
                <a:spcPts val="0"/>
              </a:spcAft>
              <a:buClr>
                <a:srgbClr val="1C304A"/>
              </a:buClr>
              <a:buSzPts val="2600"/>
              <a:buNone/>
              <a:defRPr sz="2600">
                <a:solidFill>
                  <a:srgbClr val="1C304A"/>
                </a:solidFill>
              </a:defRPr>
            </a:lvl8pPr>
            <a:lvl9pPr lvl="8" rtl="0" algn="ctr">
              <a:spcBef>
                <a:spcPts val="0"/>
              </a:spcBef>
              <a:spcAft>
                <a:spcPts val="0"/>
              </a:spcAft>
              <a:buClr>
                <a:srgbClr val="1C304A"/>
              </a:buClr>
              <a:buSzPts val="2600"/>
              <a:buNone/>
              <a:defRPr sz="2600">
                <a:solidFill>
                  <a:srgbClr val="1C304A"/>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 Dark">
  <p:cSld name="TITLE_AND_BODY_2_1_1_1_1">
    <p:bg>
      <p:bgPr>
        <a:solidFill>
          <a:srgbClr val="1C304A"/>
        </a:solidFill>
      </p:bgPr>
    </p:bg>
    <p:spTree>
      <p:nvGrpSpPr>
        <p:cNvPr id="196" name="Shape 196"/>
        <p:cNvGrpSpPr/>
        <p:nvPr/>
      </p:nvGrpSpPr>
      <p:grpSpPr>
        <a:xfrm>
          <a:off x="0" y="0"/>
          <a:ext cx="0" cy="0"/>
          <a:chOff x="0" y="0"/>
          <a:chExt cx="0" cy="0"/>
        </a:xfrm>
      </p:grpSpPr>
      <p:sp>
        <p:nvSpPr>
          <p:cNvPr id="197" name="Google Shape;197;p33"/>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198" name="Google Shape;198;p33"/>
          <p:cNvSpPr txBox="1"/>
          <p:nvPr>
            <p:ph idx="1" type="body"/>
          </p:nvPr>
        </p:nvSpPr>
        <p:spPr>
          <a:xfrm>
            <a:off x="623400" y="1654658"/>
            <a:ext cx="78915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1600"/>
              </a:spcBef>
              <a:spcAft>
                <a:spcPts val="0"/>
              </a:spcAft>
              <a:buClr>
                <a:srgbClr val="FFFFFF"/>
              </a:buClr>
              <a:buSzPts val="14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79400" lvl="5" marL="2743200" rtl="0">
              <a:spcBef>
                <a:spcPts val="1600"/>
              </a:spcBef>
              <a:spcAft>
                <a:spcPts val="0"/>
              </a:spcAft>
              <a:buClr>
                <a:srgbClr val="FFFFFF"/>
              </a:buClr>
              <a:buSzPts val="800"/>
              <a:buChar char="■"/>
              <a:defRPr>
                <a:solidFill>
                  <a:srgbClr val="FFFFFF"/>
                </a:solidFill>
              </a:defRPr>
            </a:lvl6pPr>
            <a:lvl7pPr indent="-279400" lvl="6" marL="3200400" rtl="0">
              <a:spcBef>
                <a:spcPts val="1600"/>
              </a:spcBef>
              <a:spcAft>
                <a:spcPts val="0"/>
              </a:spcAft>
              <a:buClr>
                <a:srgbClr val="FFFFFF"/>
              </a:buClr>
              <a:buSzPts val="800"/>
              <a:buChar char="●"/>
              <a:defRPr>
                <a:solidFill>
                  <a:srgbClr val="FFFFFF"/>
                </a:solidFill>
              </a:defRPr>
            </a:lvl7pPr>
            <a:lvl8pPr indent="-279400" lvl="7" marL="3657600" rtl="0">
              <a:spcBef>
                <a:spcPts val="1600"/>
              </a:spcBef>
              <a:spcAft>
                <a:spcPts val="0"/>
              </a:spcAft>
              <a:buClr>
                <a:srgbClr val="FFFFFF"/>
              </a:buClr>
              <a:buSzPts val="800"/>
              <a:buChar char="○"/>
              <a:defRPr>
                <a:solidFill>
                  <a:srgbClr val="FFFFFF"/>
                </a:solidFill>
              </a:defRPr>
            </a:lvl8pPr>
            <a:lvl9pPr indent="-279400" lvl="8" marL="4114800" rtl="0">
              <a:spcBef>
                <a:spcPts val="1600"/>
              </a:spcBef>
              <a:spcAft>
                <a:spcPts val="1600"/>
              </a:spcAft>
              <a:buClr>
                <a:srgbClr val="FFFFFF"/>
              </a:buClr>
              <a:buSzPts val="800"/>
              <a:buChar char="■"/>
              <a:defRPr>
                <a:solidFill>
                  <a:srgbClr val="FFFFFF"/>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 Dark">
  <p:cSld name="TITLE_AND_BODY_2_1_1_1_1_3">
    <p:bg>
      <p:bgPr>
        <a:solidFill>
          <a:srgbClr val="1C304A"/>
        </a:solidFill>
      </p:bgPr>
    </p:bg>
    <p:spTree>
      <p:nvGrpSpPr>
        <p:cNvPr id="199" name="Shape 199"/>
        <p:cNvGrpSpPr/>
        <p:nvPr/>
      </p:nvGrpSpPr>
      <p:grpSpPr>
        <a:xfrm>
          <a:off x="0" y="0"/>
          <a:ext cx="0" cy="0"/>
          <a:chOff x="0" y="0"/>
          <a:chExt cx="0" cy="0"/>
        </a:xfrm>
      </p:grpSpPr>
      <p:sp>
        <p:nvSpPr>
          <p:cNvPr id="200" name="Google Shape;200;p34"/>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201" name="Google Shape;201;p34"/>
          <p:cNvSpPr txBox="1"/>
          <p:nvPr>
            <p:ph idx="1" type="body"/>
          </p:nvPr>
        </p:nvSpPr>
        <p:spPr>
          <a:xfrm>
            <a:off x="697434" y="171406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202" name="Google Shape;202;p34"/>
          <p:cNvSpPr txBox="1"/>
          <p:nvPr>
            <p:ph idx="2" type="body"/>
          </p:nvPr>
        </p:nvSpPr>
        <p:spPr>
          <a:xfrm>
            <a:off x="4675870" y="173731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203" name="Google Shape;203;p34"/>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 Dark">
  <p:cSld name="TITLE_AND_BODY_2_1_1_1_1_3_1">
    <p:bg>
      <p:bgPr>
        <a:solidFill>
          <a:srgbClr val="1C304A"/>
        </a:solidFill>
      </p:bgPr>
    </p:bg>
    <p:spTree>
      <p:nvGrpSpPr>
        <p:cNvPr id="204" name="Shape 204"/>
        <p:cNvGrpSpPr/>
        <p:nvPr/>
      </p:nvGrpSpPr>
      <p:grpSpPr>
        <a:xfrm>
          <a:off x="0" y="0"/>
          <a:ext cx="0" cy="0"/>
          <a:chOff x="0" y="0"/>
          <a:chExt cx="0" cy="0"/>
        </a:xfrm>
      </p:grpSpPr>
      <p:sp>
        <p:nvSpPr>
          <p:cNvPr id="205" name="Google Shape;205;p35"/>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206" name="Google Shape;206;p35"/>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07" name="Google Shape;207;p35"/>
          <p:cNvSpPr txBox="1"/>
          <p:nvPr>
            <p:ph idx="2" type="body"/>
          </p:nvPr>
        </p:nvSpPr>
        <p:spPr>
          <a:xfrm>
            <a:off x="737118"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208" name="Google Shape;208;p35"/>
          <p:cNvSpPr txBox="1"/>
          <p:nvPr>
            <p:ph idx="3" type="body"/>
          </p:nvPr>
        </p:nvSpPr>
        <p:spPr>
          <a:xfrm>
            <a:off x="3323393"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209" name="Google Shape;209;p35"/>
          <p:cNvSpPr txBox="1"/>
          <p:nvPr>
            <p:ph idx="4" type="body"/>
          </p:nvPr>
        </p:nvSpPr>
        <p:spPr>
          <a:xfrm>
            <a:off x="5909667"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210" name="Google Shape;210;p35"/>
          <p:cNvSpPr/>
          <p:nvPr/>
        </p:nvSpPr>
        <p:spPr>
          <a:xfrm>
            <a:off x="81552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11" name="Google Shape;211;p35"/>
          <p:cNvSpPr txBox="1"/>
          <p:nvPr/>
        </p:nvSpPr>
        <p:spPr>
          <a:xfrm>
            <a:off x="811575"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1</a:t>
            </a:r>
            <a:endParaRPr sz="1800">
              <a:solidFill>
                <a:srgbClr val="1C304A"/>
              </a:solidFill>
            </a:endParaRPr>
          </a:p>
        </p:txBody>
      </p:sp>
      <p:sp>
        <p:nvSpPr>
          <p:cNvPr id="212" name="Google Shape;212;p35"/>
          <p:cNvSpPr/>
          <p:nvPr/>
        </p:nvSpPr>
        <p:spPr>
          <a:xfrm>
            <a:off x="3375583"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13" name="Google Shape;213;p35"/>
          <p:cNvSpPr txBox="1"/>
          <p:nvPr/>
        </p:nvSpPr>
        <p:spPr>
          <a:xfrm>
            <a:off x="3371633"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2</a:t>
            </a:r>
            <a:endParaRPr sz="1800">
              <a:solidFill>
                <a:srgbClr val="1C304A"/>
              </a:solidFill>
            </a:endParaRPr>
          </a:p>
        </p:txBody>
      </p:sp>
      <p:sp>
        <p:nvSpPr>
          <p:cNvPr id="214" name="Google Shape;214;p35"/>
          <p:cNvSpPr/>
          <p:nvPr/>
        </p:nvSpPr>
        <p:spPr>
          <a:xfrm>
            <a:off x="599343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15" name="Google Shape;215;p35"/>
          <p:cNvSpPr txBox="1"/>
          <p:nvPr/>
        </p:nvSpPr>
        <p:spPr>
          <a:xfrm>
            <a:off x="5989485"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3</a:t>
            </a:r>
            <a:endParaRPr sz="1800">
              <a:solidFill>
                <a:srgbClr val="1C304A"/>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 Light">
  <p:cSld name="TITLE_AND_BODY_2_1_1_1_1_2">
    <p:bg>
      <p:bgPr>
        <a:solidFill>
          <a:srgbClr val="FFFFFF"/>
        </a:solidFill>
      </p:bgPr>
    </p:bg>
    <p:spTree>
      <p:nvGrpSpPr>
        <p:cNvPr id="216" name="Shape 216"/>
        <p:cNvGrpSpPr/>
        <p:nvPr/>
      </p:nvGrpSpPr>
      <p:grpSpPr>
        <a:xfrm>
          <a:off x="0" y="0"/>
          <a:ext cx="0" cy="0"/>
          <a:chOff x="0" y="0"/>
          <a:chExt cx="0" cy="0"/>
        </a:xfrm>
      </p:grpSpPr>
      <p:sp>
        <p:nvSpPr>
          <p:cNvPr id="217" name="Google Shape;217;p36"/>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218" name="Google Shape;218;p36"/>
          <p:cNvSpPr txBox="1"/>
          <p:nvPr>
            <p:ph idx="1" type="body"/>
          </p:nvPr>
        </p:nvSpPr>
        <p:spPr>
          <a:xfrm>
            <a:off x="623400" y="1662376"/>
            <a:ext cx="78915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1C304A"/>
              </a:buClr>
              <a:buSzPts val="1800"/>
              <a:buChar char="●"/>
              <a:defRPr>
                <a:solidFill>
                  <a:srgbClr val="1C304A"/>
                </a:solidFill>
              </a:defRPr>
            </a:lvl1pPr>
            <a:lvl2pPr indent="-317500" lvl="1" marL="914400" rtl="0">
              <a:spcBef>
                <a:spcPts val="1600"/>
              </a:spcBef>
              <a:spcAft>
                <a:spcPts val="0"/>
              </a:spcAft>
              <a:buClr>
                <a:srgbClr val="1C304A"/>
              </a:buClr>
              <a:buSzPts val="1400"/>
              <a:buChar char="○"/>
              <a:defRPr>
                <a:solidFill>
                  <a:srgbClr val="1C304A"/>
                </a:solidFill>
              </a:defRPr>
            </a:lvl2pPr>
            <a:lvl3pPr indent="-317500" lvl="2" marL="1371600" rtl="0">
              <a:spcBef>
                <a:spcPts val="1600"/>
              </a:spcBef>
              <a:spcAft>
                <a:spcPts val="0"/>
              </a:spcAft>
              <a:buClr>
                <a:srgbClr val="1C304A"/>
              </a:buClr>
              <a:buSzPts val="1400"/>
              <a:buChar char="■"/>
              <a:defRPr>
                <a:solidFill>
                  <a:srgbClr val="1C304A"/>
                </a:solidFill>
              </a:defRPr>
            </a:lvl3pPr>
            <a:lvl4pPr indent="-304800" lvl="3" marL="1828800" rtl="0">
              <a:spcBef>
                <a:spcPts val="1600"/>
              </a:spcBef>
              <a:spcAft>
                <a:spcPts val="0"/>
              </a:spcAft>
              <a:buClr>
                <a:srgbClr val="1C304A"/>
              </a:buClr>
              <a:buSzPts val="1200"/>
              <a:buChar char="●"/>
              <a:defRPr>
                <a:solidFill>
                  <a:srgbClr val="1C304A"/>
                </a:solidFill>
              </a:defRPr>
            </a:lvl4pPr>
            <a:lvl5pPr indent="-292100" lvl="4" marL="2286000" rtl="0">
              <a:spcBef>
                <a:spcPts val="1600"/>
              </a:spcBef>
              <a:spcAft>
                <a:spcPts val="0"/>
              </a:spcAft>
              <a:buClr>
                <a:srgbClr val="1C304A"/>
              </a:buClr>
              <a:buSzPts val="1000"/>
              <a:buChar char="○"/>
              <a:defRPr>
                <a:solidFill>
                  <a:srgbClr val="1C304A"/>
                </a:solidFill>
              </a:defRPr>
            </a:lvl5pPr>
            <a:lvl6pPr indent="-279400" lvl="5" marL="2743200" rtl="0">
              <a:spcBef>
                <a:spcPts val="1600"/>
              </a:spcBef>
              <a:spcAft>
                <a:spcPts val="0"/>
              </a:spcAft>
              <a:buClr>
                <a:srgbClr val="1C304A"/>
              </a:buClr>
              <a:buSzPts val="800"/>
              <a:buChar char="■"/>
              <a:defRPr>
                <a:solidFill>
                  <a:srgbClr val="1C304A"/>
                </a:solidFill>
              </a:defRPr>
            </a:lvl6pPr>
            <a:lvl7pPr indent="-279400" lvl="6" marL="3200400" rtl="0">
              <a:spcBef>
                <a:spcPts val="1600"/>
              </a:spcBef>
              <a:spcAft>
                <a:spcPts val="0"/>
              </a:spcAft>
              <a:buClr>
                <a:srgbClr val="1C304A"/>
              </a:buClr>
              <a:buSzPts val="800"/>
              <a:buChar char="●"/>
              <a:defRPr>
                <a:solidFill>
                  <a:srgbClr val="1C304A"/>
                </a:solidFill>
              </a:defRPr>
            </a:lvl7pPr>
            <a:lvl8pPr indent="-279400" lvl="7" marL="3657600" rtl="0">
              <a:spcBef>
                <a:spcPts val="1600"/>
              </a:spcBef>
              <a:spcAft>
                <a:spcPts val="0"/>
              </a:spcAft>
              <a:buClr>
                <a:srgbClr val="1C304A"/>
              </a:buClr>
              <a:buSzPts val="800"/>
              <a:buChar char="○"/>
              <a:defRPr>
                <a:solidFill>
                  <a:srgbClr val="1C304A"/>
                </a:solidFill>
              </a:defRPr>
            </a:lvl8pPr>
            <a:lvl9pPr indent="-279400" lvl="8" marL="4114800" rtl="0">
              <a:spcBef>
                <a:spcPts val="1600"/>
              </a:spcBef>
              <a:spcAft>
                <a:spcPts val="1600"/>
              </a:spcAft>
              <a:buClr>
                <a:srgbClr val="1C304A"/>
              </a:buClr>
              <a:buSzPts val="800"/>
              <a:buChar char="■"/>
              <a:defRPr>
                <a:solidFill>
                  <a:srgbClr val="1C304A"/>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 Light">
  <p:cSld name="TITLE_AND_BODY_2_1_1_1_1_1">
    <p:bg>
      <p:bgPr>
        <a:solidFill>
          <a:srgbClr val="FFFFFF"/>
        </a:solidFill>
      </p:bgPr>
    </p:bg>
    <p:spTree>
      <p:nvGrpSpPr>
        <p:cNvPr id="219" name="Shape 219"/>
        <p:cNvGrpSpPr/>
        <p:nvPr/>
      </p:nvGrpSpPr>
      <p:grpSpPr>
        <a:xfrm>
          <a:off x="0" y="0"/>
          <a:ext cx="0" cy="0"/>
          <a:chOff x="0" y="0"/>
          <a:chExt cx="0" cy="0"/>
        </a:xfrm>
      </p:grpSpPr>
      <p:sp>
        <p:nvSpPr>
          <p:cNvPr id="220" name="Google Shape;220;p37"/>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221" name="Google Shape;221;p37"/>
          <p:cNvSpPr txBox="1"/>
          <p:nvPr>
            <p:ph idx="1" type="body"/>
          </p:nvPr>
        </p:nvSpPr>
        <p:spPr>
          <a:xfrm>
            <a:off x="725280" y="172202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222" name="Google Shape;222;p37"/>
          <p:cNvSpPr txBox="1"/>
          <p:nvPr>
            <p:ph idx="2" type="body"/>
          </p:nvPr>
        </p:nvSpPr>
        <p:spPr>
          <a:xfrm>
            <a:off x="4675870" y="174527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223" name="Google Shape;223;p37"/>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 Light">
  <p:cSld name="TITLE_AND_TWO_COLUMNS_1">
    <p:spTree>
      <p:nvGrpSpPr>
        <p:cNvPr id="224" name="Shape 224"/>
        <p:cNvGrpSpPr/>
        <p:nvPr/>
      </p:nvGrpSpPr>
      <p:grpSpPr>
        <a:xfrm>
          <a:off x="0" y="0"/>
          <a:ext cx="0" cy="0"/>
          <a:chOff x="0" y="0"/>
          <a:chExt cx="0" cy="0"/>
        </a:xfrm>
      </p:grpSpPr>
      <p:sp>
        <p:nvSpPr>
          <p:cNvPr id="225" name="Google Shape;225;p38"/>
          <p:cNvSpPr txBox="1"/>
          <p:nvPr>
            <p:ph idx="1" type="body"/>
          </p:nvPr>
        </p:nvSpPr>
        <p:spPr>
          <a:xfrm>
            <a:off x="737118"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26" name="Google Shape;226;p38"/>
          <p:cNvSpPr/>
          <p:nvPr/>
        </p:nvSpPr>
        <p:spPr>
          <a:xfrm>
            <a:off x="435775" y="4943725"/>
            <a:ext cx="116700" cy="13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8"/>
          <p:cNvSpPr txBox="1"/>
          <p:nvPr>
            <p:ph idx="2" type="body"/>
          </p:nvPr>
        </p:nvSpPr>
        <p:spPr>
          <a:xfrm>
            <a:off x="3323393"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28" name="Google Shape;228;p38"/>
          <p:cNvSpPr txBox="1"/>
          <p:nvPr>
            <p:ph idx="3" type="body"/>
          </p:nvPr>
        </p:nvSpPr>
        <p:spPr>
          <a:xfrm>
            <a:off x="5909667"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29" name="Google Shape;229;p38"/>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230" name="Google Shape;230;p38"/>
          <p:cNvSpPr txBox="1"/>
          <p:nvPr>
            <p:ph idx="4"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31" name="Google Shape;231;p38"/>
          <p:cNvSpPr/>
          <p:nvPr/>
        </p:nvSpPr>
        <p:spPr>
          <a:xfrm>
            <a:off x="81552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32" name="Google Shape;232;p38"/>
          <p:cNvSpPr txBox="1"/>
          <p:nvPr/>
        </p:nvSpPr>
        <p:spPr>
          <a:xfrm>
            <a:off x="811575"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FFFFFF"/>
                </a:solidFill>
                <a:latin typeface="Helvetica Neue"/>
                <a:ea typeface="Helvetica Neue"/>
                <a:cs typeface="Helvetica Neue"/>
                <a:sym typeface="Helvetica Neue"/>
              </a:rPr>
              <a:t>1</a:t>
            </a:r>
            <a:endParaRPr sz="1800"/>
          </a:p>
        </p:txBody>
      </p:sp>
      <p:sp>
        <p:nvSpPr>
          <p:cNvPr id="233" name="Google Shape;233;p38"/>
          <p:cNvSpPr/>
          <p:nvPr/>
        </p:nvSpPr>
        <p:spPr>
          <a:xfrm>
            <a:off x="3375583"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34" name="Google Shape;234;p38"/>
          <p:cNvSpPr txBox="1"/>
          <p:nvPr/>
        </p:nvSpPr>
        <p:spPr>
          <a:xfrm>
            <a:off x="3371633"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2</a:t>
            </a:r>
            <a:endParaRPr sz="1800"/>
          </a:p>
        </p:txBody>
      </p:sp>
      <p:sp>
        <p:nvSpPr>
          <p:cNvPr id="235" name="Google Shape;235;p38"/>
          <p:cNvSpPr/>
          <p:nvPr/>
        </p:nvSpPr>
        <p:spPr>
          <a:xfrm>
            <a:off x="599343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36" name="Google Shape;236;p38"/>
          <p:cNvSpPr txBox="1"/>
          <p:nvPr/>
        </p:nvSpPr>
        <p:spPr>
          <a:xfrm>
            <a:off x="5989485"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3</a:t>
            </a:r>
            <a:endParaRPr sz="180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Icons - Light">
  <p:cSld name="TITLE_AND_TWO_COLUMNS_1_2">
    <p:bg>
      <p:bgPr>
        <a:solidFill>
          <a:srgbClr val="FFFFFF"/>
        </a:solidFill>
      </p:bgPr>
    </p:bg>
    <p:spTree>
      <p:nvGrpSpPr>
        <p:cNvPr id="237" name="Shape 237"/>
        <p:cNvGrpSpPr/>
        <p:nvPr/>
      </p:nvGrpSpPr>
      <p:grpSpPr>
        <a:xfrm>
          <a:off x="0" y="0"/>
          <a:ext cx="0" cy="0"/>
          <a:chOff x="0" y="0"/>
          <a:chExt cx="0" cy="0"/>
        </a:xfrm>
      </p:grpSpPr>
      <p:sp>
        <p:nvSpPr>
          <p:cNvPr id="238" name="Google Shape;238;p39"/>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39" name="Google Shape;239;p39"/>
          <p:cNvSpPr/>
          <p:nvPr/>
        </p:nvSpPr>
        <p:spPr>
          <a:xfrm>
            <a:off x="815525"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40" name="Google Shape;240;p39"/>
          <p:cNvSpPr/>
          <p:nvPr/>
        </p:nvSpPr>
        <p:spPr>
          <a:xfrm>
            <a:off x="4349050"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41" name="Google Shape;241;p39"/>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42" name="Google Shape;242;p39"/>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43" name="Google Shape;243;p39"/>
          <p:cNvSpPr/>
          <p:nvPr/>
        </p:nvSpPr>
        <p:spPr>
          <a:xfrm>
            <a:off x="815525"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44" name="Google Shape;244;p39"/>
          <p:cNvSpPr/>
          <p:nvPr/>
        </p:nvSpPr>
        <p:spPr>
          <a:xfrm>
            <a:off x="4349050"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45" name="Google Shape;245;p39"/>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46" name="Google Shape;246;p39"/>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ight - 2 column icons">
  <p:cSld name="TITLE_AND_TWO_COLUMNS_1_2_1">
    <p:bg>
      <p:bgPr>
        <a:solidFill>
          <a:srgbClr val="00CFFF"/>
        </a:solidFill>
      </p:bgPr>
    </p:bg>
    <p:spTree>
      <p:nvGrpSpPr>
        <p:cNvPr id="247" name="Shape 247"/>
        <p:cNvGrpSpPr/>
        <p:nvPr/>
      </p:nvGrpSpPr>
      <p:grpSpPr>
        <a:xfrm>
          <a:off x="0" y="0"/>
          <a:ext cx="0" cy="0"/>
          <a:chOff x="0" y="0"/>
          <a:chExt cx="0" cy="0"/>
        </a:xfrm>
      </p:grpSpPr>
      <p:sp>
        <p:nvSpPr>
          <p:cNvPr id="248" name="Google Shape;248;p40"/>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49" name="Google Shape;249;p40"/>
          <p:cNvSpPr/>
          <p:nvPr/>
        </p:nvSpPr>
        <p:spPr>
          <a:xfrm>
            <a:off x="815525"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50" name="Google Shape;250;p40"/>
          <p:cNvSpPr/>
          <p:nvPr/>
        </p:nvSpPr>
        <p:spPr>
          <a:xfrm>
            <a:off x="4349050"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51" name="Google Shape;251;p40"/>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52" name="Google Shape;252;p40"/>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53" name="Google Shape;253;p40"/>
          <p:cNvSpPr/>
          <p:nvPr/>
        </p:nvSpPr>
        <p:spPr>
          <a:xfrm>
            <a:off x="815525"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54" name="Google Shape;254;p40"/>
          <p:cNvSpPr/>
          <p:nvPr/>
        </p:nvSpPr>
        <p:spPr>
          <a:xfrm>
            <a:off x="4349050"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55" name="Google Shape;255;p40"/>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256" name="Google Shape;256;p40"/>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rdered List - Light">
  <p:cSld name="TITLE_AND_TWO_COLUMNS_1_2_1_1">
    <p:bg>
      <p:bgPr>
        <a:solidFill>
          <a:srgbClr val="FFFFFF"/>
        </a:solidFill>
      </p:bgPr>
    </p:bg>
    <p:spTree>
      <p:nvGrpSpPr>
        <p:cNvPr id="257" name="Shape 257"/>
        <p:cNvGrpSpPr/>
        <p:nvPr/>
      </p:nvGrpSpPr>
      <p:grpSpPr>
        <a:xfrm>
          <a:off x="0" y="0"/>
          <a:ext cx="0" cy="0"/>
          <a:chOff x="0" y="0"/>
          <a:chExt cx="0" cy="0"/>
        </a:xfrm>
      </p:grpSpPr>
      <p:sp>
        <p:nvSpPr>
          <p:cNvPr id="258" name="Google Shape;258;p41"/>
          <p:cNvSpPr txBox="1"/>
          <p:nvPr>
            <p:ph idx="12" type="sldNum"/>
          </p:nvPr>
        </p:nvSpPr>
        <p:spPr>
          <a:xfrm>
            <a:off x="8472450" y="4765389"/>
            <a:ext cx="548700" cy="261900"/>
          </a:xfrm>
          <a:prstGeom prst="rect">
            <a:avLst/>
          </a:prstGeom>
          <a:noFill/>
          <a:ln>
            <a:noFill/>
          </a:ln>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l">
              <a:spcBef>
                <a:spcPts val="0"/>
              </a:spcBef>
              <a:spcAft>
                <a:spcPts val="0"/>
              </a:spcAft>
              <a:buNone/>
            </a:pPr>
            <a:fld id="{00000000-1234-1234-1234-123412341234}" type="slidenum">
              <a:rPr lang="en"/>
              <a:t>‹#›</a:t>
            </a:fld>
            <a:endParaRPr/>
          </a:p>
        </p:txBody>
      </p:sp>
      <p:sp>
        <p:nvSpPr>
          <p:cNvPr id="259" name="Google Shape;259;p41"/>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260" name="Google Shape;260;p41"/>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61" name="Google Shape;261;p41"/>
          <p:cNvSpPr/>
          <p:nvPr/>
        </p:nvSpPr>
        <p:spPr>
          <a:xfrm>
            <a:off x="8291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1</a:t>
            </a:r>
            <a:endParaRPr b="1" sz="7200">
              <a:solidFill>
                <a:srgbClr val="00CFFF"/>
              </a:solidFill>
              <a:latin typeface="Helvetica Neue"/>
              <a:ea typeface="Helvetica Neue"/>
              <a:cs typeface="Helvetica Neue"/>
              <a:sym typeface="Helvetica Neue"/>
            </a:endParaRPr>
          </a:p>
        </p:txBody>
      </p:sp>
      <p:sp>
        <p:nvSpPr>
          <p:cNvPr id="262" name="Google Shape;262;p41"/>
          <p:cNvSpPr txBox="1"/>
          <p:nvPr>
            <p:ph idx="2" type="body"/>
          </p:nvPr>
        </p:nvSpPr>
        <p:spPr>
          <a:xfrm>
            <a:off x="8735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263" name="Google Shape;263;p41"/>
          <p:cNvSpPr/>
          <p:nvPr/>
        </p:nvSpPr>
        <p:spPr>
          <a:xfrm>
            <a:off x="23593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2</a:t>
            </a:r>
            <a:endParaRPr b="1" sz="7200">
              <a:solidFill>
                <a:srgbClr val="00CFFF"/>
              </a:solidFill>
              <a:latin typeface="Helvetica Neue"/>
              <a:ea typeface="Helvetica Neue"/>
              <a:cs typeface="Helvetica Neue"/>
              <a:sym typeface="Helvetica Neue"/>
            </a:endParaRPr>
          </a:p>
        </p:txBody>
      </p:sp>
      <p:sp>
        <p:nvSpPr>
          <p:cNvPr id="264" name="Google Shape;264;p41"/>
          <p:cNvSpPr txBox="1"/>
          <p:nvPr>
            <p:ph idx="3" type="body"/>
          </p:nvPr>
        </p:nvSpPr>
        <p:spPr>
          <a:xfrm>
            <a:off x="24037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265" name="Google Shape;265;p41"/>
          <p:cNvSpPr/>
          <p:nvPr/>
        </p:nvSpPr>
        <p:spPr>
          <a:xfrm>
            <a:off x="38895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3</a:t>
            </a:r>
            <a:endParaRPr b="1" sz="7200">
              <a:solidFill>
                <a:srgbClr val="00CFFF"/>
              </a:solidFill>
              <a:latin typeface="Helvetica Neue"/>
              <a:ea typeface="Helvetica Neue"/>
              <a:cs typeface="Helvetica Neue"/>
              <a:sym typeface="Helvetica Neue"/>
            </a:endParaRPr>
          </a:p>
        </p:txBody>
      </p:sp>
      <p:sp>
        <p:nvSpPr>
          <p:cNvPr id="266" name="Google Shape;266;p41"/>
          <p:cNvSpPr txBox="1"/>
          <p:nvPr>
            <p:ph idx="4" type="body"/>
          </p:nvPr>
        </p:nvSpPr>
        <p:spPr>
          <a:xfrm>
            <a:off x="39339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267" name="Google Shape;267;p41"/>
          <p:cNvSpPr/>
          <p:nvPr/>
        </p:nvSpPr>
        <p:spPr>
          <a:xfrm>
            <a:off x="54197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4</a:t>
            </a:r>
            <a:endParaRPr b="1" sz="7200">
              <a:solidFill>
                <a:srgbClr val="00CFFF"/>
              </a:solidFill>
              <a:latin typeface="Helvetica Neue"/>
              <a:ea typeface="Helvetica Neue"/>
              <a:cs typeface="Helvetica Neue"/>
              <a:sym typeface="Helvetica Neue"/>
            </a:endParaRPr>
          </a:p>
        </p:txBody>
      </p:sp>
      <p:sp>
        <p:nvSpPr>
          <p:cNvPr id="268" name="Google Shape;268;p41"/>
          <p:cNvSpPr txBox="1"/>
          <p:nvPr>
            <p:ph idx="5" type="body"/>
          </p:nvPr>
        </p:nvSpPr>
        <p:spPr>
          <a:xfrm>
            <a:off x="54641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269" name="Google Shape;269;p41"/>
          <p:cNvSpPr/>
          <p:nvPr/>
        </p:nvSpPr>
        <p:spPr>
          <a:xfrm>
            <a:off x="69499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5</a:t>
            </a:r>
            <a:endParaRPr b="1" sz="7200">
              <a:solidFill>
                <a:srgbClr val="00CFFF"/>
              </a:solidFill>
              <a:latin typeface="Helvetica Neue"/>
              <a:ea typeface="Helvetica Neue"/>
              <a:cs typeface="Helvetica Neue"/>
              <a:sym typeface="Helvetica Neue"/>
            </a:endParaRPr>
          </a:p>
        </p:txBody>
      </p:sp>
      <p:sp>
        <p:nvSpPr>
          <p:cNvPr id="270" name="Google Shape;270;p41"/>
          <p:cNvSpPr txBox="1"/>
          <p:nvPr>
            <p:ph idx="6" type="body"/>
          </p:nvPr>
        </p:nvSpPr>
        <p:spPr>
          <a:xfrm>
            <a:off x="69943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Light" type="secHead">
  <p:cSld name="SECTION_HEADER">
    <p:bg>
      <p:bgPr>
        <a:solidFill>
          <a:srgbClr val="FFFFFF"/>
        </a:solidFill>
      </p:bgPr>
    </p:bg>
    <p:spTree>
      <p:nvGrpSpPr>
        <p:cNvPr id="55" name="Shape 55"/>
        <p:cNvGrpSpPr/>
        <p:nvPr/>
      </p:nvGrpSpPr>
      <p:grpSpPr>
        <a:xfrm>
          <a:off x="0" y="0"/>
          <a:ext cx="0" cy="0"/>
          <a:chOff x="0" y="0"/>
          <a:chExt cx="0" cy="0"/>
        </a:xfrm>
      </p:grpSpPr>
      <p:sp>
        <p:nvSpPr>
          <p:cNvPr id="56" name="Google Shape;56;p5"/>
          <p:cNvSpPr txBox="1"/>
          <p:nvPr>
            <p:ph type="ctrTitle"/>
          </p:nvPr>
        </p:nvSpPr>
        <p:spPr>
          <a:xfrm>
            <a:off x="712840" y="536231"/>
            <a:ext cx="7386600" cy="925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C304A"/>
              </a:buClr>
              <a:buSzPts val="5000"/>
              <a:buNone/>
              <a:defRPr b="1" sz="5000">
                <a:solidFill>
                  <a:srgbClr val="1C304A"/>
                </a:solidFill>
              </a:defRPr>
            </a:lvl1pPr>
            <a:lvl2pPr lvl="1" rtl="0" algn="ctr">
              <a:lnSpc>
                <a:spcPct val="100000"/>
              </a:lnSpc>
              <a:spcBef>
                <a:spcPts val="0"/>
              </a:spcBef>
              <a:spcAft>
                <a:spcPts val="0"/>
              </a:spcAft>
              <a:buClr>
                <a:srgbClr val="1C304A"/>
              </a:buClr>
              <a:buSzPts val="5000"/>
              <a:buNone/>
              <a:defRPr sz="5000">
                <a:solidFill>
                  <a:srgbClr val="1C304A"/>
                </a:solidFill>
              </a:defRPr>
            </a:lvl2pPr>
            <a:lvl3pPr lvl="2" rtl="0" algn="ctr">
              <a:lnSpc>
                <a:spcPct val="100000"/>
              </a:lnSpc>
              <a:spcBef>
                <a:spcPts val="0"/>
              </a:spcBef>
              <a:spcAft>
                <a:spcPts val="0"/>
              </a:spcAft>
              <a:buClr>
                <a:srgbClr val="1C304A"/>
              </a:buClr>
              <a:buSzPts val="5000"/>
              <a:buNone/>
              <a:defRPr sz="5000">
                <a:solidFill>
                  <a:srgbClr val="1C304A"/>
                </a:solidFill>
              </a:defRPr>
            </a:lvl3pPr>
            <a:lvl4pPr lvl="3" rtl="0" algn="ctr">
              <a:lnSpc>
                <a:spcPct val="100000"/>
              </a:lnSpc>
              <a:spcBef>
                <a:spcPts val="0"/>
              </a:spcBef>
              <a:spcAft>
                <a:spcPts val="0"/>
              </a:spcAft>
              <a:buClr>
                <a:srgbClr val="1C304A"/>
              </a:buClr>
              <a:buSzPts val="5000"/>
              <a:buNone/>
              <a:defRPr sz="5000">
                <a:solidFill>
                  <a:srgbClr val="1C304A"/>
                </a:solidFill>
              </a:defRPr>
            </a:lvl4pPr>
            <a:lvl5pPr lvl="4" rtl="0" algn="ctr">
              <a:lnSpc>
                <a:spcPct val="100000"/>
              </a:lnSpc>
              <a:spcBef>
                <a:spcPts val="0"/>
              </a:spcBef>
              <a:spcAft>
                <a:spcPts val="0"/>
              </a:spcAft>
              <a:buClr>
                <a:srgbClr val="1C304A"/>
              </a:buClr>
              <a:buSzPts val="5000"/>
              <a:buNone/>
              <a:defRPr sz="5000">
                <a:solidFill>
                  <a:srgbClr val="1C304A"/>
                </a:solidFill>
              </a:defRPr>
            </a:lvl5pPr>
            <a:lvl6pPr lvl="5" rtl="0" algn="ctr">
              <a:lnSpc>
                <a:spcPct val="100000"/>
              </a:lnSpc>
              <a:spcBef>
                <a:spcPts val="0"/>
              </a:spcBef>
              <a:spcAft>
                <a:spcPts val="0"/>
              </a:spcAft>
              <a:buClr>
                <a:srgbClr val="1C304A"/>
              </a:buClr>
              <a:buSzPts val="5000"/>
              <a:buNone/>
              <a:defRPr sz="5000">
                <a:solidFill>
                  <a:srgbClr val="1C304A"/>
                </a:solidFill>
              </a:defRPr>
            </a:lvl6pPr>
            <a:lvl7pPr lvl="6" rtl="0" algn="ctr">
              <a:lnSpc>
                <a:spcPct val="100000"/>
              </a:lnSpc>
              <a:spcBef>
                <a:spcPts val="0"/>
              </a:spcBef>
              <a:spcAft>
                <a:spcPts val="0"/>
              </a:spcAft>
              <a:buClr>
                <a:srgbClr val="1C304A"/>
              </a:buClr>
              <a:buSzPts val="5000"/>
              <a:buNone/>
              <a:defRPr sz="5000">
                <a:solidFill>
                  <a:srgbClr val="1C304A"/>
                </a:solidFill>
              </a:defRPr>
            </a:lvl7pPr>
            <a:lvl8pPr lvl="7" rtl="0" algn="ctr">
              <a:lnSpc>
                <a:spcPct val="100000"/>
              </a:lnSpc>
              <a:spcBef>
                <a:spcPts val="0"/>
              </a:spcBef>
              <a:spcAft>
                <a:spcPts val="0"/>
              </a:spcAft>
              <a:buClr>
                <a:srgbClr val="1C304A"/>
              </a:buClr>
              <a:buSzPts val="5000"/>
              <a:buNone/>
              <a:defRPr sz="5000">
                <a:solidFill>
                  <a:srgbClr val="1C304A"/>
                </a:solidFill>
              </a:defRPr>
            </a:lvl8pPr>
            <a:lvl9pPr lvl="8" rtl="0" algn="ctr">
              <a:lnSpc>
                <a:spcPct val="100000"/>
              </a:lnSpc>
              <a:spcBef>
                <a:spcPts val="0"/>
              </a:spcBef>
              <a:spcAft>
                <a:spcPts val="0"/>
              </a:spcAft>
              <a:buClr>
                <a:srgbClr val="1C304A"/>
              </a:buClr>
              <a:buSzPts val="5000"/>
              <a:buNone/>
              <a:defRPr sz="5000">
                <a:solidFill>
                  <a:srgbClr val="1C304A"/>
                </a:solidFill>
              </a:defRPr>
            </a:lvl9pPr>
          </a:lstStyle>
          <a:p/>
        </p:txBody>
      </p:sp>
      <p:sp>
        <p:nvSpPr>
          <p:cNvPr id="57" name="Google Shape;57;p5"/>
          <p:cNvSpPr txBox="1"/>
          <p:nvPr>
            <p:ph idx="1" type="subTitle"/>
          </p:nvPr>
        </p:nvSpPr>
        <p:spPr>
          <a:xfrm>
            <a:off x="729681" y="2287534"/>
            <a:ext cx="4389300" cy="792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C304A"/>
              </a:buClr>
              <a:buSzPts val="1400"/>
              <a:buNone/>
              <a:defRPr sz="1400">
                <a:solidFill>
                  <a:srgbClr val="1C304A"/>
                </a:solidFill>
              </a:defRPr>
            </a:lvl1pPr>
            <a:lvl2pPr lvl="1" rtl="0" algn="l">
              <a:lnSpc>
                <a:spcPct val="100000"/>
              </a:lnSpc>
              <a:spcBef>
                <a:spcPts val="0"/>
              </a:spcBef>
              <a:spcAft>
                <a:spcPts val="0"/>
              </a:spcAft>
              <a:buClr>
                <a:srgbClr val="1C304A"/>
              </a:buClr>
              <a:buSzPts val="1400"/>
              <a:buNone/>
              <a:defRPr>
                <a:solidFill>
                  <a:srgbClr val="1C304A"/>
                </a:solidFill>
              </a:defRPr>
            </a:lvl2pPr>
            <a:lvl3pPr lvl="2" rtl="0" algn="l">
              <a:lnSpc>
                <a:spcPct val="100000"/>
              </a:lnSpc>
              <a:spcBef>
                <a:spcPts val="0"/>
              </a:spcBef>
              <a:spcAft>
                <a:spcPts val="0"/>
              </a:spcAft>
              <a:buClr>
                <a:srgbClr val="1C304A"/>
              </a:buClr>
              <a:buSzPts val="1400"/>
              <a:buNone/>
              <a:defRPr>
                <a:solidFill>
                  <a:srgbClr val="1C304A"/>
                </a:solidFill>
              </a:defRPr>
            </a:lvl3pPr>
            <a:lvl4pPr lvl="3" rtl="0" algn="l">
              <a:lnSpc>
                <a:spcPct val="100000"/>
              </a:lnSpc>
              <a:spcBef>
                <a:spcPts val="0"/>
              </a:spcBef>
              <a:spcAft>
                <a:spcPts val="0"/>
              </a:spcAft>
              <a:buClr>
                <a:srgbClr val="1C304A"/>
              </a:buClr>
              <a:buSzPts val="1200"/>
              <a:buNone/>
              <a:defRPr>
                <a:solidFill>
                  <a:srgbClr val="1C304A"/>
                </a:solidFill>
              </a:defRPr>
            </a:lvl4pPr>
            <a:lvl5pPr lvl="4" rtl="0" algn="l">
              <a:lnSpc>
                <a:spcPct val="100000"/>
              </a:lnSpc>
              <a:spcBef>
                <a:spcPts val="0"/>
              </a:spcBef>
              <a:spcAft>
                <a:spcPts val="0"/>
              </a:spcAft>
              <a:buClr>
                <a:srgbClr val="1C304A"/>
              </a:buClr>
              <a:buSzPts val="1000"/>
              <a:buNone/>
              <a:defRPr>
                <a:solidFill>
                  <a:srgbClr val="1C304A"/>
                </a:solidFill>
              </a:defRPr>
            </a:lvl5pPr>
            <a:lvl6pPr lvl="5" rtl="0" algn="l">
              <a:lnSpc>
                <a:spcPct val="100000"/>
              </a:lnSpc>
              <a:spcBef>
                <a:spcPts val="0"/>
              </a:spcBef>
              <a:spcAft>
                <a:spcPts val="0"/>
              </a:spcAft>
              <a:buClr>
                <a:srgbClr val="1C304A"/>
              </a:buClr>
              <a:buSzPts val="800"/>
              <a:buNone/>
              <a:defRPr>
                <a:solidFill>
                  <a:srgbClr val="1C304A"/>
                </a:solidFill>
              </a:defRPr>
            </a:lvl6pPr>
            <a:lvl7pPr lvl="6" rtl="0" algn="l">
              <a:lnSpc>
                <a:spcPct val="100000"/>
              </a:lnSpc>
              <a:spcBef>
                <a:spcPts val="0"/>
              </a:spcBef>
              <a:spcAft>
                <a:spcPts val="0"/>
              </a:spcAft>
              <a:buClr>
                <a:srgbClr val="1C304A"/>
              </a:buClr>
              <a:buSzPts val="800"/>
              <a:buNone/>
              <a:defRPr>
                <a:solidFill>
                  <a:srgbClr val="1C304A"/>
                </a:solidFill>
              </a:defRPr>
            </a:lvl7pPr>
            <a:lvl8pPr lvl="7" rtl="0" algn="l">
              <a:lnSpc>
                <a:spcPct val="100000"/>
              </a:lnSpc>
              <a:spcBef>
                <a:spcPts val="0"/>
              </a:spcBef>
              <a:spcAft>
                <a:spcPts val="0"/>
              </a:spcAft>
              <a:buClr>
                <a:srgbClr val="1C304A"/>
              </a:buClr>
              <a:buSzPts val="800"/>
              <a:buNone/>
              <a:defRPr>
                <a:solidFill>
                  <a:srgbClr val="1C304A"/>
                </a:solidFill>
              </a:defRPr>
            </a:lvl8pPr>
            <a:lvl9pPr lvl="8" rtl="0" algn="l">
              <a:lnSpc>
                <a:spcPct val="100000"/>
              </a:lnSpc>
              <a:spcBef>
                <a:spcPts val="0"/>
              </a:spcBef>
              <a:spcAft>
                <a:spcPts val="0"/>
              </a:spcAft>
              <a:buClr>
                <a:srgbClr val="1C304A"/>
              </a:buClr>
              <a:buSzPts val="800"/>
              <a:buNone/>
              <a:defRPr>
                <a:solidFill>
                  <a:srgbClr val="1C304A"/>
                </a:solidFill>
              </a:defRPr>
            </a:lvl9pPr>
          </a:lstStyle>
          <a:p/>
        </p:txBody>
      </p:sp>
      <p:sp>
        <p:nvSpPr>
          <p:cNvPr id="58" name="Google Shape;58;p5"/>
          <p:cNvSpPr txBox="1"/>
          <p:nvPr>
            <p:ph idx="2" type="subTitle"/>
          </p:nvPr>
        </p:nvSpPr>
        <p:spPr>
          <a:xfrm>
            <a:off x="1190575" y="4444055"/>
            <a:ext cx="2736000" cy="2619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sz="800">
                <a:solidFill>
                  <a:srgbClr val="1C304A"/>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pic>
        <p:nvPicPr>
          <p:cNvPr descr="18F-Logo-S.png" id="59" name="Google Shape;59;p5"/>
          <p:cNvPicPr preferRelativeResize="0"/>
          <p:nvPr/>
        </p:nvPicPr>
        <p:blipFill rotWithShape="1">
          <a:blip r:embed="rId2">
            <a:alphaModFix/>
          </a:blip>
          <a:srcRect b="0" l="0" r="0" t="0"/>
          <a:stretch/>
        </p:blipFill>
        <p:spPr>
          <a:xfrm>
            <a:off x="825500" y="4438375"/>
            <a:ext cx="329350" cy="3293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 Light">
  <p:cSld name="CUSTOM">
    <p:spTree>
      <p:nvGrpSpPr>
        <p:cNvPr id="271" name="Shape 271"/>
        <p:cNvGrpSpPr/>
        <p:nvPr/>
      </p:nvGrpSpPr>
      <p:grpSpPr>
        <a:xfrm>
          <a:off x="0" y="0"/>
          <a:ext cx="0" cy="0"/>
          <a:chOff x="0" y="0"/>
          <a:chExt cx="0" cy="0"/>
        </a:xfrm>
      </p:grpSpPr>
      <p:sp>
        <p:nvSpPr>
          <p:cNvPr id="272" name="Google Shape;272;p42"/>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73" name="Google Shape;273;p42"/>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Image">
  <p:cSld name="MAIN_POINT">
    <p:bg>
      <p:bgPr>
        <a:solidFill>
          <a:srgbClr val="666666"/>
        </a:solidFill>
      </p:bgPr>
    </p:bg>
    <p:spTree>
      <p:nvGrpSpPr>
        <p:cNvPr id="274" name="Shape 274"/>
        <p:cNvGrpSpPr/>
        <p:nvPr/>
      </p:nvGrpSpPr>
      <p:grpSpPr>
        <a:xfrm>
          <a:off x="0" y="0"/>
          <a:ext cx="0" cy="0"/>
          <a:chOff x="0" y="0"/>
          <a:chExt cx="0" cy="0"/>
        </a:xfrm>
      </p:grpSpPr>
      <p:pic>
        <p:nvPicPr>
          <p:cNvPr id="275" name="Google Shape;275;p43"/>
          <p:cNvPicPr preferRelativeResize="0"/>
          <p:nvPr/>
        </p:nvPicPr>
        <p:blipFill rotWithShape="1">
          <a:blip r:embed="rId2">
            <a:alphaModFix/>
          </a:blip>
          <a:srcRect b="30901" l="6272" r="11416" t="6909"/>
          <a:stretch/>
        </p:blipFill>
        <p:spPr>
          <a:xfrm>
            <a:off x="-9525" y="-39168"/>
            <a:ext cx="9162900" cy="5192100"/>
          </a:xfrm>
          <a:prstGeom prst="rect">
            <a:avLst/>
          </a:prstGeom>
          <a:noFill/>
          <a:ln>
            <a:noFill/>
          </a:ln>
        </p:spPr>
      </p:pic>
      <p:sp>
        <p:nvSpPr>
          <p:cNvPr id="276" name="Google Shape;276;p43"/>
          <p:cNvSpPr/>
          <p:nvPr/>
        </p:nvSpPr>
        <p:spPr>
          <a:xfrm>
            <a:off x="3868900" y="3578887"/>
            <a:ext cx="4891200" cy="975900"/>
          </a:xfrm>
          <a:prstGeom prst="rect">
            <a:avLst/>
          </a:prstGeom>
          <a:solidFill>
            <a:srgbClr val="00CFFF"/>
          </a:solidFill>
          <a:ln>
            <a:noFill/>
          </a:ln>
        </p:spPr>
        <p:txBody>
          <a:bodyPr anchorCtr="0" anchor="t" bIns="167425" lIns="167425" spcFirstLastPara="1" rIns="167425" wrap="square" tIns="167425">
            <a:noAutofit/>
          </a:bodyPr>
          <a:lstStyle/>
          <a:p>
            <a:pPr indent="88900" lvl="1" marL="0" marR="0" rtl="0" algn="l">
              <a:spcBef>
                <a:spcPts val="700"/>
              </a:spcBef>
              <a:spcAft>
                <a:spcPts val="0"/>
              </a:spcAft>
              <a:buNone/>
            </a:pPr>
            <a:r>
              <a:t/>
            </a:r>
            <a:endParaRPr b="0" i="1" sz="1700" u="none" cap="none" strike="noStrike">
              <a:solidFill>
                <a:srgbClr val="26818F"/>
              </a:solidFill>
              <a:latin typeface="Source Sans Pro"/>
              <a:ea typeface="Source Sans Pro"/>
              <a:cs typeface="Source Sans Pro"/>
              <a:sym typeface="Source Sans Pro"/>
            </a:endParaRPr>
          </a:p>
        </p:txBody>
      </p:sp>
      <p:sp>
        <p:nvSpPr>
          <p:cNvPr id="277" name="Google Shape;277;p43"/>
          <p:cNvSpPr txBox="1"/>
          <p:nvPr>
            <p:ph type="ctrTitle"/>
          </p:nvPr>
        </p:nvSpPr>
        <p:spPr>
          <a:xfrm>
            <a:off x="4035650" y="3697025"/>
            <a:ext cx="4489800" cy="1048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304A"/>
              </a:buClr>
              <a:buSzPts val="3600"/>
              <a:buNone/>
              <a:defRPr b="1" sz="3600">
                <a:solidFill>
                  <a:srgbClr val="1C304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Image - Dark">
  <p:cSld name="SECTION_TITLE_AND_DESCRIPTION_1">
    <p:spTree>
      <p:nvGrpSpPr>
        <p:cNvPr id="278" name="Shape 278"/>
        <p:cNvGrpSpPr/>
        <p:nvPr/>
      </p:nvGrpSpPr>
      <p:grpSpPr>
        <a:xfrm>
          <a:off x="0" y="0"/>
          <a:ext cx="0" cy="0"/>
          <a:chOff x="0" y="0"/>
          <a:chExt cx="0" cy="0"/>
        </a:xfrm>
      </p:grpSpPr>
      <p:pic>
        <p:nvPicPr>
          <p:cNvPr id="279" name="Google Shape;279;p44"/>
          <p:cNvPicPr preferRelativeResize="0"/>
          <p:nvPr/>
        </p:nvPicPr>
        <p:blipFill rotWithShape="1">
          <a:blip r:embed="rId2">
            <a:alphaModFix/>
          </a:blip>
          <a:srcRect b="30901" l="47425" r="11420" t="6909"/>
          <a:stretch/>
        </p:blipFill>
        <p:spPr>
          <a:xfrm>
            <a:off x="4572000" y="-42840"/>
            <a:ext cx="4619100" cy="5235000"/>
          </a:xfrm>
          <a:prstGeom prst="rect">
            <a:avLst/>
          </a:prstGeom>
          <a:noFill/>
          <a:ln>
            <a:noFill/>
          </a:ln>
        </p:spPr>
      </p:pic>
      <p:sp>
        <p:nvSpPr>
          <p:cNvPr id="280" name="Google Shape;280;p44"/>
          <p:cNvSpPr/>
          <p:nvPr/>
        </p:nvSpPr>
        <p:spPr>
          <a:xfrm>
            <a:off x="-47100" y="-11850"/>
            <a:ext cx="4619100" cy="5215800"/>
          </a:xfrm>
          <a:prstGeom prst="rect">
            <a:avLst/>
          </a:prstGeom>
          <a:solidFill>
            <a:srgbClr val="1C3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4"/>
          <p:cNvSpPr txBox="1"/>
          <p:nvPr>
            <p:ph type="ctrTitle"/>
          </p:nvPr>
        </p:nvSpPr>
        <p:spPr>
          <a:xfrm>
            <a:off x="718656" y="614725"/>
            <a:ext cx="34947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282" name="Google Shape;282;p44"/>
          <p:cNvSpPr txBox="1"/>
          <p:nvPr>
            <p:ph idx="1" type="body"/>
          </p:nvPr>
        </p:nvSpPr>
        <p:spPr>
          <a:xfrm>
            <a:off x="725275" y="1722025"/>
            <a:ext cx="3104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283" name="Google Shape;283;p44"/>
          <p:cNvSpPr txBox="1"/>
          <p:nvPr>
            <p:ph idx="2" type="subTitle"/>
          </p:nvPr>
        </p:nvSpPr>
        <p:spPr>
          <a:xfrm>
            <a:off x="718649" y="292250"/>
            <a:ext cx="35463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Image - Light">
  <p:cSld name="SECTION_TITLE_AND_DESCRIPTION_1_2">
    <p:spTree>
      <p:nvGrpSpPr>
        <p:cNvPr id="284" name="Shape 284"/>
        <p:cNvGrpSpPr/>
        <p:nvPr/>
      </p:nvGrpSpPr>
      <p:grpSpPr>
        <a:xfrm>
          <a:off x="0" y="0"/>
          <a:ext cx="0" cy="0"/>
          <a:chOff x="0" y="0"/>
          <a:chExt cx="0" cy="0"/>
        </a:xfrm>
      </p:grpSpPr>
      <p:sp>
        <p:nvSpPr>
          <p:cNvPr id="285" name="Google Shape;285;p45"/>
          <p:cNvSpPr/>
          <p:nvPr/>
        </p:nvSpPr>
        <p:spPr>
          <a:xfrm>
            <a:off x="4572000" y="-11850"/>
            <a:ext cx="4619100" cy="521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5"/>
          <p:cNvSpPr txBox="1"/>
          <p:nvPr>
            <p:ph type="ctrTitle"/>
          </p:nvPr>
        </p:nvSpPr>
        <p:spPr>
          <a:xfrm>
            <a:off x="718656" y="614725"/>
            <a:ext cx="34947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287" name="Google Shape;287;p45"/>
          <p:cNvSpPr txBox="1"/>
          <p:nvPr>
            <p:ph idx="1" type="body"/>
          </p:nvPr>
        </p:nvSpPr>
        <p:spPr>
          <a:xfrm>
            <a:off x="725275" y="1722025"/>
            <a:ext cx="3104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288" name="Google Shape;288;p45"/>
          <p:cNvSpPr txBox="1"/>
          <p:nvPr>
            <p:ph idx="2" type="subTitle"/>
          </p:nvPr>
        </p:nvSpPr>
        <p:spPr>
          <a:xfrm>
            <a:off x="718649" y="292250"/>
            <a:ext cx="35463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 Thanks - Dark">
  <p:cSld name="SECTION_TITLE_AND_DESCRIPTION_1_1">
    <p:bg>
      <p:bgPr>
        <a:solidFill>
          <a:srgbClr val="1C304A"/>
        </a:solidFill>
      </p:bgPr>
    </p:bg>
    <p:spTree>
      <p:nvGrpSpPr>
        <p:cNvPr id="289" name="Shape 289"/>
        <p:cNvGrpSpPr/>
        <p:nvPr/>
      </p:nvGrpSpPr>
      <p:grpSpPr>
        <a:xfrm>
          <a:off x="0" y="0"/>
          <a:ext cx="0" cy="0"/>
          <a:chOff x="0" y="0"/>
          <a:chExt cx="0" cy="0"/>
        </a:xfrm>
      </p:grpSpPr>
      <p:sp>
        <p:nvSpPr>
          <p:cNvPr id="290" name="Google Shape;290;p46"/>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291" name="Google Shape;291;p46"/>
          <p:cNvSpPr txBox="1"/>
          <p:nvPr>
            <p:ph idx="1" type="body"/>
          </p:nvPr>
        </p:nvSpPr>
        <p:spPr>
          <a:xfrm>
            <a:off x="737118" y="3585136"/>
            <a:ext cx="2258100" cy="13326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Clr>
                <a:srgbClr val="FFFFFF"/>
              </a:buClr>
              <a:buSzPts val="1000"/>
              <a:buChar char="●"/>
              <a:defRPr sz="1000">
                <a:solidFill>
                  <a:srgbClr val="FFFFFF"/>
                </a:solidFill>
              </a:defRPr>
            </a:lvl1pPr>
            <a:lvl2pPr indent="-292100" lvl="1" marL="914400" rtl="0">
              <a:spcBef>
                <a:spcPts val="1600"/>
              </a:spcBef>
              <a:spcAft>
                <a:spcPts val="0"/>
              </a:spcAft>
              <a:buClr>
                <a:srgbClr val="FFFFFF"/>
              </a:buClr>
              <a:buSzPts val="1000"/>
              <a:buChar char="○"/>
              <a:defRPr sz="1000">
                <a:solidFill>
                  <a:srgbClr val="FFFFFF"/>
                </a:solidFill>
              </a:defRPr>
            </a:lvl2pPr>
            <a:lvl3pPr indent="-292100" lvl="2" marL="1371600" rtl="0">
              <a:spcBef>
                <a:spcPts val="1600"/>
              </a:spcBef>
              <a:spcAft>
                <a:spcPts val="0"/>
              </a:spcAft>
              <a:buClr>
                <a:srgbClr val="FFFFFF"/>
              </a:buClr>
              <a:buSzPts val="1000"/>
              <a:buChar char="■"/>
              <a:defRPr sz="1000">
                <a:solidFill>
                  <a:srgbClr val="FFFFFF"/>
                </a:solidFill>
              </a:defRPr>
            </a:lvl3pPr>
            <a:lvl4pPr indent="-292100" lvl="3" marL="1828800" rtl="0">
              <a:spcBef>
                <a:spcPts val="1600"/>
              </a:spcBef>
              <a:spcAft>
                <a:spcPts val="0"/>
              </a:spcAft>
              <a:buClr>
                <a:srgbClr val="FFFFFF"/>
              </a:buClr>
              <a:buSzPts val="1000"/>
              <a:buChar char="●"/>
              <a:defRPr sz="1000">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92100" lvl="5" marL="2743200" rtl="0">
              <a:spcBef>
                <a:spcPts val="1600"/>
              </a:spcBef>
              <a:spcAft>
                <a:spcPts val="0"/>
              </a:spcAft>
              <a:buClr>
                <a:srgbClr val="FFFFFF"/>
              </a:buClr>
              <a:buSzPts val="1000"/>
              <a:buChar char="■"/>
              <a:defRPr sz="1000">
                <a:solidFill>
                  <a:srgbClr val="FFFFFF"/>
                </a:solidFill>
              </a:defRPr>
            </a:lvl6pPr>
            <a:lvl7pPr indent="-292100" lvl="6" marL="3200400" rtl="0">
              <a:spcBef>
                <a:spcPts val="1600"/>
              </a:spcBef>
              <a:spcAft>
                <a:spcPts val="0"/>
              </a:spcAft>
              <a:buClr>
                <a:srgbClr val="FFFFFF"/>
              </a:buClr>
              <a:buSzPts val="1000"/>
              <a:buChar char="●"/>
              <a:defRPr sz="1000">
                <a:solidFill>
                  <a:srgbClr val="FFFFFF"/>
                </a:solidFill>
              </a:defRPr>
            </a:lvl7pPr>
            <a:lvl8pPr indent="-292100" lvl="7" marL="3657600" rtl="0">
              <a:spcBef>
                <a:spcPts val="1600"/>
              </a:spcBef>
              <a:spcAft>
                <a:spcPts val="0"/>
              </a:spcAft>
              <a:buClr>
                <a:srgbClr val="FFFFFF"/>
              </a:buClr>
              <a:buSzPts val="1000"/>
              <a:buChar char="○"/>
              <a:defRPr sz="1000">
                <a:solidFill>
                  <a:srgbClr val="FFFFFF"/>
                </a:solidFill>
              </a:defRPr>
            </a:lvl8pPr>
            <a:lvl9pPr indent="-292100" lvl="8" marL="4114800" rtl="0">
              <a:spcBef>
                <a:spcPts val="1600"/>
              </a:spcBef>
              <a:spcAft>
                <a:spcPts val="1600"/>
              </a:spcAft>
              <a:buClr>
                <a:srgbClr val="FFFFFF"/>
              </a:buClr>
              <a:buSzPts val="1000"/>
              <a:buChar char="■"/>
              <a:defRPr sz="1000">
                <a:solidFill>
                  <a:srgbClr val="FFFFFF"/>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_1">
    <p:spTree>
      <p:nvGrpSpPr>
        <p:cNvPr id="292" name="Shape 292"/>
        <p:cNvGrpSpPr/>
        <p:nvPr/>
      </p:nvGrpSpPr>
      <p:grpSpPr>
        <a:xfrm>
          <a:off x="0" y="0"/>
          <a:ext cx="0" cy="0"/>
          <a:chOff x="0" y="0"/>
          <a:chExt cx="0" cy="0"/>
        </a:xfrm>
      </p:grpSpPr>
      <p:sp>
        <p:nvSpPr>
          <p:cNvPr id="293" name="Google Shape;293;p47"/>
          <p:cNvSpPr txBox="1"/>
          <p:nvPr/>
        </p:nvSpPr>
        <p:spPr>
          <a:xfrm>
            <a:off x="712850" y="441800"/>
            <a:ext cx="7704900" cy="8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046B99"/>
                </a:solidFill>
                <a:latin typeface="Helvetica Neue"/>
                <a:ea typeface="Helvetica Neue"/>
                <a:cs typeface="Helvetica Neue"/>
                <a:sym typeface="Helvetica Neue"/>
              </a:rPr>
              <a:t>Icons to use in presentations</a:t>
            </a:r>
            <a:endParaRPr b="1" sz="2800">
              <a:solidFill>
                <a:srgbClr val="046B99"/>
              </a:solidFill>
              <a:latin typeface="Helvetica Neue"/>
              <a:ea typeface="Helvetica Neue"/>
              <a:cs typeface="Helvetica Neue"/>
              <a:sym typeface="Helvetica Neue"/>
            </a:endParaRPr>
          </a:p>
          <a:p>
            <a:pPr indent="0" lvl="0" marL="0" rtl="0" algn="l">
              <a:spcBef>
                <a:spcPts val="0"/>
              </a:spcBef>
              <a:spcAft>
                <a:spcPts val="0"/>
              </a:spcAft>
              <a:buNone/>
            </a:pPr>
            <a:r>
              <a:rPr b="0" lang="en" sz="1800">
                <a:solidFill>
                  <a:srgbClr val="1C304A"/>
                </a:solidFill>
                <a:latin typeface="Helvetica Neue"/>
                <a:ea typeface="Helvetica Neue"/>
                <a:cs typeface="Helvetica Neue"/>
                <a:sym typeface="Helvetica Neue"/>
              </a:rPr>
              <a:t>Copy </a:t>
            </a:r>
            <a:r>
              <a:rPr lang="en" sz="1800">
                <a:solidFill>
                  <a:srgbClr val="1C304A"/>
                </a:solidFill>
                <a:latin typeface="Helvetica Neue"/>
                <a:ea typeface="Helvetica Neue"/>
                <a:cs typeface="Helvetica Neue"/>
                <a:sym typeface="Helvetica Neue"/>
              </a:rPr>
              <a:t>icons </a:t>
            </a:r>
            <a:r>
              <a:rPr b="0" lang="en" sz="1800">
                <a:solidFill>
                  <a:srgbClr val="1C304A"/>
                </a:solidFill>
                <a:latin typeface="Helvetica Neue"/>
                <a:ea typeface="Helvetica Neue"/>
                <a:cs typeface="Helvetica Neue"/>
                <a:sym typeface="Helvetica Neue"/>
              </a:rPr>
              <a:t>from the master </a:t>
            </a:r>
            <a:r>
              <a:rPr lang="en" sz="1800">
                <a:solidFill>
                  <a:srgbClr val="1C304A"/>
                </a:solidFill>
                <a:latin typeface="Helvetica Neue"/>
                <a:ea typeface="Helvetica Neue"/>
                <a:cs typeface="Helvetica Neue"/>
                <a:sym typeface="Helvetica Neue"/>
              </a:rPr>
              <a:t>slide</a:t>
            </a:r>
            <a:r>
              <a:rPr b="0" lang="en" sz="1800">
                <a:solidFill>
                  <a:srgbClr val="1C304A"/>
                </a:solidFill>
                <a:latin typeface="Helvetica Neue"/>
                <a:ea typeface="Helvetica Neue"/>
                <a:cs typeface="Helvetica Neue"/>
                <a:sym typeface="Helvetica Neue"/>
              </a:rPr>
              <a:t> </a:t>
            </a:r>
            <a:r>
              <a:rPr lang="en" sz="1800">
                <a:solidFill>
                  <a:srgbClr val="1C304A"/>
                </a:solidFill>
                <a:latin typeface="Helvetica Neue"/>
                <a:ea typeface="Helvetica Neue"/>
                <a:cs typeface="Helvetica Neue"/>
                <a:sym typeface="Helvetica Neue"/>
              </a:rPr>
              <a:t>for use in your presentation </a:t>
            </a:r>
            <a:br>
              <a:rPr lang="en" sz="1800">
                <a:solidFill>
                  <a:srgbClr val="1C304A"/>
                </a:solidFill>
                <a:latin typeface="Helvetica Neue"/>
                <a:ea typeface="Helvetica Neue"/>
                <a:cs typeface="Helvetica Neue"/>
                <a:sym typeface="Helvetica Neue"/>
              </a:rPr>
            </a:br>
            <a:r>
              <a:rPr lang="en" sz="1800">
                <a:solidFill>
                  <a:srgbClr val="1C304A"/>
                </a:solidFill>
                <a:latin typeface="Helvetica Neue"/>
                <a:ea typeface="Helvetica Neue"/>
                <a:cs typeface="Helvetica Neue"/>
                <a:sym typeface="Helvetica Neue"/>
              </a:rPr>
              <a:t>(Slide&gt;Edit master) </a:t>
            </a:r>
            <a:endParaRPr b="0" sz="1800">
              <a:solidFill>
                <a:srgbClr val="1C304A"/>
              </a:solidFill>
              <a:latin typeface="Helvetica Neue"/>
              <a:ea typeface="Helvetica Neue"/>
              <a:cs typeface="Helvetica Neue"/>
              <a:sym typeface="Helvetica Neue"/>
            </a:endParaRPr>
          </a:p>
        </p:txBody>
      </p:sp>
      <p:pic>
        <p:nvPicPr>
          <p:cNvPr descr="thin-0001_compose_write_pencil_new.png" id="294" name="Google Shape;294;p47"/>
          <p:cNvPicPr preferRelativeResize="0"/>
          <p:nvPr/>
        </p:nvPicPr>
        <p:blipFill>
          <a:blip r:embed="rId2">
            <a:alphaModFix/>
          </a:blip>
          <a:stretch>
            <a:fillRect/>
          </a:stretch>
        </p:blipFill>
        <p:spPr>
          <a:xfrm>
            <a:off x="832613" y="1637008"/>
            <a:ext cx="498701" cy="498697"/>
          </a:xfrm>
          <a:prstGeom prst="rect">
            <a:avLst/>
          </a:prstGeom>
          <a:noFill/>
          <a:ln>
            <a:noFill/>
          </a:ln>
        </p:spPr>
      </p:pic>
      <p:pic>
        <p:nvPicPr>
          <p:cNvPr descr="thin-0019_mobile_iphone.png" id="295" name="Google Shape;295;p47"/>
          <p:cNvPicPr preferRelativeResize="0"/>
          <p:nvPr/>
        </p:nvPicPr>
        <p:blipFill>
          <a:blip r:embed="rId3">
            <a:alphaModFix/>
          </a:blip>
          <a:stretch>
            <a:fillRect/>
          </a:stretch>
        </p:blipFill>
        <p:spPr>
          <a:xfrm>
            <a:off x="1716772" y="1643745"/>
            <a:ext cx="571184" cy="571179"/>
          </a:xfrm>
          <a:prstGeom prst="rect">
            <a:avLst/>
          </a:prstGeom>
          <a:noFill/>
          <a:ln>
            <a:noFill/>
          </a:ln>
        </p:spPr>
      </p:pic>
      <p:pic>
        <p:nvPicPr>
          <p:cNvPr descr="thin-0020_ipad_reading_mobile.png" id="296" name="Google Shape;296;p47"/>
          <p:cNvPicPr preferRelativeResize="0"/>
          <p:nvPr/>
        </p:nvPicPr>
        <p:blipFill>
          <a:blip r:embed="rId4">
            <a:alphaModFix/>
          </a:blip>
          <a:stretch>
            <a:fillRect/>
          </a:stretch>
        </p:blipFill>
        <p:spPr>
          <a:xfrm>
            <a:off x="2495492" y="1643755"/>
            <a:ext cx="595156" cy="595153"/>
          </a:xfrm>
          <a:prstGeom prst="rect">
            <a:avLst/>
          </a:prstGeom>
          <a:noFill/>
          <a:ln>
            <a:noFill/>
          </a:ln>
        </p:spPr>
      </p:pic>
      <p:pic>
        <p:nvPicPr>
          <p:cNvPr descr="thin-0021_calendar_month_day_planner.png" id="297" name="Google Shape;297;p47"/>
          <p:cNvPicPr preferRelativeResize="0"/>
          <p:nvPr/>
        </p:nvPicPr>
        <p:blipFill>
          <a:blip r:embed="rId5">
            <a:alphaModFix/>
          </a:blip>
          <a:stretch>
            <a:fillRect/>
          </a:stretch>
        </p:blipFill>
        <p:spPr>
          <a:xfrm>
            <a:off x="5860041" y="2383961"/>
            <a:ext cx="595156" cy="595153"/>
          </a:xfrm>
          <a:prstGeom prst="rect">
            <a:avLst/>
          </a:prstGeom>
          <a:noFill/>
          <a:ln>
            <a:noFill/>
          </a:ln>
        </p:spPr>
      </p:pic>
      <p:pic>
        <p:nvPicPr>
          <p:cNvPr descr="thin-0027_stopwatch_timer_running_time.png" id="298" name="Google Shape;298;p47"/>
          <p:cNvPicPr preferRelativeResize="0"/>
          <p:nvPr/>
        </p:nvPicPr>
        <p:blipFill>
          <a:blip r:embed="rId6">
            <a:alphaModFix/>
          </a:blip>
          <a:stretch>
            <a:fillRect/>
          </a:stretch>
        </p:blipFill>
        <p:spPr>
          <a:xfrm>
            <a:off x="6753851" y="2383961"/>
            <a:ext cx="595156" cy="595153"/>
          </a:xfrm>
          <a:prstGeom prst="rect">
            <a:avLst/>
          </a:prstGeom>
          <a:noFill/>
          <a:ln>
            <a:noFill/>
          </a:ln>
        </p:spPr>
      </p:pic>
      <p:pic>
        <p:nvPicPr>
          <p:cNvPr descr="thin-0032_flag.png" id="299" name="Google Shape;299;p47"/>
          <p:cNvPicPr preferRelativeResize="0"/>
          <p:nvPr/>
        </p:nvPicPr>
        <p:blipFill>
          <a:blip r:embed="rId7">
            <a:alphaModFix/>
          </a:blip>
          <a:stretch>
            <a:fillRect/>
          </a:stretch>
        </p:blipFill>
        <p:spPr>
          <a:xfrm>
            <a:off x="7647668" y="2409073"/>
            <a:ext cx="595156" cy="595153"/>
          </a:xfrm>
          <a:prstGeom prst="rect">
            <a:avLst/>
          </a:prstGeom>
          <a:noFill/>
          <a:ln>
            <a:noFill/>
          </a:ln>
        </p:spPr>
      </p:pic>
      <p:pic>
        <p:nvPicPr>
          <p:cNvPr descr="thin-0033_search_find_zoom.png" id="300" name="Google Shape;300;p47"/>
          <p:cNvPicPr preferRelativeResize="0"/>
          <p:nvPr/>
        </p:nvPicPr>
        <p:blipFill>
          <a:blip r:embed="rId8">
            <a:alphaModFix/>
          </a:blip>
          <a:stretch>
            <a:fillRect/>
          </a:stretch>
        </p:blipFill>
        <p:spPr>
          <a:xfrm>
            <a:off x="7687363" y="1692950"/>
            <a:ext cx="595156" cy="595153"/>
          </a:xfrm>
          <a:prstGeom prst="rect">
            <a:avLst/>
          </a:prstGeom>
          <a:noFill/>
          <a:ln>
            <a:noFill/>
          </a:ln>
        </p:spPr>
      </p:pic>
      <p:pic>
        <p:nvPicPr>
          <p:cNvPr descr="thin-0042_attachment.png" id="301" name="Google Shape;301;p47"/>
          <p:cNvPicPr preferRelativeResize="0"/>
          <p:nvPr/>
        </p:nvPicPr>
        <p:blipFill>
          <a:blip r:embed="rId9">
            <a:alphaModFix/>
          </a:blip>
          <a:stretch>
            <a:fillRect/>
          </a:stretch>
        </p:blipFill>
        <p:spPr>
          <a:xfrm>
            <a:off x="6768100" y="1631769"/>
            <a:ext cx="595156" cy="595153"/>
          </a:xfrm>
          <a:prstGeom prst="rect">
            <a:avLst/>
          </a:prstGeom>
          <a:noFill/>
          <a:ln>
            <a:noFill/>
          </a:ln>
        </p:spPr>
      </p:pic>
      <p:pic>
        <p:nvPicPr>
          <p:cNvPr descr="thin-0052_settings_gears_preferences_gearbox.png" id="302" name="Google Shape;302;p47"/>
          <p:cNvPicPr preferRelativeResize="0"/>
          <p:nvPr/>
        </p:nvPicPr>
        <p:blipFill>
          <a:blip r:embed="rId10">
            <a:alphaModFix/>
          </a:blip>
          <a:stretch>
            <a:fillRect/>
          </a:stretch>
        </p:blipFill>
        <p:spPr>
          <a:xfrm>
            <a:off x="6052860" y="1679996"/>
            <a:ext cx="595156" cy="595153"/>
          </a:xfrm>
          <a:prstGeom prst="rect">
            <a:avLst/>
          </a:prstGeom>
          <a:noFill/>
          <a:ln>
            <a:noFill/>
          </a:ln>
        </p:spPr>
      </p:pic>
      <p:pic>
        <p:nvPicPr>
          <p:cNvPr descr="thin-0055_settings_tools_configuration_preferences.png" id="303" name="Google Shape;303;p47"/>
          <p:cNvPicPr preferRelativeResize="0"/>
          <p:nvPr/>
        </p:nvPicPr>
        <p:blipFill>
          <a:blip r:embed="rId11">
            <a:alphaModFix/>
          </a:blip>
          <a:stretch>
            <a:fillRect/>
          </a:stretch>
        </p:blipFill>
        <p:spPr>
          <a:xfrm>
            <a:off x="5414033" y="1631769"/>
            <a:ext cx="595156" cy="595153"/>
          </a:xfrm>
          <a:prstGeom prst="rect">
            <a:avLst/>
          </a:prstGeom>
          <a:noFill/>
          <a:ln>
            <a:noFill/>
          </a:ln>
        </p:spPr>
      </p:pic>
      <p:pic>
        <p:nvPicPr>
          <p:cNvPr descr="thin-0070_paper_role.png" id="304" name="Google Shape;304;p47"/>
          <p:cNvPicPr preferRelativeResize="0"/>
          <p:nvPr/>
        </p:nvPicPr>
        <p:blipFill>
          <a:blip r:embed="rId12">
            <a:alphaModFix/>
          </a:blip>
          <a:stretch>
            <a:fillRect/>
          </a:stretch>
        </p:blipFill>
        <p:spPr>
          <a:xfrm>
            <a:off x="4718901" y="1631769"/>
            <a:ext cx="595156" cy="595153"/>
          </a:xfrm>
          <a:prstGeom prst="rect">
            <a:avLst/>
          </a:prstGeom>
          <a:noFill/>
          <a:ln>
            <a:noFill/>
          </a:ln>
        </p:spPr>
      </p:pic>
      <p:pic>
        <p:nvPicPr>
          <p:cNvPr descr="thin-0100_to_do_list_reminder_done.png" id="305" name="Google Shape;305;p47"/>
          <p:cNvPicPr preferRelativeResize="0"/>
          <p:nvPr/>
        </p:nvPicPr>
        <p:blipFill>
          <a:blip r:embed="rId13">
            <a:alphaModFix/>
          </a:blip>
          <a:stretch>
            <a:fillRect/>
          </a:stretch>
        </p:blipFill>
        <p:spPr>
          <a:xfrm>
            <a:off x="3957875" y="1583542"/>
            <a:ext cx="595156" cy="595153"/>
          </a:xfrm>
          <a:prstGeom prst="rect">
            <a:avLst/>
          </a:prstGeom>
          <a:noFill/>
          <a:ln>
            <a:noFill/>
          </a:ln>
        </p:spPr>
      </p:pic>
      <p:pic>
        <p:nvPicPr>
          <p:cNvPr descr="thin-0128_upload_load_share.png" id="306" name="Google Shape;306;p47"/>
          <p:cNvPicPr preferRelativeResize="0"/>
          <p:nvPr/>
        </p:nvPicPr>
        <p:blipFill>
          <a:blip r:embed="rId14">
            <a:alphaModFix/>
          </a:blip>
          <a:stretch>
            <a:fillRect/>
          </a:stretch>
        </p:blipFill>
        <p:spPr>
          <a:xfrm>
            <a:off x="3253382" y="1566900"/>
            <a:ext cx="595156" cy="595153"/>
          </a:xfrm>
          <a:prstGeom prst="rect">
            <a:avLst/>
          </a:prstGeom>
          <a:noFill/>
          <a:ln>
            <a:noFill/>
          </a:ln>
        </p:spPr>
      </p:pic>
      <p:pic>
        <p:nvPicPr>
          <p:cNvPr descr="thin-0143_rotate_clockwise.png" id="307" name="Google Shape;307;p47"/>
          <p:cNvPicPr preferRelativeResize="0"/>
          <p:nvPr/>
        </p:nvPicPr>
        <p:blipFill>
          <a:blip r:embed="rId15">
            <a:alphaModFix/>
          </a:blip>
          <a:stretch>
            <a:fillRect/>
          </a:stretch>
        </p:blipFill>
        <p:spPr>
          <a:xfrm>
            <a:off x="5075362" y="2434212"/>
            <a:ext cx="544895" cy="544891"/>
          </a:xfrm>
          <a:prstGeom prst="rect">
            <a:avLst/>
          </a:prstGeom>
          <a:noFill/>
          <a:ln>
            <a:noFill/>
          </a:ln>
        </p:spPr>
      </p:pic>
      <p:pic>
        <p:nvPicPr>
          <p:cNvPr descr="thin-0153_delete_exit_remove_close.png" id="308" name="Google Shape;308;p47"/>
          <p:cNvPicPr preferRelativeResize="0"/>
          <p:nvPr/>
        </p:nvPicPr>
        <p:blipFill>
          <a:blip r:embed="rId16">
            <a:alphaModFix/>
          </a:blip>
          <a:stretch>
            <a:fillRect/>
          </a:stretch>
        </p:blipFill>
        <p:spPr>
          <a:xfrm>
            <a:off x="5073022" y="3166648"/>
            <a:ext cx="595155" cy="573770"/>
          </a:xfrm>
          <a:prstGeom prst="rect">
            <a:avLst/>
          </a:prstGeom>
          <a:noFill/>
          <a:ln>
            <a:noFill/>
          </a:ln>
        </p:spPr>
      </p:pic>
      <p:pic>
        <p:nvPicPr>
          <p:cNvPr descr="thin-0154_ok_successful_check.png" id="309" name="Google Shape;309;p47"/>
          <p:cNvPicPr preferRelativeResize="0"/>
          <p:nvPr/>
        </p:nvPicPr>
        <p:blipFill>
          <a:blip r:embed="rId17">
            <a:alphaModFix/>
          </a:blip>
          <a:stretch>
            <a:fillRect/>
          </a:stretch>
        </p:blipFill>
        <p:spPr>
          <a:xfrm>
            <a:off x="5886138" y="3185345"/>
            <a:ext cx="595155" cy="573770"/>
          </a:xfrm>
          <a:prstGeom prst="rect">
            <a:avLst/>
          </a:prstGeom>
          <a:noFill/>
          <a:ln>
            <a:noFill/>
          </a:ln>
        </p:spPr>
      </p:pic>
      <p:pic>
        <p:nvPicPr>
          <p:cNvPr descr="thin-0207_list_checkbox_todo_done.png" id="310" name="Google Shape;310;p47"/>
          <p:cNvPicPr preferRelativeResize="0"/>
          <p:nvPr/>
        </p:nvPicPr>
        <p:blipFill>
          <a:blip r:embed="rId18">
            <a:alphaModFix/>
          </a:blip>
          <a:stretch>
            <a:fillRect/>
          </a:stretch>
        </p:blipFill>
        <p:spPr>
          <a:xfrm>
            <a:off x="6768100" y="3198478"/>
            <a:ext cx="595155" cy="573770"/>
          </a:xfrm>
          <a:prstGeom prst="rect">
            <a:avLst/>
          </a:prstGeom>
          <a:noFill/>
          <a:ln>
            <a:noFill/>
          </a:ln>
        </p:spPr>
      </p:pic>
      <p:pic>
        <p:nvPicPr>
          <p:cNvPr descr="thin-0281_chat_message_discussion_bubble_reply_conversation.png" id="311" name="Google Shape;311;p47"/>
          <p:cNvPicPr preferRelativeResize="0"/>
          <p:nvPr/>
        </p:nvPicPr>
        <p:blipFill>
          <a:blip r:embed="rId19">
            <a:alphaModFix/>
          </a:blip>
          <a:stretch>
            <a:fillRect/>
          </a:stretch>
        </p:blipFill>
        <p:spPr>
          <a:xfrm>
            <a:off x="7687363" y="3248923"/>
            <a:ext cx="595155" cy="573770"/>
          </a:xfrm>
          <a:prstGeom prst="rect">
            <a:avLst/>
          </a:prstGeom>
          <a:noFill/>
          <a:ln>
            <a:noFill/>
          </a:ln>
        </p:spPr>
      </p:pic>
      <p:pic>
        <p:nvPicPr>
          <p:cNvPr descr="thin-0310_support_help_talk_call.png" id="312" name="Google Shape;312;p47"/>
          <p:cNvPicPr preferRelativeResize="0"/>
          <p:nvPr/>
        </p:nvPicPr>
        <p:blipFill>
          <a:blip r:embed="rId20">
            <a:alphaModFix/>
          </a:blip>
          <a:stretch>
            <a:fillRect/>
          </a:stretch>
        </p:blipFill>
        <p:spPr>
          <a:xfrm>
            <a:off x="3439815" y="3179144"/>
            <a:ext cx="595155" cy="573770"/>
          </a:xfrm>
          <a:prstGeom prst="rect">
            <a:avLst/>
          </a:prstGeom>
          <a:noFill/>
          <a:ln>
            <a:noFill/>
          </a:ln>
        </p:spPr>
      </p:pic>
      <p:pic>
        <p:nvPicPr>
          <p:cNvPr descr="thin-0358_database_raid.png" id="313" name="Google Shape;313;p47"/>
          <p:cNvPicPr preferRelativeResize="0"/>
          <p:nvPr/>
        </p:nvPicPr>
        <p:blipFill>
          <a:blip r:embed="rId21">
            <a:alphaModFix/>
          </a:blip>
          <a:stretch>
            <a:fillRect/>
          </a:stretch>
        </p:blipFill>
        <p:spPr>
          <a:xfrm>
            <a:off x="5025101" y="3927978"/>
            <a:ext cx="595155" cy="573770"/>
          </a:xfrm>
          <a:prstGeom prst="rect">
            <a:avLst/>
          </a:prstGeom>
          <a:noFill/>
          <a:ln>
            <a:noFill/>
          </a:ln>
        </p:spPr>
      </p:pic>
      <p:pic>
        <p:nvPicPr>
          <p:cNvPr descr="thin-0383_graph_columns_growth_statistics.png" id="314" name="Google Shape;314;p47"/>
          <p:cNvPicPr preferRelativeResize="0"/>
          <p:nvPr/>
        </p:nvPicPr>
        <p:blipFill>
          <a:blip r:embed="rId22">
            <a:alphaModFix/>
          </a:blip>
          <a:stretch>
            <a:fillRect/>
          </a:stretch>
        </p:blipFill>
        <p:spPr>
          <a:xfrm>
            <a:off x="3398723" y="3970150"/>
            <a:ext cx="595155" cy="573770"/>
          </a:xfrm>
          <a:prstGeom prst="rect">
            <a:avLst/>
          </a:prstGeom>
          <a:noFill/>
          <a:ln>
            <a:noFill/>
          </a:ln>
        </p:spPr>
      </p:pic>
      <p:pic>
        <p:nvPicPr>
          <p:cNvPr descr="thin-0384_graph_columns_drop_statistics.png" id="315" name="Google Shape;315;p47"/>
          <p:cNvPicPr preferRelativeResize="0"/>
          <p:nvPr/>
        </p:nvPicPr>
        <p:blipFill>
          <a:blip r:embed="rId23">
            <a:alphaModFix/>
          </a:blip>
          <a:stretch>
            <a:fillRect/>
          </a:stretch>
        </p:blipFill>
        <p:spPr>
          <a:xfrm>
            <a:off x="4221438" y="3944292"/>
            <a:ext cx="595155" cy="573770"/>
          </a:xfrm>
          <a:prstGeom prst="rect">
            <a:avLst/>
          </a:prstGeom>
          <a:noFill/>
          <a:ln>
            <a:noFill/>
          </a:ln>
        </p:spPr>
      </p:pic>
      <p:pic>
        <p:nvPicPr>
          <p:cNvPr descr="thin-0550_attention_error_alert_caution.png" id="316" name="Google Shape;316;p47"/>
          <p:cNvPicPr preferRelativeResize="0"/>
          <p:nvPr/>
        </p:nvPicPr>
        <p:blipFill>
          <a:blip r:embed="rId24">
            <a:alphaModFix/>
          </a:blip>
          <a:stretch>
            <a:fillRect/>
          </a:stretch>
        </p:blipFill>
        <p:spPr>
          <a:xfrm>
            <a:off x="2597763" y="3912345"/>
            <a:ext cx="595155" cy="573770"/>
          </a:xfrm>
          <a:prstGeom prst="rect">
            <a:avLst/>
          </a:prstGeom>
          <a:noFill/>
          <a:ln>
            <a:noFill/>
          </a:ln>
        </p:spPr>
      </p:pic>
      <p:pic>
        <p:nvPicPr>
          <p:cNvPr descr="thin-0661_like_thumb_up_vote.png" id="317" name="Google Shape;317;p47"/>
          <p:cNvPicPr preferRelativeResize="0"/>
          <p:nvPr/>
        </p:nvPicPr>
        <p:blipFill>
          <a:blip r:embed="rId25">
            <a:alphaModFix/>
          </a:blip>
          <a:stretch>
            <a:fillRect/>
          </a:stretch>
        </p:blipFill>
        <p:spPr>
          <a:xfrm>
            <a:off x="755526" y="3856336"/>
            <a:ext cx="595155" cy="573770"/>
          </a:xfrm>
          <a:prstGeom prst="rect">
            <a:avLst/>
          </a:prstGeom>
          <a:noFill/>
          <a:ln>
            <a:noFill/>
          </a:ln>
        </p:spPr>
      </p:pic>
      <p:pic>
        <p:nvPicPr>
          <p:cNvPr descr="thin-0662_dislike_thumb_down_vote.png" id="318" name="Google Shape;318;p47"/>
          <p:cNvPicPr preferRelativeResize="0"/>
          <p:nvPr/>
        </p:nvPicPr>
        <p:blipFill>
          <a:blip r:embed="rId26">
            <a:alphaModFix/>
          </a:blip>
          <a:stretch>
            <a:fillRect/>
          </a:stretch>
        </p:blipFill>
        <p:spPr>
          <a:xfrm>
            <a:off x="1727542" y="3912345"/>
            <a:ext cx="595155" cy="573770"/>
          </a:xfrm>
          <a:prstGeom prst="rect">
            <a:avLst/>
          </a:prstGeom>
          <a:noFill/>
          <a:ln>
            <a:noFill/>
          </a:ln>
        </p:spPr>
      </p:pic>
      <p:pic>
        <p:nvPicPr>
          <p:cNvPr descr="thin-0699_user_profile_avatar_man_male.png" id="319" name="Google Shape;319;p47"/>
          <p:cNvPicPr preferRelativeResize="0"/>
          <p:nvPr/>
        </p:nvPicPr>
        <p:blipFill>
          <a:blip r:embed="rId27">
            <a:alphaModFix/>
          </a:blip>
          <a:stretch>
            <a:fillRect/>
          </a:stretch>
        </p:blipFill>
        <p:spPr>
          <a:xfrm>
            <a:off x="2597763" y="3179133"/>
            <a:ext cx="595155" cy="573770"/>
          </a:xfrm>
          <a:prstGeom prst="rect">
            <a:avLst/>
          </a:prstGeom>
          <a:noFill/>
          <a:ln>
            <a:noFill/>
          </a:ln>
        </p:spPr>
      </p:pic>
      <p:pic>
        <p:nvPicPr>
          <p:cNvPr descr="thin-0700_user_profile_avatar_woman_female.png" id="320" name="Google Shape;320;p47"/>
          <p:cNvPicPr preferRelativeResize="0"/>
          <p:nvPr/>
        </p:nvPicPr>
        <p:blipFill>
          <a:blip r:embed="rId28">
            <a:alphaModFix/>
          </a:blip>
          <a:stretch>
            <a:fillRect/>
          </a:stretch>
        </p:blipFill>
        <p:spPr>
          <a:xfrm>
            <a:off x="1716772" y="3179133"/>
            <a:ext cx="595155" cy="573770"/>
          </a:xfrm>
          <a:prstGeom prst="rect">
            <a:avLst/>
          </a:prstGeom>
          <a:noFill/>
          <a:ln>
            <a:noFill/>
          </a:ln>
        </p:spPr>
      </p:pic>
      <p:pic>
        <p:nvPicPr>
          <p:cNvPr descr="thin-0704_users_profile_group_couple_man_woman.png" id="321" name="Google Shape;321;p47"/>
          <p:cNvPicPr preferRelativeResize="0"/>
          <p:nvPr/>
        </p:nvPicPr>
        <p:blipFill>
          <a:blip r:embed="rId29">
            <a:alphaModFix/>
          </a:blip>
          <a:stretch>
            <a:fillRect/>
          </a:stretch>
        </p:blipFill>
        <p:spPr>
          <a:xfrm>
            <a:off x="784379" y="3179133"/>
            <a:ext cx="595155" cy="573770"/>
          </a:xfrm>
          <a:prstGeom prst="rect">
            <a:avLst/>
          </a:prstGeom>
          <a:noFill/>
          <a:ln>
            <a:noFill/>
          </a:ln>
        </p:spPr>
      </p:pic>
      <p:pic>
        <p:nvPicPr>
          <p:cNvPr descr="thin-0709_user_profile_avatar_man_male.png" id="322" name="Google Shape;322;p47"/>
          <p:cNvPicPr preferRelativeResize="0"/>
          <p:nvPr/>
        </p:nvPicPr>
        <p:blipFill>
          <a:blip r:embed="rId30">
            <a:alphaModFix/>
          </a:blip>
          <a:stretch>
            <a:fillRect/>
          </a:stretch>
        </p:blipFill>
        <p:spPr>
          <a:xfrm>
            <a:off x="3362720" y="2383962"/>
            <a:ext cx="595155" cy="573770"/>
          </a:xfrm>
          <a:prstGeom prst="rect">
            <a:avLst/>
          </a:prstGeom>
          <a:noFill/>
          <a:ln>
            <a:noFill/>
          </a:ln>
        </p:spPr>
      </p:pic>
      <p:pic>
        <p:nvPicPr>
          <p:cNvPr descr="thin-0710_business_tie_user_profile_avatar_man_male.png" id="323" name="Google Shape;323;p47"/>
          <p:cNvPicPr preferRelativeResize="0"/>
          <p:nvPr/>
        </p:nvPicPr>
        <p:blipFill>
          <a:blip r:embed="rId31">
            <a:alphaModFix/>
          </a:blip>
          <a:stretch>
            <a:fillRect/>
          </a:stretch>
        </p:blipFill>
        <p:spPr>
          <a:xfrm>
            <a:off x="2597763" y="2383962"/>
            <a:ext cx="595155" cy="573770"/>
          </a:xfrm>
          <a:prstGeom prst="rect">
            <a:avLst/>
          </a:prstGeom>
          <a:noFill/>
          <a:ln>
            <a:noFill/>
          </a:ln>
        </p:spPr>
      </p:pic>
      <p:pic>
        <p:nvPicPr>
          <p:cNvPr descr="thin-0711_young_boy_user_profile_avatar_man_male.png" id="324" name="Google Shape;324;p47"/>
          <p:cNvPicPr preferRelativeResize="0"/>
          <p:nvPr/>
        </p:nvPicPr>
        <p:blipFill>
          <a:blip r:embed="rId32">
            <a:alphaModFix/>
          </a:blip>
          <a:stretch>
            <a:fillRect/>
          </a:stretch>
        </p:blipFill>
        <p:spPr>
          <a:xfrm>
            <a:off x="1710910" y="2383962"/>
            <a:ext cx="595155" cy="573770"/>
          </a:xfrm>
          <a:prstGeom prst="rect">
            <a:avLst/>
          </a:prstGeom>
          <a:noFill/>
          <a:ln>
            <a:noFill/>
          </a:ln>
        </p:spPr>
      </p:pic>
      <p:pic>
        <p:nvPicPr>
          <p:cNvPr descr="thin-0712_user_profile_avatar_girl_woman_female.png" id="325" name="Google Shape;325;p47"/>
          <p:cNvPicPr preferRelativeResize="0"/>
          <p:nvPr/>
        </p:nvPicPr>
        <p:blipFill>
          <a:blip r:embed="rId33">
            <a:alphaModFix/>
          </a:blip>
          <a:stretch>
            <a:fillRect/>
          </a:stretch>
        </p:blipFill>
        <p:spPr>
          <a:xfrm>
            <a:off x="784379" y="2301278"/>
            <a:ext cx="595155" cy="573770"/>
          </a:xfrm>
          <a:prstGeom prst="rect">
            <a:avLst/>
          </a:prstGeom>
          <a:noFill/>
          <a:ln>
            <a:noFill/>
          </a:ln>
        </p:spPr>
      </p:pic>
      <p:pic>
        <p:nvPicPr>
          <p:cNvPr id="326" name="Google Shape;326;p47"/>
          <p:cNvPicPr preferRelativeResize="0"/>
          <p:nvPr/>
        </p:nvPicPr>
        <p:blipFill>
          <a:blip r:embed="rId34">
            <a:alphaModFix/>
          </a:blip>
          <a:stretch>
            <a:fillRect/>
          </a:stretch>
        </p:blipFill>
        <p:spPr>
          <a:xfrm>
            <a:off x="5845136" y="3971900"/>
            <a:ext cx="691905" cy="691900"/>
          </a:xfrm>
          <a:prstGeom prst="rect">
            <a:avLst/>
          </a:prstGeom>
          <a:noFill/>
          <a:ln>
            <a:noFill/>
          </a:ln>
        </p:spPr>
      </p:pic>
      <p:pic>
        <p:nvPicPr>
          <p:cNvPr descr="thin-0766_weather_snow_flake_winter.png" id="327" name="Google Shape;327;p47"/>
          <p:cNvPicPr preferRelativeResize="0"/>
          <p:nvPr/>
        </p:nvPicPr>
        <p:blipFill>
          <a:blip r:embed="rId35">
            <a:alphaModFix/>
          </a:blip>
          <a:stretch>
            <a:fillRect/>
          </a:stretch>
        </p:blipFill>
        <p:spPr>
          <a:xfrm>
            <a:off x="4257589" y="3242016"/>
            <a:ext cx="595155" cy="595151"/>
          </a:xfrm>
          <a:prstGeom prst="rect">
            <a:avLst/>
          </a:prstGeom>
          <a:noFill/>
          <a:ln>
            <a:noFill/>
          </a:ln>
        </p:spPr>
      </p:pic>
      <p:pic>
        <p:nvPicPr>
          <p:cNvPr descr="thin-0719_group_users_circle.png" id="328" name="Google Shape;328;p47"/>
          <p:cNvPicPr preferRelativeResize="0"/>
          <p:nvPr/>
        </p:nvPicPr>
        <p:blipFill>
          <a:blip r:embed="rId36">
            <a:alphaModFix/>
          </a:blip>
          <a:stretch>
            <a:fillRect/>
          </a:stretch>
        </p:blipFill>
        <p:spPr>
          <a:xfrm>
            <a:off x="4240422" y="2367637"/>
            <a:ext cx="595155" cy="595151"/>
          </a:xfrm>
          <a:prstGeom prst="rect">
            <a:avLst/>
          </a:prstGeom>
          <a:noFill/>
          <a:ln>
            <a:noFill/>
          </a:ln>
        </p:spPr>
      </p:pic>
      <p:pic>
        <p:nvPicPr>
          <p:cNvPr descr="thin-0632_security_lock.png" id="329" name="Google Shape;329;p47"/>
          <p:cNvPicPr preferRelativeResize="0"/>
          <p:nvPr/>
        </p:nvPicPr>
        <p:blipFill>
          <a:blip r:embed="rId37">
            <a:alphaModFix/>
          </a:blip>
          <a:stretch>
            <a:fillRect/>
          </a:stretch>
        </p:blipFill>
        <p:spPr>
          <a:xfrm>
            <a:off x="7687363" y="3992557"/>
            <a:ext cx="595155" cy="595151"/>
          </a:xfrm>
          <a:prstGeom prst="rect">
            <a:avLst/>
          </a:prstGeom>
          <a:noFill/>
          <a:ln>
            <a:noFill/>
          </a:ln>
        </p:spPr>
      </p:pic>
      <p:pic>
        <p:nvPicPr>
          <p:cNvPr descr="thin-0540_map_path_navigation_location_treasure_hunt.png" id="330" name="Google Shape;330;p47"/>
          <p:cNvPicPr preferRelativeResize="0"/>
          <p:nvPr/>
        </p:nvPicPr>
        <p:blipFill>
          <a:blip r:embed="rId38">
            <a:alphaModFix/>
          </a:blip>
          <a:stretch>
            <a:fillRect/>
          </a:stretch>
        </p:blipFill>
        <p:spPr>
          <a:xfrm>
            <a:off x="6730621" y="3971900"/>
            <a:ext cx="595155" cy="595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 1 column">
  <p:cSld name="Dark - 1 column">
    <p:bg>
      <p:bgPr>
        <a:solidFill>
          <a:srgbClr val="1C304A"/>
        </a:solidFill>
      </p:bgPr>
    </p:bg>
    <p:spTree>
      <p:nvGrpSpPr>
        <p:cNvPr id="331" name="Shape 331"/>
        <p:cNvGrpSpPr/>
        <p:nvPr/>
      </p:nvGrpSpPr>
      <p:grpSpPr>
        <a:xfrm>
          <a:off x="0" y="0"/>
          <a:ext cx="0" cy="0"/>
          <a:chOff x="0" y="0"/>
          <a:chExt cx="0" cy="0"/>
        </a:xfrm>
      </p:grpSpPr>
      <p:sp>
        <p:nvSpPr>
          <p:cNvPr id="332" name="Google Shape;332;p48"/>
          <p:cNvSpPr txBox="1"/>
          <p:nvPr>
            <p:ph type="ctrTitle"/>
          </p:nvPr>
        </p:nvSpPr>
        <p:spPr>
          <a:xfrm>
            <a:off x="712850" y="289401"/>
            <a:ext cx="7386600" cy="844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CFFF"/>
              </a:buClr>
              <a:buSzPts val="2600"/>
              <a:buFont typeface="Helvetica Neue"/>
              <a:buNone/>
              <a:defRPr b="1" i="0" sz="2600" u="none" cap="none" strike="noStrike">
                <a:solidFill>
                  <a:srgbClr val="00CFFF"/>
                </a:solidFill>
                <a:latin typeface="Helvetica Neue"/>
                <a:ea typeface="Helvetica Neue"/>
                <a:cs typeface="Helvetica Neue"/>
                <a:sym typeface="Helvetica Neue"/>
              </a:defRPr>
            </a:lvl1pPr>
            <a:lvl2pPr indent="0" lvl="1" rtl="0" algn="ctr">
              <a:spcBef>
                <a:spcPts val="0"/>
              </a:spcBef>
              <a:spcAft>
                <a:spcPts val="0"/>
              </a:spcAft>
              <a:buClr>
                <a:srgbClr val="1C304A"/>
              </a:buClr>
              <a:buSzPts val="2800"/>
              <a:buFont typeface="Arial"/>
              <a:buNone/>
              <a:defRPr sz="2800">
                <a:solidFill>
                  <a:srgbClr val="1C304A"/>
                </a:solidFill>
              </a:defRPr>
            </a:lvl2pPr>
            <a:lvl3pPr indent="0" lvl="2" rtl="0" algn="ctr">
              <a:spcBef>
                <a:spcPts val="0"/>
              </a:spcBef>
              <a:spcAft>
                <a:spcPts val="0"/>
              </a:spcAft>
              <a:buClr>
                <a:srgbClr val="1C304A"/>
              </a:buClr>
              <a:buSzPts val="2800"/>
              <a:buFont typeface="Arial"/>
              <a:buNone/>
              <a:defRPr sz="2800">
                <a:solidFill>
                  <a:srgbClr val="1C304A"/>
                </a:solidFill>
              </a:defRPr>
            </a:lvl3pPr>
            <a:lvl4pPr indent="0" lvl="3" rtl="0" algn="ctr">
              <a:spcBef>
                <a:spcPts val="0"/>
              </a:spcBef>
              <a:spcAft>
                <a:spcPts val="0"/>
              </a:spcAft>
              <a:buClr>
                <a:srgbClr val="1C304A"/>
              </a:buClr>
              <a:buSzPts val="2800"/>
              <a:buFont typeface="Arial"/>
              <a:buNone/>
              <a:defRPr sz="2800">
                <a:solidFill>
                  <a:srgbClr val="1C304A"/>
                </a:solidFill>
              </a:defRPr>
            </a:lvl4pPr>
            <a:lvl5pPr indent="0" lvl="4" rtl="0" algn="ctr">
              <a:spcBef>
                <a:spcPts val="0"/>
              </a:spcBef>
              <a:spcAft>
                <a:spcPts val="0"/>
              </a:spcAft>
              <a:buClr>
                <a:srgbClr val="1C304A"/>
              </a:buClr>
              <a:buSzPts val="2800"/>
              <a:buFont typeface="Arial"/>
              <a:buNone/>
              <a:defRPr sz="2800">
                <a:solidFill>
                  <a:srgbClr val="1C304A"/>
                </a:solidFill>
              </a:defRPr>
            </a:lvl5pPr>
            <a:lvl6pPr indent="0" lvl="5" rtl="0" algn="ctr">
              <a:spcBef>
                <a:spcPts val="0"/>
              </a:spcBef>
              <a:spcAft>
                <a:spcPts val="0"/>
              </a:spcAft>
              <a:buClr>
                <a:srgbClr val="1C304A"/>
              </a:buClr>
              <a:buSzPts val="2800"/>
              <a:buFont typeface="Arial"/>
              <a:buNone/>
              <a:defRPr sz="2800">
                <a:solidFill>
                  <a:srgbClr val="1C304A"/>
                </a:solidFill>
              </a:defRPr>
            </a:lvl6pPr>
            <a:lvl7pPr indent="0" lvl="6" rtl="0" algn="ctr">
              <a:spcBef>
                <a:spcPts val="0"/>
              </a:spcBef>
              <a:spcAft>
                <a:spcPts val="0"/>
              </a:spcAft>
              <a:buClr>
                <a:srgbClr val="1C304A"/>
              </a:buClr>
              <a:buSzPts val="2800"/>
              <a:buFont typeface="Arial"/>
              <a:buNone/>
              <a:defRPr sz="2800">
                <a:solidFill>
                  <a:srgbClr val="1C304A"/>
                </a:solidFill>
              </a:defRPr>
            </a:lvl7pPr>
            <a:lvl8pPr indent="0" lvl="7" rtl="0" algn="ctr">
              <a:spcBef>
                <a:spcPts val="0"/>
              </a:spcBef>
              <a:spcAft>
                <a:spcPts val="0"/>
              </a:spcAft>
              <a:buClr>
                <a:srgbClr val="1C304A"/>
              </a:buClr>
              <a:buSzPts val="2800"/>
              <a:buFont typeface="Arial"/>
              <a:buNone/>
              <a:defRPr sz="2800">
                <a:solidFill>
                  <a:srgbClr val="1C304A"/>
                </a:solidFill>
              </a:defRPr>
            </a:lvl8pPr>
            <a:lvl9pPr indent="0" lvl="8" rtl="0" algn="ctr">
              <a:spcBef>
                <a:spcPts val="0"/>
              </a:spcBef>
              <a:spcAft>
                <a:spcPts val="0"/>
              </a:spcAft>
              <a:buClr>
                <a:srgbClr val="1C304A"/>
              </a:buClr>
              <a:buSzPts val="2800"/>
              <a:buFont typeface="Arial"/>
              <a:buNone/>
              <a:defRPr sz="2800">
                <a:solidFill>
                  <a:srgbClr val="1C304A"/>
                </a:solidFill>
              </a:defRPr>
            </a:lvl9pPr>
          </a:lstStyle>
          <a:p/>
        </p:txBody>
      </p:sp>
      <p:sp>
        <p:nvSpPr>
          <p:cNvPr id="333" name="Google Shape;333;p48"/>
          <p:cNvSpPr txBox="1"/>
          <p:nvPr>
            <p:ph idx="1" type="body"/>
          </p:nvPr>
        </p:nvSpPr>
        <p:spPr>
          <a:xfrm>
            <a:off x="623399" y="1654657"/>
            <a:ext cx="78915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Helvetica Neue"/>
              <a:buChar char="●"/>
              <a:defRPr b="0" i="0" sz="1800" u="none" cap="none" strike="noStrike">
                <a:solidFill>
                  <a:srgbClr val="FFFFFF"/>
                </a:solidFill>
                <a:latin typeface="Helvetica Neue"/>
                <a:ea typeface="Helvetica Neue"/>
                <a:cs typeface="Helvetica Neue"/>
                <a:sym typeface="Helvetica Neue"/>
              </a:defRPr>
            </a:lvl1pPr>
            <a:lvl2pPr indent="-317500" lvl="1" marL="914400" marR="0" rtl="0" algn="l">
              <a:lnSpc>
                <a:spcPct val="115000"/>
              </a:lnSpc>
              <a:spcBef>
                <a:spcPts val="1600"/>
              </a:spcBef>
              <a:spcAft>
                <a:spcPts val="0"/>
              </a:spcAft>
              <a:buClr>
                <a:srgbClr val="FFFFFF"/>
              </a:buClr>
              <a:buSzPts val="1400"/>
              <a:buFont typeface="Helvetica Neue"/>
              <a:buChar char="○"/>
              <a:defRPr b="0" i="0" sz="1400" u="none" cap="none" strike="noStrike">
                <a:solidFill>
                  <a:srgbClr val="FFFFFF"/>
                </a:solidFill>
                <a:latin typeface="Helvetica Neue"/>
                <a:ea typeface="Helvetica Neue"/>
                <a:cs typeface="Helvetica Neue"/>
                <a:sym typeface="Helvetica Neue"/>
              </a:defRPr>
            </a:lvl2pPr>
            <a:lvl3pPr indent="-317500" lvl="2" marL="1371600" marR="0" rtl="0" algn="l">
              <a:lnSpc>
                <a:spcPct val="115000"/>
              </a:lnSpc>
              <a:spcBef>
                <a:spcPts val="1600"/>
              </a:spcBef>
              <a:spcAft>
                <a:spcPts val="0"/>
              </a:spcAft>
              <a:buClr>
                <a:srgbClr val="FFFFFF"/>
              </a:buClr>
              <a:buSzPts val="1400"/>
              <a:buFont typeface="Helvetica Neue"/>
              <a:buChar char="■"/>
              <a:defRPr b="0" i="0" sz="1400" u="none" cap="none" strike="noStrike">
                <a:solidFill>
                  <a:srgbClr val="FFFFFF"/>
                </a:solidFill>
                <a:latin typeface="Helvetica Neue"/>
                <a:ea typeface="Helvetica Neue"/>
                <a:cs typeface="Helvetica Neue"/>
                <a:sym typeface="Helvetica Neue"/>
              </a:defRPr>
            </a:lvl3pPr>
            <a:lvl4pPr indent="-304800" lvl="3" marL="1828800" marR="0" rtl="0" algn="l">
              <a:lnSpc>
                <a:spcPct val="115000"/>
              </a:lnSpc>
              <a:spcBef>
                <a:spcPts val="1600"/>
              </a:spcBef>
              <a:spcAft>
                <a:spcPts val="0"/>
              </a:spcAft>
              <a:buClr>
                <a:srgbClr val="FFFFFF"/>
              </a:buClr>
              <a:buSzPts val="1200"/>
              <a:buFont typeface="Helvetica Neue"/>
              <a:buChar char="●"/>
              <a:defRPr b="0" i="0" sz="1200" u="none" cap="none" strike="noStrike">
                <a:solidFill>
                  <a:srgbClr val="FFFFFF"/>
                </a:solidFill>
                <a:latin typeface="Helvetica Neue"/>
                <a:ea typeface="Helvetica Neue"/>
                <a:cs typeface="Helvetica Neue"/>
                <a:sym typeface="Helvetica Neue"/>
              </a:defRPr>
            </a:lvl4pPr>
            <a:lvl5pPr indent="-292100" lvl="4" marL="2286000" marR="0" rtl="0" algn="l">
              <a:lnSpc>
                <a:spcPct val="115000"/>
              </a:lnSpc>
              <a:spcBef>
                <a:spcPts val="1600"/>
              </a:spcBef>
              <a:spcAft>
                <a:spcPts val="0"/>
              </a:spcAft>
              <a:buClr>
                <a:srgbClr val="FFFFFF"/>
              </a:buClr>
              <a:buSzPts val="1000"/>
              <a:buFont typeface="Helvetica Neue"/>
              <a:buChar char="○"/>
              <a:defRPr b="0" i="0" sz="1000" u="none" cap="none" strike="noStrike">
                <a:solidFill>
                  <a:srgbClr val="FFFFFF"/>
                </a:solidFill>
                <a:latin typeface="Helvetica Neue"/>
                <a:ea typeface="Helvetica Neue"/>
                <a:cs typeface="Helvetica Neue"/>
                <a:sym typeface="Helvetica Neue"/>
              </a:defRPr>
            </a:lvl5pPr>
            <a:lvl6pPr indent="-279400" lvl="5" marL="2743200" marR="0" rtl="0" algn="l">
              <a:lnSpc>
                <a:spcPct val="115000"/>
              </a:lnSpc>
              <a:spcBef>
                <a:spcPts val="1600"/>
              </a:spcBef>
              <a:spcAft>
                <a:spcPts val="0"/>
              </a:spcAft>
              <a:buClr>
                <a:srgbClr val="FFFFFF"/>
              </a:buClr>
              <a:buSzPts val="800"/>
              <a:buFont typeface="Helvetica Neue"/>
              <a:buChar char="■"/>
              <a:defRPr b="0" i="0" sz="800" u="none" cap="none" strike="noStrike">
                <a:solidFill>
                  <a:srgbClr val="FFFFFF"/>
                </a:solidFill>
                <a:latin typeface="Helvetica Neue"/>
                <a:ea typeface="Helvetica Neue"/>
                <a:cs typeface="Helvetica Neue"/>
                <a:sym typeface="Helvetica Neue"/>
              </a:defRPr>
            </a:lvl6pPr>
            <a:lvl7pPr indent="-279400" lvl="6" marL="3200400" marR="0" rtl="0" algn="l">
              <a:lnSpc>
                <a:spcPct val="115000"/>
              </a:lnSpc>
              <a:spcBef>
                <a:spcPts val="1600"/>
              </a:spcBef>
              <a:spcAft>
                <a:spcPts val="0"/>
              </a:spcAft>
              <a:buClr>
                <a:srgbClr val="FFFFFF"/>
              </a:buClr>
              <a:buSzPts val="800"/>
              <a:buFont typeface="Helvetica Neue"/>
              <a:buChar char="●"/>
              <a:defRPr b="0" i="0" sz="800" u="none" cap="none" strike="noStrike">
                <a:solidFill>
                  <a:srgbClr val="FFFFFF"/>
                </a:solidFill>
                <a:latin typeface="Helvetica Neue"/>
                <a:ea typeface="Helvetica Neue"/>
                <a:cs typeface="Helvetica Neue"/>
                <a:sym typeface="Helvetica Neue"/>
              </a:defRPr>
            </a:lvl7pPr>
            <a:lvl8pPr indent="-279400" lvl="7" marL="3657600" marR="0" rtl="0" algn="l">
              <a:lnSpc>
                <a:spcPct val="115000"/>
              </a:lnSpc>
              <a:spcBef>
                <a:spcPts val="1600"/>
              </a:spcBef>
              <a:spcAft>
                <a:spcPts val="0"/>
              </a:spcAft>
              <a:buClr>
                <a:srgbClr val="FFFFFF"/>
              </a:buClr>
              <a:buSzPts val="800"/>
              <a:buFont typeface="Helvetica Neue"/>
              <a:buChar char="○"/>
              <a:defRPr b="0" i="0" sz="800" u="none" cap="none" strike="noStrike">
                <a:solidFill>
                  <a:srgbClr val="FFFFFF"/>
                </a:solidFill>
                <a:latin typeface="Helvetica Neue"/>
                <a:ea typeface="Helvetica Neue"/>
                <a:cs typeface="Helvetica Neue"/>
                <a:sym typeface="Helvetica Neue"/>
              </a:defRPr>
            </a:lvl8pPr>
            <a:lvl9pPr indent="-279400" lvl="8" marL="4114800" marR="0" rtl="0" algn="l">
              <a:lnSpc>
                <a:spcPct val="115000"/>
              </a:lnSpc>
              <a:spcBef>
                <a:spcPts val="1600"/>
              </a:spcBef>
              <a:spcAft>
                <a:spcPts val="1600"/>
              </a:spcAft>
              <a:buClr>
                <a:srgbClr val="FFFFFF"/>
              </a:buClr>
              <a:buSzPts val="800"/>
              <a:buFont typeface="Helvetica Neue"/>
              <a:buChar char="■"/>
              <a:defRPr b="0" i="0" sz="800" u="none" cap="none" strike="noStrike">
                <a:solidFill>
                  <a:srgbClr val="FFFFFF"/>
                </a:solidFill>
                <a:latin typeface="Helvetica Neue"/>
                <a:ea typeface="Helvetica Neue"/>
                <a:cs typeface="Helvetica Neue"/>
                <a:sym typeface="Helvetica Neue"/>
              </a:defRPr>
            </a:lvl9pPr>
          </a:lstStyle>
          <a:p/>
        </p:txBody>
      </p:sp>
      <p:sp>
        <p:nvSpPr>
          <p:cNvPr id="334" name="Google Shape;334;p48"/>
          <p:cNvSpPr txBox="1"/>
          <p:nvPr>
            <p:ph idx="12" type="sldNum"/>
          </p:nvPr>
        </p:nvSpPr>
        <p:spPr>
          <a:xfrm>
            <a:off x="8472450" y="4765388"/>
            <a:ext cx="548700" cy="261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CFFF"/>
              </a:buClr>
              <a:buFont typeface="Arial"/>
              <a:buNone/>
              <a:defRPr b="0" i="0" sz="600" u="none" cap="none" strike="noStrike">
                <a:solidFill>
                  <a:srgbClr val="00CFFF"/>
                </a:solidFill>
                <a:latin typeface="Arial"/>
                <a:ea typeface="Arial"/>
                <a:cs typeface="Arial"/>
                <a:sym typeface="Arial"/>
              </a:defRPr>
            </a:lvl1pPr>
            <a:lvl2pPr indent="0" lvl="1" marL="0" marR="0" rtl="0" algn="l">
              <a:lnSpc>
                <a:spcPct val="100000"/>
              </a:lnSpc>
              <a:spcBef>
                <a:spcPts val="0"/>
              </a:spcBef>
              <a:spcAft>
                <a:spcPts val="0"/>
              </a:spcAft>
              <a:buClr>
                <a:srgbClr val="00CFFF"/>
              </a:buClr>
              <a:buFont typeface="Arial"/>
              <a:buNone/>
              <a:defRPr b="0" i="0" sz="600" u="none" cap="none" strike="noStrike">
                <a:solidFill>
                  <a:srgbClr val="00CFFF"/>
                </a:solidFill>
                <a:latin typeface="Arial"/>
                <a:ea typeface="Arial"/>
                <a:cs typeface="Arial"/>
                <a:sym typeface="Arial"/>
              </a:defRPr>
            </a:lvl2pPr>
            <a:lvl3pPr indent="0" lvl="2" marL="0" marR="0" rtl="0" algn="l">
              <a:lnSpc>
                <a:spcPct val="100000"/>
              </a:lnSpc>
              <a:spcBef>
                <a:spcPts val="0"/>
              </a:spcBef>
              <a:spcAft>
                <a:spcPts val="0"/>
              </a:spcAft>
              <a:buClr>
                <a:srgbClr val="00CFFF"/>
              </a:buClr>
              <a:buFont typeface="Arial"/>
              <a:buNone/>
              <a:defRPr b="0" i="0" sz="600" u="none" cap="none" strike="noStrike">
                <a:solidFill>
                  <a:srgbClr val="00CFFF"/>
                </a:solidFill>
                <a:latin typeface="Arial"/>
                <a:ea typeface="Arial"/>
                <a:cs typeface="Arial"/>
                <a:sym typeface="Arial"/>
              </a:defRPr>
            </a:lvl3pPr>
            <a:lvl4pPr indent="0" lvl="3" marL="0" marR="0" rtl="0" algn="l">
              <a:lnSpc>
                <a:spcPct val="100000"/>
              </a:lnSpc>
              <a:spcBef>
                <a:spcPts val="0"/>
              </a:spcBef>
              <a:spcAft>
                <a:spcPts val="0"/>
              </a:spcAft>
              <a:buClr>
                <a:srgbClr val="00CFFF"/>
              </a:buClr>
              <a:buFont typeface="Arial"/>
              <a:buNone/>
              <a:defRPr b="0" i="0" sz="600" u="none" cap="none" strike="noStrike">
                <a:solidFill>
                  <a:srgbClr val="00CFFF"/>
                </a:solidFill>
                <a:latin typeface="Arial"/>
                <a:ea typeface="Arial"/>
                <a:cs typeface="Arial"/>
                <a:sym typeface="Arial"/>
              </a:defRPr>
            </a:lvl4pPr>
            <a:lvl5pPr indent="0" lvl="4" marL="0" marR="0" rtl="0" algn="l">
              <a:lnSpc>
                <a:spcPct val="100000"/>
              </a:lnSpc>
              <a:spcBef>
                <a:spcPts val="0"/>
              </a:spcBef>
              <a:spcAft>
                <a:spcPts val="0"/>
              </a:spcAft>
              <a:buClr>
                <a:srgbClr val="00CFFF"/>
              </a:buClr>
              <a:buFont typeface="Arial"/>
              <a:buNone/>
              <a:defRPr b="0" i="0" sz="600" u="none" cap="none" strike="noStrike">
                <a:solidFill>
                  <a:srgbClr val="00CFFF"/>
                </a:solidFill>
                <a:latin typeface="Arial"/>
                <a:ea typeface="Arial"/>
                <a:cs typeface="Arial"/>
                <a:sym typeface="Arial"/>
              </a:defRPr>
            </a:lvl5pPr>
            <a:lvl6pPr indent="0" lvl="5" marL="0" marR="0" rtl="0" algn="l">
              <a:lnSpc>
                <a:spcPct val="100000"/>
              </a:lnSpc>
              <a:spcBef>
                <a:spcPts val="0"/>
              </a:spcBef>
              <a:spcAft>
                <a:spcPts val="0"/>
              </a:spcAft>
              <a:buClr>
                <a:srgbClr val="00CFFF"/>
              </a:buClr>
              <a:buFont typeface="Arial"/>
              <a:buNone/>
              <a:defRPr b="0" i="0" sz="600" u="none" cap="none" strike="noStrike">
                <a:solidFill>
                  <a:srgbClr val="00CFFF"/>
                </a:solidFill>
                <a:latin typeface="Arial"/>
                <a:ea typeface="Arial"/>
                <a:cs typeface="Arial"/>
                <a:sym typeface="Arial"/>
              </a:defRPr>
            </a:lvl6pPr>
            <a:lvl7pPr indent="0" lvl="6" marL="0" marR="0" rtl="0" algn="l">
              <a:lnSpc>
                <a:spcPct val="100000"/>
              </a:lnSpc>
              <a:spcBef>
                <a:spcPts val="0"/>
              </a:spcBef>
              <a:spcAft>
                <a:spcPts val="0"/>
              </a:spcAft>
              <a:buClr>
                <a:srgbClr val="00CFFF"/>
              </a:buClr>
              <a:buFont typeface="Arial"/>
              <a:buNone/>
              <a:defRPr b="0" i="0" sz="600" u="none" cap="none" strike="noStrike">
                <a:solidFill>
                  <a:srgbClr val="00CFFF"/>
                </a:solidFill>
                <a:latin typeface="Arial"/>
                <a:ea typeface="Arial"/>
                <a:cs typeface="Arial"/>
                <a:sym typeface="Arial"/>
              </a:defRPr>
            </a:lvl7pPr>
            <a:lvl8pPr indent="0" lvl="7" marL="0" marR="0" rtl="0" algn="l">
              <a:lnSpc>
                <a:spcPct val="100000"/>
              </a:lnSpc>
              <a:spcBef>
                <a:spcPts val="0"/>
              </a:spcBef>
              <a:spcAft>
                <a:spcPts val="0"/>
              </a:spcAft>
              <a:buClr>
                <a:srgbClr val="00CFFF"/>
              </a:buClr>
              <a:buFont typeface="Arial"/>
              <a:buNone/>
              <a:defRPr b="0" i="0" sz="600" u="none" cap="none" strike="noStrike">
                <a:solidFill>
                  <a:srgbClr val="00CFFF"/>
                </a:solidFill>
                <a:latin typeface="Arial"/>
                <a:ea typeface="Arial"/>
                <a:cs typeface="Arial"/>
                <a:sym typeface="Arial"/>
              </a:defRPr>
            </a:lvl8pPr>
            <a:lvl9pPr indent="0" lvl="8" marL="0" marR="0" rtl="0" algn="l">
              <a:lnSpc>
                <a:spcPct val="100000"/>
              </a:lnSpc>
              <a:spcBef>
                <a:spcPts val="0"/>
              </a:spcBef>
              <a:spcAft>
                <a:spcPts val="0"/>
              </a:spcAft>
              <a:buClr>
                <a:srgbClr val="00CFFF"/>
              </a:buClr>
              <a:buFont typeface="Arial"/>
              <a:buNone/>
              <a:defRPr b="0" i="0" sz="600" u="none" cap="none" strike="noStrike">
                <a:solidFill>
                  <a:srgbClr val="00C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400">
              <a:solidFill>
                <a:srgbClr val="000000"/>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dark">
  <p:cSld name="Divider dark 2">
    <p:spTree>
      <p:nvGrpSpPr>
        <p:cNvPr id="335" name="Shape 335"/>
        <p:cNvGrpSpPr/>
        <p:nvPr/>
      </p:nvGrpSpPr>
      <p:grpSpPr>
        <a:xfrm>
          <a:off x="0" y="0"/>
          <a:ext cx="0" cy="0"/>
          <a:chOff x="0" y="0"/>
          <a:chExt cx="0" cy="0"/>
        </a:xfrm>
      </p:grpSpPr>
      <p:pic>
        <p:nvPicPr>
          <p:cNvPr id="336" name="Google Shape;336;p49"/>
          <p:cNvPicPr preferRelativeResize="0"/>
          <p:nvPr/>
        </p:nvPicPr>
        <p:blipFill rotWithShape="1">
          <a:blip r:embed="rId2">
            <a:alphaModFix/>
          </a:blip>
          <a:srcRect b="0" l="0" r="0" t="0"/>
          <a:stretch/>
        </p:blipFill>
        <p:spPr>
          <a:xfrm>
            <a:off x="687948" y="4674378"/>
            <a:ext cx="233400" cy="233400"/>
          </a:xfrm>
          <a:prstGeom prst="rect">
            <a:avLst/>
          </a:prstGeom>
          <a:noFill/>
          <a:ln>
            <a:noFill/>
          </a:ln>
        </p:spPr>
      </p:pic>
      <p:sp>
        <p:nvSpPr>
          <p:cNvPr id="337" name="Google Shape;337;p49"/>
          <p:cNvSpPr txBox="1"/>
          <p:nvPr>
            <p:ph idx="12" type="sldNum"/>
          </p:nvPr>
        </p:nvSpPr>
        <p:spPr>
          <a:xfrm>
            <a:off x="8320087" y="4814888"/>
            <a:ext cx="134100" cy="125700"/>
          </a:xfrm>
          <a:prstGeom prst="rect">
            <a:avLst/>
          </a:prstGeom>
          <a:noFill/>
          <a:ln>
            <a:noFill/>
          </a:ln>
        </p:spPr>
        <p:txBody>
          <a:bodyPr anchorCtr="0" anchor="t" bIns="0" lIns="0" spcFirstLastPara="1" rIns="0" wrap="square" tIns="0">
            <a:noAutofit/>
          </a:bodyPr>
          <a:lstStyle>
            <a:lvl1pPr indent="0" lvl="0" marL="0" marR="0" rtl="0" algn="r">
              <a:lnSpc>
                <a:spcPct val="120000"/>
              </a:lnSpc>
              <a:spcBef>
                <a:spcPts val="0"/>
              </a:spcBef>
              <a:buNone/>
              <a:defRPr b="0" i="0" sz="700" u="none" cap="none" strike="noStrike">
                <a:solidFill>
                  <a:srgbClr val="00CFFF"/>
                </a:solidFill>
                <a:latin typeface="Helvetica Neue"/>
                <a:ea typeface="Helvetica Neue"/>
                <a:cs typeface="Helvetica Neue"/>
                <a:sym typeface="Helvetica Neue"/>
              </a:defRPr>
            </a:lvl1pPr>
            <a:lvl2pPr indent="0" lvl="1" marL="0" marR="0" rtl="0" algn="r">
              <a:lnSpc>
                <a:spcPct val="120000"/>
              </a:lnSpc>
              <a:spcBef>
                <a:spcPts val="0"/>
              </a:spcBef>
              <a:buNone/>
              <a:defRPr b="0" i="0" sz="700" u="none" cap="none" strike="noStrike">
                <a:solidFill>
                  <a:srgbClr val="00CFFF"/>
                </a:solidFill>
                <a:latin typeface="Helvetica Neue"/>
                <a:ea typeface="Helvetica Neue"/>
                <a:cs typeface="Helvetica Neue"/>
                <a:sym typeface="Helvetica Neue"/>
              </a:defRPr>
            </a:lvl2pPr>
            <a:lvl3pPr indent="0" lvl="2" marL="0" marR="0" rtl="0" algn="r">
              <a:lnSpc>
                <a:spcPct val="120000"/>
              </a:lnSpc>
              <a:spcBef>
                <a:spcPts val="0"/>
              </a:spcBef>
              <a:buNone/>
              <a:defRPr b="0" i="0" sz="700" u="none" cap="none" strike="noStrike">
                <a:solidFill>
                  <a:srgbClr val="00CFFF"/>
                </a:solidFill>
                <a:latin typeface="Helvetica Neue"/>
                <a:ea typeface="Helvetica Neue"/>
                <a:cs typeface="Helvetica Neue"/>
                <a:sym typeface="Helvetica Neue"/>
              </a:defRPr>
            </a:lvl3pPr>
            <a:lvl4pPr indent="0" lvl="3" marL="0" marR="0" rtl="0" algn="r">
              <a:lnSpc>
                <a:spcPct val="120000"/>
              </a:lnSpc>
              <a:spcBef>
                <a:spcPts val="0"/>
              </a:spcBef>
              <a:buNone/>
              <a:defRPr b="0" i="0" sz="700" u="none" cap="none" strike="noStrike">
                <a:solidFill>
                  <a:srgbClr val="00CFFF"/>
                </a:solidFill>
                <a:latin typeface="Helvetica Neue"/>
                <a:ea typeface="Helvetica Neue"/>
                <a:cs typeface="Helvetica Neue"/>
                <a:sym typeface="Helvetica Neue"/>
              </a:defRPr>
            </a:lvl4pPr>
            <a:lvl5pPr indent="0" lvl="4" marL="0" marR="0" rtl="0" algn="r">
              <a:lnSpc>
                <a:spcPct val="120000"/>
              </a:lnSpc>
              <a:spcBef>
                <a:spcPts val="0"/>
              </a:spcBef>
              <a:buNone/>
              <a:defRPr b="0" i="0" sz="700" u="none" cap="none" strike="noStrike">
                <a:solidFill>
                  <a:srgbClr val="00CFFF"/>
                </a:solidFill>
                <a:latin typeface="Helvetica Neue"/>
                <a:ea typeface="Helvetica Neue"/>
                <a:cs typeface="Helvetica Neue"/>
                <a:sym typeface="Helvetica Neue"/>
              </a:defRPr>
            </a:lvl5pPr>
            <a:lvl6pPr indent="0" lvl="5" marL="0" marR="0" rtl="0" algn="r">
              <a:lnSpc>
                <a:spcPct val="120000"/>
              </a:lnSpc>
              <a:spcBef>
                <a:spcPts val="0"/>
              </a:spcBef>
              <a:buNone/>
              <a:defRPr b="0" i="0" sz="700" u="none" cap="none" strike="noStrike">
                <a:solidFill>
                  <a:srgbClr val="00CFFF"/>
                </a:solidFill>
                <a:latin typeface="Helvetica Neue"/>
                <a:ea typeface="Helvetica Neue"/>
                <a:cs typeface="Helvetica Neue"/>
                <a:sym typeface="Helvetica Neue"/>
              </a:defRPr>
            </a:lvl6pPr>
            <a:lvl7pPr indent="0" lvl="6" marL="0" marR="0" rtl="0" algn="r">
              <a:lnSpc>
                <a:spcPct val="120000"/>
              </a:lnSpc>
              <a:spcBef>
                <a:spcPts val="0"/>
              </a:spcBef>
              <a:buNone/>
              <a:defRPr b="0" i="0" sz="700" u="none" cap="none" strike="noStrike">
                <a:solidFill>
                  <a:srgbClr val="00CFFF"/>
                </a:solidFill>
                <a:latin typeface="Helvetica Neue"/>
                <a:ea typeface="Helvetica Neue"/>
                <a:cs typeface="Helvetica Neue"/>
                <a:sym typeface="Helvetica Neue"/>
              </a:defRPr>
            </a:lvl7pPr>
            <a:lvl8pPr indent="0" lvl="7" marL="0" marR="0" rtl="0" algn="r">
              <a:lnSpc>
                <a:spcPct val="120000"/>
              </a:lnSpc>
              <a:spcBef>
                <a:spcPts val="0"/>
              </a:spcBef>
              <a:buNone/>
              <a:defRPr b="0" i="0" sz="700" u="none" cap="none" strike="noStrike">
                <a:solidFill>
                  <a:srgbClr val="00CFFF"/>
                </a:solidFill>
                <a:latin typeface="Helvetica Neue"/>
                <a:ea typeface="Helvetica Neue"/>
                <a:cs typeface="Helvetica Neue"/>
                <a:sym typeface="Helvetica Neue"/>
              </a:defRPr>
            </a:lvl8pPr>
            <a:lvl9pPr indent="0" lvl="8" marL="0" marR="0" rtl="0" algn="r">
              <a:lnSpc>
                <a:spcPct val="120000"/>
              </a:lnSpc>
              <a:spcBef>
                <a:spcPts val="0"/>
              </a:spcBef>
              <a:buNone/>
              <a:defRPr b="0" i="0" sz="700" u="none" cap="none" strike="noStrike">
                <a:solidFill>
                  <a:srgbClr val="00C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for Presentation" type="title">
  <p:cSld name="TITLE">
    <p:bg>
      <p:bgPr>
        <a:solidFill>
          <a:srgbClr val="1C304A"/>
        </a:solidFill>
      </p:bgPr>
    </p:bg>
    <p:spTree>
      <p:nvGrpSpPr>
        <p:cNvPr id="342" name="Shape 342"/>
        <p:cNvGrpSpPr/>
        <p:nvPr/>
      </p:nvGrpSpPr>
      <p:grpSpPr>
        <a:xfrm>
          <a:off x="0" y="0"/>
          <a:ext cx="0" cy="0"/>
          <a:chOff x="0" y="0"/>
          <a:chExt cx="0" cy="0"/>
        </a:xfrm>
      </p:grpSpPr>
      <p:sp>
        <p:nvSpPr>
          <p:cNvPr id="343" name="Google Shape;343;p51"/>
          <p:cNvSpPr txBox="1"/>
          <p:nvPr>
            <p:ph type="ctrTitle"/>
          </p:nvPr>
        </p:nvSpPr>
        <p:spPr>
          <a:xfrm>
            <a:off x="718450" y="525013"/>
            <a:ext cx="7386600" cy="1651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CFFF"/>
              </a:buClr>
              <a:buSzPts val="5000"/>
              <a:buNone/>
              <a:defRPr b="1" sz="5000">
                <a:solidFill>
                  <a:srgbClr val="00CFFF"/>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344" name="Google Shape;344;p51"/>
          <p:cNvSpPr txBox="1"/>
          <p:nvPr>
            <p:ph idx="1" type="subTitle"/>
          </p:nvPr>
        </p:nvSpPr>
        <p:spPr>
          <a:xfrm>
            <a:off x="735281" y="227070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1400"/>
              <a:buNone/>
              <a:defRPr sz="1400">
                <a:solidFill>
                  <a:srgbClr val="00CFFF"/>
                </a:solidFill>
              </a:defRPr>
            </a:lvl1pPr>
            <a:lvl2pPr lvl="1" rtl="0">
              <a:lnSpc>
                <a:spcPct val="100000"/>
              </a:lnSpc>
              <a:spcBef>
                <a:spcPts val="0"/>
              </a:spcBef>
              <a:spcAft>
                <a:spcPts val="0"/>
              </a:spcAft>
              <a:buClr>
                <a:srgbClr val="206E7C"/>
              </a:buClr>
              <a:buSzPts val="1400"/>
              <a:buNone/>
              <a:defRPr>
                <a:solidFill>
                  <a:srgbClr val="206E7C"/>
                </a:solidFill>
              </a:defRPr>
            </a:lvl2pPr>
            <a:lvl3pPr lvl="2" rtl="0">
              <a:lnSpc>
                <a:spcPct val="100000"/>
              </a:lnSpc>
              <a:spcBef>
                <a:spcPts val="0"/>
              </a:spcBef>
              <a:spcAft>
                <a:spcPts val="0"/>
              </a:spcAft>
              <a:buClr>
                <a:srgbClr val="206E7C"/>
              </a:buClr>
              <a:buSzPts val="1400"/>
              <a:buNone/>
              <a:defRPr>
                <a:solidFill>
                  <a:srgbClr val="206E7C"/>
                </a:solidFill>
              </a:defRPr>
            </a:lvl3pPr>
            <a:lvl4pPr lvl="3" rtl="0">
              <a:lnSpc>
                <a:spcPct val="100000"/>
              </a:lnSpc>
              <a:spcBef>
                <a:spcPts val="0"/>
              </a:spcBef>
              <a:spcAft>
                <a:spcPts val="0"/>
              </a:spcAft>
              <a:buClr>
                <a:srgbClr val="206E7C"/>
              </a:buClr>
              <a:buSzPts val="1200"/>
              <a:buNone/>
              <a:defRPr>
                <a:solidFill>
                  <a:srgbClr val="206E7C"/>
                </a:solidFill>
              </a:defRPr>
            </a:lvl4pPr>
            <a:lvl5pPr lvl="4" rtl="0">
              <a:lnSpc>
                <a:spcPct val="100000"/>
              </a:lnSpc>
              <a:spcBef>
                <a:spcPts val="0"/>
              </a:spcBef>
              <a:spcAft>
                <a:spcPts val="0"/>
              </a:spcAft>
              <a:buClr>
                <a:srgbClr val="206E7C"/>
              </a:buClr>
              <a:buSzPts val="1000"/>
              <a:buNone/>
              <a:defRPr>
                <a:solidFill>
                  <a:srgbClr val="206E7C"/>
                </a:solidFill>
              </a:defRPr>
            </a:lvl5pPr>
            <a:lvl6pPr lvl="5" rtl="0">
              <a:lnSpc>
                <a:spcPct val="100000"/>
              </a:lnSpc>
              <a:spcBef>
                <a:spcPts val="0"/>
              </a:spcBef>
              <a:spcAft>
                <a:spcPts val="0"/>
              </a:spcAft>
              <a:buClr>
                <a:srgbClr val="206E7C"/>
              </a:buClr>
              <a:buSzPts val="800"/>
              <a:buNone/>
              <a:defRPr>
                <a:solidFill>
                  <a:srgbClr val="206E7C"/>
                </a:solidFill>
              </a:defRPr>
            </a:lvl6pPr>
            <a:lvl7pPr lvl="6" rtl="0">
              <a:lnSpc>
                <a:spcPct val="100000"/>
              </a:lnSpc>
              <a:spcBef>
                <a:spcPts val="0"/>
              </a:spcBef>
              <a:spcAft>
                <a:spcPts val="0"/>
              </a:spcAft>
              <a:buClr>
                <a:srgbClr val="206E7C"/>
              </a:buClr>
              <a:buSzPts val="800"/>
              <a:buNone/>
              <a:defRPr>
                <a:solidFill>
                  <a:srgbClr val="206E7C"/>
                </a:solidFill>
              </a:defRPr>
            </a:lvl7pPr>
            <a:lvl8pPr lvl="7" rtl="0">
              <a:lnSpc>
                <a:spcPct val="100000"/>
              </a:lnSpc>
              <a:spcBef>
                <a:spcPts val="0"/>
              </a:spcBef>
              <a:spcAft>
                <a:spcPts val="0"/>
              </a:spcAft>
              <a:buClr>
                <a:srgbClr val="206E7C"/>
              </a:buClr>
              <a:buSzPts val="800"/>
              <a:buNone/>
              <a:defRPr>
                <a:solidFill>
                  <a:srgbClr val="206E7C"/>
                </a:solidFill>
              </a:defRPr>
            </a:lvl8pPr>
            <a:lvl9pPr lvl="8" rtl="0">
              <a:lnSpc>
                <a:spcPct val="100000"/>
              </a:lnSpc>
              <a:spcBef>
                <a:spcPts val="0"/>
              </a:spcBef>
              <a:spcAft>
                <a:spcPts val="0"/>
              </a:spcAft>
              <a:buClr>
                <a:srgbClr val="206E7C"/>
              </a:buClr>
              <a:buSzPts val="800"/>
              <a:buNone/>
              <a:defRPr>
                <a:solidFill>
                  <a:srgbClr val="206E7C"/>
                </a:solidFill>
              </a:defRPr>
            </a:lvl9pPr>
          </a:lstStyle>
          <a:p/>
        </p:txBody>
      </p:sp>
      <p:sp>
        <p:nvSpPr>
          <p:cNvPr id="345" name="Google Shape;345;p51"/>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346" name="Google Shape;346;p51"/>
          <p:cNvPicPr preferRelativeResize="0"/>
          <p:nvPr/>
        </p:nvPicPr>
        <p:blipFill>
          <a:blip r:embed="rId2">
            <a:alphaModFix/>
          </a:blip>
          <a:stretch>
            <a:fillRect/>
          </a:stretch>
        </p:blipFill>
        <p:spPr>
          <a:xfrm>
            <a:off x="825510" y="4438374"/>
            <a:ext cx="329350" cy="329350"/>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for Print" type="secHead">
  <p:cSld name="SECTION_HEADER">
    <p:bg>
      <p:bgPr>
        <a:solidFill>
          <a:srgbClr val="FFFFFF"/>
        </a:solidFill>
      </p:bgPr>
    </p:bg>
    <p:spTree>
      <p:nvGrpSpPr>
        <p:cNvPr id="347" name="Shape 347"/>
        <p:cNvGrpSpPr/>
        <p:nvPr/>
      </p:nvGrpSpPr>
      <p:grpSpPr>
        <a:xfrm>
          <a:off x="0" y="0"/>
          <a:ext cx="0" cy="0"/>
          <a:chOff x="0" y="0"/>
          <a:chExt cx="0" cy="0"/>
        </a:xfrm>
      </p:grpSpPr>
      <p:sp>
        <p:nvSpPr>
          <p:cNvPr id="348" name="Google Shape;348;p52"/>
          <p:cNvSpPr txBox="1"/>
          <p:nvPr>
            <p:ph type="ctrTitle"/>
          </p:nvPr>
        </p:nvSpPr>
        <p:spPr>
          <a:xfrm>
            <a:off x="712840" y="536231"/>
            <a:ext cx="7386600" cy="925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304A"/>
              </a:buClr>
              <a:buSzPts val="5000"/>
              <a:buNone/>
              <a:defRPr b="1" sz="5000">
                <a:solidFill>
                  <a:srgbClr val="1C304A"/>
                </a:solidFill>
              </a:defRPr>
            </a:lvl1pPr>
            <a:lvl2pPr lvl="1" rtl="0" algn="ctr">
              <a:spcBef>
                <a:spcPts val="0"/>
              </a:spcBef>
              <a:spcAft>
                <a:spcPts val="0"/>
              </a:spcAft>
              <a:buClr>
                <a:srgbClr val="1C304A"/>
              </a:buClr>
              <a:buSzPts val="5000"/>
              <a:buNone/>
              <a:defRPr sz="5000">
                <a:solidFill>
                  <a:srgbClr val="1C304A"/>
                </a:solidFill>
              </a:defRPr>
            </a:lvl2pPr>
            <a:lvl3pPr lvl="2" rtl="0" algn="ctr">
              <a:spcBef>
                <a:spcPts val="0"/>
              </a:spcBef>
              <a:spcAft>
                <a:spcPts val="0"/>
              </a:spcAft>
              <a:buClr>
                <a:srgbClr val="1C304A"/>
              </a:buClr>
              <a:buSzPts val="5000"/>
              <a:buNone/>
              <a:defRPr sz="5000">
                <a:solidFill>
                  <a:srgbClr val="1C304A"/>
                </a:solidFill>
              </a:defRPr>
            </a:lvl3pPr>
            <a:lvl4pPr lvl="3" rtl="0" algn="ctr">
              <a:spcBef>
                <a:spcPts val="0"/>
              </a:spcBef>
              <a:spcAft>
                <a:spcPts val="0"/>
              </a:spcAft>
              <a:buClr>
                <a:srgbClr val="1C304A"/>
              </a:buClr>
              <a:buSzPts val="5000"/>
              <a:buNone/>
              <a:defRPr sz="5000">
                <a:solidFill>
                  <a:srgbClr val="1C304A"/>
                </a:solidFill>
              </a:defRPr>
            </a:lvl4pPr>
            <a:lvl5pPr lvl="4" rtl="0" algn="ctr">
              <a:spcBef>
                <a:spcPts val="0"/>
              </a:spcBef>
              <a:spcAft>
                <a:spcPts val="0"/>
              </a:spcAft>
              <a:buClr>
                <a:srgbClr val="1C304A"/>
              </a:buClr>
              <a:buSzPts val="5000"/>
              <a:buNone/>
              <a:defRPr sz="5000">
                <a:solidFill>
                  <a:srgbClr val="1C304A"/>
                </a:solidFill>
              </a:defRPr>
            </a:lvl5pPr>
            <a:lvl6pPr lvl="5" rtl="0" algn="ctr">
              <a:spcBef>
                <a:spcPts val="0"/>
              </a:spcBef>
              <a:spcAft>
                <a:spcPts val="0"/>
              </a:spcAft>
              <a:buClr>
                <a:srgbClr val="1C304A"/>
              </a:buClr>
              <a:buSzPts val="5000"/>
              <a:buNone/>
              <a:defRPr sz="5000">
                <a:solidFill>
                  <a:srgbClr val="1C304A"/>
                </a:solidFill>
              </a:defRPr>
            </a:lvl6pPr>
            <a:lvl7pPr lvl="6" rtl="0" algn="ctr">
              <a:spcBef>
                <a:spcPts val="0"/>
              </a:spcBef>
              <a:spcAft>
                <a:spcPts val="0"/>
              </a:spcAft>
              <a:buClr>
                <a:srgbClr val="1C304A"/>
              </a:buClr>
              <a:buSzPts val="5000"/>
              <a:buNone/>
              <a:defRPr sz="5000">
                <a:solidFill>
                  <a:srgbClr val="1C304A"/>
                </a:solidFill>
              </a:defRPr>
            </a:lvl7pPr>
            <a:lvl8pPr lvl="7" rtl="0" algn="ctr">
              <a:spcBef>
                <a:spcPts val="0"/>
              </a:spcBef>
              <a:spcAft>
                <a:spcPts val="0"/>
              </a:spcAft>
              <a:buClr>
                <a:srgbClr val="1C304A"/>
              </a:buClr>
              <a:buSzPts val="5000"/>
              <a:buNone/>
              <a:defRPr sz="5000">
                <a:solidFill>
                  <a:srgbClr val="1C304A"/>
                </a:solidFill>
              </a:defRPr>
            </a:lvl8pPr>
            <a:lvl9pPr lvl="8" rtl="0" algn="ctr">
              <a:spcBef>
                <a:spcPts val="0"/>
              </a:spcBef>
              <a:spcAft>
                <a:spcPts val="0"/>
              </a:spcAft>
              <a:buClr>
                <a:srgbClr val="1C304A"/>
              </a:buClr>
              <a:buSzPts val="5000"/>
              <a:buNone/>
              <a:defRPr sz="5000">
                <a:solidFill>
                  <a:srgbClr val="1C304A"/>
                </a:solidFill>
              </a:defRPr>
            </a:lvl9pPr>
          </a:lstStyle>
          <a:p/>
        </p:txBody>
      </p:sp>
      <p:sp>
        <p:nvSpPr>
          <p:cNvPr id="349" name="Google Shape;349;p52"/>
          <p:cNvSpPr txBox="1"/>
          <p:nvPr>
            <p:ph idx="1" type="subTitle"/>
          </p:nvPr>
        </p:nvSpPr>
        <p:spPr>
          <a:xfrm>
            <a:off x="729681" y="228753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1400"/>
              <a:buNone/>
              <a:defRPr sz="1400">
                <a:solidFill>
                  <a:srgbClr val="1C304A"/>
                </a:solidFill>
              </a:defRPr>
            </a:lvl1pPr>
            <a:lvl2pPr lvl="1" rtl="0">
              <a:lnSpc>
                <a:spcPct val="100000"/>
              </a:lnSpc>
              <a:spcBef>
                <a:spcPts val="0"/>
              </a:spcBef>
              <a:spcAft>
                <a:spcPts val="0"/>
              </a:spcAft>
              <a:buClr>
                <a:srgbClr val="1C304A"/>
              </a:buClr>
              <a:buSzPts val="1400"/>
              <a:buNone/>
              <a:defRPr>
                <a:solidFill>
                  <a:srgbClr val="1C304A"/>
                </a:solidFill>
              </a:defRPr>
            </a:lvl2pPr>
            <a:lvl3pPr lvl="2" rtl="0">
              <a:lnSpc>
                <a:spcPct val="100000"/>
              </a:lnSpc>
              <a:spcBef>
                <a:spcPts val="0"/>
              </a:spcBef>
              <a:spcAft>
                <a:spcPts val="0"/>
              </a:spcAft>
              <a:buClr>
                <a:srgbClr val="1C304A"/>
              </a:buClr>
              <a:buSzPts val="1400"/>
              <a:buNone/>
              <a:defRPr>
                <a:solidFill>
                  <a:srgbClr val="1C304A"/>
                </a:solidFill>
              </a:defRPr>
            </a:lvl3pPr>
            <a:lvl4pPr lvl="3" rtl="0">
              <a:lnSpc>
                <a:spcPct val="100000"/>
              </a:lnSpc>
              <a:spcBef>
                <a:spcPts val="0"/>
              </a:spcBef>
              <a:spcAft>
                <a:spcPts val="0"/>
              </a:spcAft>
              <a:buClr>
                <a:srgbClr val="1C304A"/>
              </a:buClr>
              <a:buSzPts val="1200"/>
              <a:buNone/>
              <a:defRPr>
                <a:solidFill>
                  <a:srgbClr val="1C304A"/>
                </a:solidFill>
              </a:defRPr>
            </a:lvl4pPr>
            <a:lvl5pPr lvl="4" rtl="0">
              <a:lnSpc>
                <a:spcPct val="100000"/>
              </a:lnSpc>
              <a:spcBef>
                <a:spcPts val="0"/>
              </a:spcBef>
              <a:spcAft>
                <a:spcPts val="0"/>
              </a:spcAft>
              <a:buClr>
                <a:srgbClr val="1C304A"/>
              </a:buClr>
              <a:buSzPts val="1000"/>
              <a:buNone/>
              <a:defRPr>
                <a:solidFill>
                  <a:srgbClr val="1C304A"/>
                </a:solidFill>
              </a:defRPr>
            </a:lvl5pPr>
            <a:lvl6pPr lvl="5" rtl="0">
              <a:lnSpc>
                <a:spcPct val="100000"/>
              </a:lnSpc>
              <a:spcBef>
                <a:spcPts val="0"/>
              </a:spcBef>
              <a:spcAft>
                <a:spcPts val="0"/>
              </a:spcAft>
              <a:buClr>
                <a:srgbClr val="1C304A"/>
              </a:buClr>
              <a:buSzPts val="800"/>
              <a:buNone/>
              <a:defRPr>
                <a:solidFill>
                  <a:srgbClr val="1C304A"/>
                </a:solidFill>
              </a:defRPr>
            </a:lvl6pPr>
            <a:lvl7pPr lvl="6" rtl="0">
              <a:lnSpc>
                <a:spcPct val="100000"/>
              </a:lnSpc>
              <a:spcBef>
                <a:spcPts val="0"/>
              </a:spcBef>
              <a:spcAft>
                <a:spcPts val="0"/>
              </a:spcAft>
              <a:buClr>
                <a:srgbClr val="1C304A"/>
              </a:buClr>
              <a:buSzPts val="800"/>
              <a:buNone/>
              <a:defRPr>
                <a:solidFill>
                  <a:srgbClr val="1C304A"/>
                </a:solidFill>
              </a:defRPr>
            </a:lvl7pPr>
            <a:lvl8pPr lvl="7" rtl="0">
              <a:lnSpc>
                <a:spcPct val="100000"/>
              </a:lnSpc>
              <a:spcBef>
                <a:spcPts val="0"/>
              </a:spcBef>
              <a:spcAft>
                <a:spcPts val="0"/>
              </a:spcAft>
              <a:buClr>
                <a:srgbClr val="1C304A"/>
              </a:buClr>
              <a:buSzPts val="800"/>
              <a:buNone/>
              <a:defRPr>
                <a:solidFill>
                  <a:srgbClr val="1C304A"/>
                </a:solidFill>
              </a:defRPr>
            </a:lvl8pPr>
            <a:lvl9pPr lvl="8" rtl="0">
              <a:lnSpc>
                <a:spcPct val="100000"/>
              </a:lnSpc>
              <a:spcBef>
                <a:spcPts val="0"/>
              </a:spcBef>
              <a:spcAft>
                <a:spcPts val="0"/>
              </a:spcAft>
              <a:buClr>
                <a:srgbClr val="1C304A"/>
              </a:buClr>
              <a:buSzPts val="800"/>
              <a:buNone/>
              <a:defRPr>
                <a:solidFill>
                  <a:srgbClr val="1C304A"/>
                </a:solidFill>
              </a:defRPr>
            </a:lvl9pPr>
          </a:lstStyle>
          <a:p/>
        </p:txBody>
      </p:sp>
      <p:sp>
        <p:nvSpPr>
          <p:cNvPr id="350" name="Google Shape;350;p52"/>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351" name="Google Shape;351;p52"/>
          <p:cNvPicPr preferRelativeResize="0"/>
          <p:nvPr/>
        </p:nvPicPr>
        <p:blipFill>
          <a:blip r:embed="rId2">
            <a:alphaModFix/>
          </a:blip>
          <a:stretch>
            <a:fillRect/>
          </a:stretch>
        </p:blipFill>
        <p:spPr>
          <a:xfrm>
            <a:off x="825500" y="4438375"/>
            <a:ext cx="329350" cy="3293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Bright" type="tx">
  <p:cSld name="TITLE_AND_BODY">
    <p:bg>
      <p:bgPr>
        <a:solidFill>
          <a:srgbClr val="00CFFF"/>
        </a:solidFill>
      </p:bgPr>
    </p:bg>
    <p:spTree>
      <p:nvGrpSpPr>
        <p:cNvPr id="60" name="Shape 60"/>
        <p:cNvGrpSpPr/>
        <p:nvPr/>
      </p:nvGrpSpPr>
      <p:grpSpPr>
        <a:xfrm>
          <a:off x="0" y="0"/>
          <a:ext cx="0" cy="0"/>
          <a:chOff x="0" y="0"/>
          <a:chExt cx="0" cy="0"/>
        </a:xfrm>
      </p:grpSpPr>
      <p:sp>
        <p:nvSpPr>
          <p:cNvPr id="61" name="Google Shape;61;p6"/>
          <p:cNvSpPr txBox="1"/>
          <p:nvPr>
            <p:ph type="ctrTitle"/>
          </p:nvPr>
        </p:nvSpPr>
        <p:spPr>
          <a:xfrm>
            <a:off x="712850" y="536207"/>
            <a:ext cx="7386600" cy="373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1C304A"/>
              </a:buClr>
              <a:buSzPts val="6000"/>
              <a:buNone/>
              <a:defRPr b="1" sz="6000">
                <a:solidFill>
                  <a:srgbClr val="1C304A"/>
                </a:solidFill>
              </a:defRPr>
            </a:lvl1pPr>
            <a:lvl2pPr lvl="1" rtl="0" algn="ctr">
              <a:lnSpc>
                <a:spcPct val="100000"/>
              </a:lnSpc>
              <a:spcBef>
                <a:spcPts val="0"/>
              </a:spcBef>
              <a:spcAft>
                <a:spcPts val="0"/>
              </a:spcAft>
              <a:buClr>
                <a:srgbClr val="1C304A"/>
              </a:buClr>
              <a:buSzPts val="6000"/>
              <a:buNone/>
              <a:defRPr sz="6000">
                <a:solidFill>
                  <a:srgbClr val="1C304A"/>
                </a:solidFill>
              </a:defRPr>
            </a:lvl2pPr>
            <a:lvl3pPr lvl="2" rtl="0" algn="ctr">
              <a:lnSpc>
                <a:spcPct val="100000"/>
              </a:lnSpc>
              <a:spcBef>
                <a:spcPts val="0"/>
              </a:spcBef>
              <a:spcAft>
                <a:spcPts val="0"/>
              </a:spcAft>
              <a:buClr>
                <a:srgbClr val="1C304A"/>
              </a:buClr>
              <a:buSzPts val="6000"/>
              <a:buNone/>
              <a:defRPr sz="6000">
                <a:solidFill>
                  <a:srgbClr val="1C304A"/>
                </a:solidFill>
              </a:defRPr>
            </a:lvl3pPr>
            <a:lvl4pPr lvl="3" rtl="0" algn="ctr">
              <a:lnSpc>
                <a:spcPct val="100000"/>
              </a:lnSpc>
              <a:spcBef>
                <a:spcPts val="0"/>
              </a:spcBef>
              <a:spcAft>
                <a:spcPts val="0"/>
              </a:spcAft>
              <a:buClr>
                <a:srgbClr val="1C304A"/>
              </a:buClr>
              <a:buSzPts val="6000"/>
              <a:buNone/>
              <a:defRPr sz="6000">
                <a:solidFill>
                  <a:srgbClr val="1C304A"/>
                </a:solidFill>
              </a:defRPr>
            </a:lvl4pPr>
            <a:lvl5pPr lvl="4" rtl="0" algn="ctr">
              <a:lnSpc>
                <a:spcPct val="100000"/>
              </a:lnSpc>
              <a:spcBef>
                <a:spcPts val="0"/>
              </a:spcBef>
              <a:spcAft>
                <a:spcPts val="0"/>
              </a:spcAft>
              <a:buClr>
                <a:srgbClr val="1C304A"/>
              </a:buClr>
              <a:buSzPts val="6000"/>
              <a:buNone/>
              <a:defRPr sz="6000">
                <a:solidFill>
                  <a:srgbClr val="1C304A"/>
                </a:solidFill>
              </a:defRPr>
            </a:lvl5pPr>
            <a:lvl6pPr lvl="5" rtl="0" algn="ctr">
              <a:lnSpc>
                <a:spcPct val="100000"/>
              </a:lnSpc>
              <a:spcBef>
                <a:spcPts val="0"/>
              </a:spcBef>
              <a:spcAft>
                <a:spcPts val="0"/>
              </a:spcAft>
              <a:buClr>
                <a:srgbClr val="1C304A"/>
              </a:buClr>
              <a:buSzPts val="6000"/>
              <a:buNone/>
              <a:defRPr sz="6000">
                <a:solidFill>
                  <a:srgbClr val="1C304A"/>
                </a:solidFill>
              </a:defRPr>
            </a:lvl6pPr>
            <a:lvl7pPr lvl="6" rtl="0" algn="ctr">
              <a:lnSpc>
                <a:spcPct val="100000"/>
              </a:lnSpc>
              <a:spcBef>
                <a:spcPts val="0"/>
              </a:spcBef>
              <a:spcAft>
                <a:spcPts val="0"/>
              </a:spcAft>
              <a:buClr>
                <a:srgbClr val="1C304A"/>
              </a:buClr>
              <a:buSzPts val="6000"/>
              <a:buNone/>
              <a:defRPr sz="6000">
                <a:solidFill>
                  <a:srgbClr val="1C304A"/>
                </a:solidFill>
              </a:defRPr>
            </a:lvl7pPr>
            <a:lvl8pPr lvl="7" rtl="0" algn="ctr">
              <a:lnSpc>
                <a:spcPct val="100000"/>
              </a:lnSpc>
              <a:spcBef>
                <a:spcPts val="0"/>
              </a:spcBef>
              <a:spcAft>
                <a:spcPts val="0"/>
              </a:spcAft>
              <a:buClr>
                <a:srgbClr val="1C304A"/>
              </a:buClr>
              <a:buSzPts val="6000"/>
              <a:buNone/>
              <a:defRPr sz="6000">
                <a:solidFill>
                  <a:srgbClr val="1C304A"/>
                </a:solidFill>
              </a:defRPr>
            </a:lvl8pPr>
            <a:lvl9pPr lvl="8" rtl="0" algn="ctr">
              <a:lnSpc>
                <a:spcPct val="100000"/>
              </a:lnSpc>
              <a:spcBef>
                <a:spcPts val="0"/>
              </a:spcBef>
              <a:spcAft>
                <a:spcPts val="0"/>
              </a:spcAft>
              <a:buClr>
                <a:srgbClr val="1C304A"/>
              </a:buClr>
              <a:buSzPts val="6000"/>
              <a:buNone/>
              <a:defRPr sz="6000">
                <a:solidFill>
                  <a:srgbClr val="1C304A"/>
                </a:solidFill>
              </a:defRPr>
            </a:lvl9pPr>
          </a:lstStyle>
          <a:p/>
        </p:txBody>
      </p:sp>
      <p:sp>
        <p:nvSpPr>
          <p:cNvPr id="62" name="Google Shape;62;p6"/>
          <p:cNvSpPr txBox="1"/>
          <p:nvPr>
            <p:ph idx="1" type="subTitle"/>
          </p:nvPr>
        </p:nvSpPr>
        <p:spPr>
          <a:xfrm>
            <a:off x="746072"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1C304A"/>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Blue" type="tx">
  <p:cSld name="TITLE_AND_BODY">
    <p:bg>
      <p:bgPr>
        <a:solidFill>
          <a:srgbClr val="00CFFF"/>
        </a:solidFill>
      </p:bgPr>
    </p:bg>
    <p:spTree>
      <p:nvGrpSpPr>
        <p:cNvPr id="352" name="Shape 352"/>
        <p:cNvGrpSpPr/>
        <p:nvPr/>
      </p:nvGrpSpPr>
      <p:grpSpPr>
        <a:xfrm>
          <a:off x="0" y="0"/>
          <a:ext cx="0" cy="0"/>
          <a:chOff x="0" y="0"/>
          <a:chExt cx="0" cy="0"/>
        </a:xfrm>
      </p:grpSpPr>
      <p:sp>
        <p:nvSpPr>
          <p:cNvPr id="353" name="Google Shape;353;p53"/>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354" name="Google Shape;354;p53"/>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355" name="Google Shape;355;p53"/>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356" name="Google Shape;356;p53"/>
          <p:cNvPicPr preferRelativeResize="0"/>
          <p:nvPr/>
        </p:nvPicPr>
        <p:blipFill>
          <a:blip r:embed="rId2">
            <a:alphaModFix/>
          </a:blip>
          <a:stretch>
            <a:fillRect/>
          </a:stretch>
        </p:blipFill>
        <p:spPr>
          <a:xfrm>
            <a:off x="825500" y="4566350"/>
            <a:ext cx="201375" cy="201375"/>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Dark Blue">
  <p:cSld name="TITLE_AND_BODY_2">
    <p:bg>
      <p:bgPr>
        <a:solidFill>
          <a:srgbClr val="1C304A"/>
        </a:solidFill>
      </p:bgPr>
    </p:bg>
    <p:spTree>
      <p:nvGrpSpPr>
        <p:cNvPr id="357" name="Shape 357"/>
        <p:cNvGrpSpPr/>
        <p:nvPr/>
      </p:nvGrpSpPr>
      <p:grpSpPr>
        <a:xfrm>
          <a:off x="0" y="0"/>
          <a:ext cx="0" cy="0"/>
          <a:chOff x="0" y="0"/>
          <a:chExt cx="0" cy="0"/>
        </a:xfrm>
      </p:grpSpPr>
      <p:sp>
        <p:nvSpPr>
          <p:cNvPr id="358" name="Google Shape;358;p54"/>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359" name="Google Shape;359;p54"/>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360" name="Google Shape;360;p54"/>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pic>
        <p:nvPicPr>
          <p:cNvPr id="361" name="Google Shape;361;p54"/>
          <p:cNvPicPr preferRelativeResize="0"/>
          <p:nvPr/>
        </p:nvPicPr>
        <p:blipFill>
          <a:blip r:embed="rId2">
            <a:alphaModFix/>
          </a:blip>
          <a:stretch>
            <a:fillRect/>
          </a:stretch>
        </p:blipFill>
        <p:spPr>
          <a:xfrm>
            <a:off x="825504" y="4566350"/>
            <a:ext cx="201375" cy="201375"/>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TITLE_AND_BODY_2_1">
    <p:bg>
      <p:bgPr>
        <a:solidFill>
          <a:srgbClr val="FFFFFF"/>
        </a:solidFill>
      </p:bgPr>
    </p:bg>
    <p:spTree>
      <p:nvGrpSpPr>
        <p:cNvPr id="362" name="Shape 362"/>
        <p:cNvGrpSpPr/>
        <p:nvPr/>
      </p:nvGrpSpPr>
      <p:grpSpPr>
        <a:xfrm>
          <a:off x="0" y="0"/>
          <a:ext cx="0" cy="0"/>
          <a:chOff x="0" y="0"/>
          <a:chExt cx="0" cy="0"/>
        </a:xfrm>
      </p:grpSpPr>
      <p:sp>
        <p:nvSpPr>
          <p:cNvPr id="363" name="Google Shape;363;p55"/>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364" name="Google Shape;364;p55"/>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365" name="Google Shape;365;p55"/>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046B99"/>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366" name="Google Shape;366;p55"/>
          <p:cNvPicPr preferRelativeResize="0"/>
          <p:nvPr/>
        </p:nvPicPr>
        <p:blipFill>
          <a:blip r:embed="rId2">
            <a:alphaModFix/>
          </a:blip>
          <a:stretch>
            <a:fillRect/>
          </a:stretch>
        </p:blipFill>
        <p:spPr>
          <a:xfrm>
            <a:off x="825500" y="4566350"/>
            <a:ext cx="201375" cy="201375"/>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ight - LG quote">
  <p:cSld name="TITLE_AND_BODY_2_1_1">
    <p:bg>
      <p:bgPr>
        <a:solidFill>
          <a:srgbClr val="00CFFF"/>
        </a:solidFill>
      </p:bgPr>
    </p:bg>
    <p:spTree>
      <p:nvGrpSpPr>
        <p:cNvPr id="367" name="Shape 367"/>
        <p:cNvGrpSpPr/>
        <p:nvPr/>
      </p:nvGrpSpPr>
      <p:grpSpPr>
        <a:xfrm>
          <a:off x="0" y="0"/>
          <a:ext cx="0" cy="0"/>
          <a:chOff x="0" y="0"/>
          <a:chExt cx="0" cy="0"/>
        </a:xfrm>
      </p:grpSpPr>
      <p:sp>
        <p:nvSpPr>
          <p:cNvPr id="368" name="Google Shape;368;p56"/>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369" name="Google Shape;369;p56"/>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3200"/>
              <a:buNone/>
              <a:defRPr b="1" sz="32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LG quote">
  <p:cSld name="TITLE_AND_BODY_2_1_1_1">
    <p:bg>
      <p:bgPr>
        <a:solidFill>
          <a:srgbClr val="FFFFFF"/>
        </a:solidFill>
      </p:bgPr>
    </p:bg>
    <p:spTree>
      <p:nvGrpSpPr>
        <p:cNvPr id="370" name="Shape 370"/>
        <p:cNvGrpSpPr/>
        <p:nvPr/>
      </p:nvGrpSpPr>
      <p:grpSpPr>
        <a:xfrm>
          <a:off x="0" y="0"/>
          <a:ext cx="0" cy="0"/>
          <a:chOff x="0" y="0"/>
          <a:chExt cx="0" cy="0"/>
        </a:xfrm>
      </p:grpSpPr>
      <p:sp>
        <p:nvSpPr>
          <p:cNvPr id="371" name="Google Shape;371;p57"/>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3200"/>
              <a:buNone/>
              <a:defRPr b="1" sz="32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372" name="Google Shape;372;p57"/>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 1 column">
  <p:cSld name="TITLE_AND_BODY_2_1_1_1_1">
    <p:bg>
      <p:bgPr>
        <a:solidFill>
          <a:srgbClr val="1C304A"/>
        </a:solidFill>
      </p:bgPr>
    </p:bg>
    <p:spTree>
      <p:nvGrpSpPr>
        <p:cNvPr id="373" name="Shape 373"/>
        <p:cNvGrpSpPr/>
        <p:nvPr/>
      </p:nvGrpSpPr>
      <p:grpSpPr>
        <a:xfrm>
          <a:off x="0" y="0"/>
          <a:ext cx="0" cy="0"/>
          <a:chOff x="0" y="0"/>
          <a:chExt cx="0" cy="0"/>
        </a:xfrm>
      </p:grpSpPr>
      <p:sp>
        <p:nvSpPr>
          <p:cNvPr id="374" name="Google Shape;374;p58"/>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375" name="Google Shape;375;p58"/>
          <p:cNvSpPr txBox="1"/>
          <p:nvPr>
            <p:ph idx="1" type="body"/>
          </p:nvPr>
        </p:nvSpPr>
        <p:spPr>
          <a:xfrm>
            <a:off x="623400" y="1654658"/>
            <a:ext cx="78915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1600"/>
              </a:spcBef>
              <a:spcAft>
                <a:spcPts val="0"/>
              </a:spcAft>
              <a:buClr>
                <a:srgbClr val="FFFFFF"/>
              </a:buClr>
              <a:buSzPts val="14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79400" lvl="5" marL="2743200" rtl="0">
              <a:spcBef>
                <a:spcPts val="1600"/>
              </a:spcBef>
              <a:spcAft>
                <a:spcPts val="0"/>
              </a:spcAft>
              <a:buClr>
                <a:srgbClr val="FFFFFF"/>
              </a:buClr>
              <a:buSzPts val="800"/>
              <a:buChar char="■"/>
              <a:defRPr>
                <a:solidFill>
                  <a:srgbClr val="FFFFFF"/>
                </a:solidFill>
              </a:defRPr>
            </a:lvl6pPr>
            <a:lvl7pPr indent="-279400" lvl="6" marL="3200400" rtl="0">
              <a:spcBef>
                <a:spcPts val="1600"/>
              </a:spcBef>
              <a:spcAft>
                <a:spcPts val="0"/>
              </a:spcAft>
              <a:buClr>
                <a:srgbClr val="FFFFFF"/>
              </a:buClr>
              <a:buSzPts val="800"/>
              <a:buChar char="●"/>
              <a:defRPr>
                <a:solidFill>
                  <a:srgbClr val="FFFFFF"/>
                </a:solidFill>
              </a:defRPr>
            </a:lvl7pPr>
            <a:lvl8pPr indent="-279400" lvl="7" marL="3657600" rtl="0">
              <a:spcBef>
                <a:spcPts val="1600"/>
              </a:spcBef>
              <a:spcAft>
                <a:spcPts val="0"/>
              </a:spcAft>
              <a:buClr>
                <a:srgbClr val="FFFFFF"/>
              </a:buClr>
              <a:buSzPts val="800"/>
              <a:buChar char="○"/>
              <a:defRPr>
                <a:solidFill>
                  <a:srgbClr val="FFFFFF"/>
                </a:solidFill>
              </a:defRPr>
            </a:lvl8pPr>
            <a:lvl9pPr indent="-279400" lvl="8" marL="4114800" rtl="0">
              <a:spcBef>
                <a:spcPts val="1600"/>
              </a:spcBef>
              <a:spcAft>
                <a:spcPts val="1600"/>
              </a:spcAft>
              <a:buClr>
                <a:srgbClr val="FFFFFF"/>
              </a:buClr>
              <a:buSzPts val="800"/>
              <a:buChar char="■"/>
              <a:defRPr>
                <a:solidFill>
                  <a:srgbClr val="FFFFFF"/>
                </a:solidFill>
              </a:defRPr>
            </a:lvl9pPr>
          </a:lstStyle>
          <a:p/>
        </p:txBody>
      </p:sp>
      <p:sp>
        <p:nvSpPr>
          <p:cNvPr id="376" name="Google Shape;376;p58"/>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 2 column">
  <p:cSld name="TITLE_AND_BODY_2_1_1_1_1_3">
    <p:bg>
      <p:bgPr>
        <a:solidFill>
          <a:srgbClr val="1C304A"/>
        </a:solidFill>
      </p:bgPr>
    </p:bg>
    <p:spTree>
      <p:nvGrpSpPr>
        <p:cNvPr id="377" name="Shape 377"/>
        <p:cNvGrpSpPr/>
        <p:nvPr/>
      </p:nvGrpSpPr>
      <p:grpSpPr>
        <a:xfrm>
          <a:off x="0" y="0"/>
          <a:ext cx="0" cy="0"/>
          <a:chOff x="0" y="0"/>
          <a:chExt cx="0" cy="0"/>
        </a:xfrm>
      </p:grpSpPr>
      <p:sp>
        <p:nvSpPr>
          <p:cNvPr id="378" name="Google Shape;378;p59"/>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379" name="Google Shape;379;p59"/>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380" name="Google Shape;380;p59"/>
          <p:cNvSpPr txBox="1"/>
          <p:nvPr>
            <p:ph idx="1" type="body"/>
          </p:nvPr>
        </p:nvSpPr>
        <p:spPr>
          <a:xfrm>
            <a:off x="697434" y="171406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381" name="Google Shape;381;p59"/>
          <p:cNvSpPr txBox="1"/>
          <p:nvPr>
            <p:ph idx="2" type="body"/>
          </p:nvPr>
        </p:nvSpPr>
        <p:spPr>
          <a:xfrm>
            <a:off x="4675870" y="173731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382" name="Google Shape;382;p59"/>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 Dark - 3 column bullets">
  <p:cSld name="TITLE_AND_BODY_2_1_1_1_1_3_1">
    <p:bg>
      <p:bgPr>
        <a:solidFill>
          <a:srgbClr val="1C304A"/>
        </a:solidFill>
      </p:bgPr>
    </p:bg>
    <p:spTree>
      <p:nvGrpSpPr>
        <p:cNvPr id="383" name="Shape 383"/>
        <p:cNvGrpSpPr/>
        <p:nvPr/>
      </p:nvGrpSpPr>
      <p:grpSpPr>
        <a:xfrm>
          <a:off x="0" y="0"/>
          <a:ext cx="0" cy="0"/>
          <a:chOff x="0" y="0"/>
          <a:chExt cx="0" cy="0"/>
        </a:xfrm>
      </p:grpSpPr>
      <p:sp>
        <p:nvSpPr>
          <p:cNvPr id="384" name="Google Shape;384;p60"/>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385" name="Google Shape;385;p60"/>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386" name="Google Shape;386;p60"/>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387" name="Google Shape;387;p60"/>
          <p:cNvSpPr txBox="1"/>
          <p:nvPr>
            <p:ph idx="2" type="body"/>
          </p:nvPr>
        </p:nvSpPr>
        <p:spPr>
          <a:xfrm>
            <a:off x="737118"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388" name="Google Shape;388;p60"/>
          <p:cNvSpPr txBox="1"/>
          <p:nvPr>
            <p:ph idx="3" type="body"/>
          </p:nvPr>
        </p:nvSpPr>
        <p:spPr>
          <a:xfrm>
            <a:off x="3323393"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389" name="Google Shape;389;p60"/>
          <p:cNvSpPr txBox="1"/>
          <p:nvPr>
            <p:ph idx="4" type="body"/>
          </p:nvPr>
        </p:nvSpPr>
        <p:spPr>
          <a:xfrm>
            <a:off x="5909667"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390" name="Google Shape;390;p60"/>
          <p:cNvSpPr/>
          <p:nvPr/>
        </p:nvSpPr>
        <p:spPr>
          <a:xfrm>
            <a:off x="81552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391" name="Google Shape;391;p60"/>
          <p:cNvSpPr txBox="1"/>
          <p:nvPr/>
        </p:nvSpPr>
        <p:spPr>
          <a:xfrm>
            <a:off x="811575"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1</a:t>
            </a:r>
            <a:endParaRPr sz="1800">
              <a:solidFill>
                <a:srgbClr val="1C304A"/>
              </a:solidFill>
            </a:endParaRPr>
          </a:p>
        </p:txBody>
      </p:sp>
      <p:sp>
        <p:nvSpPr>
          <p:cNvPr id="392" name="Google Shape;392;p60"/>
          <p:cNvSpPr/>
          <p:nvPr/>
        </p:nvSpPr>
        <p:spPr>
          <a:xfrm>
            <a:off x="3375583"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393" name="Google Shape;393;p60"/>
          <p:cNvSpPr txBox="1"/>
          <p:nvPr/>
        </p:nvSpPr>
        <p:spPr>
          <a:xfrm>
            <a:off x="3371633"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2</a:t>
            </a:r>
            <a:endParaRPr sz="1800">
              <a:solidFill>
                <a:srgbClr val="1C304A"/>
              </a:solidFill>
            </a:endParaRPr>
          </a:p>
        </p:txBody>
      </p:sp>
      <p:sp>
        <p:nvSpPr>
          <p:cNvPr id="394" name="Google Shape;394;p60"/>
          <p:cNvSpPr/>
          <p:nvPr/>
        </p:nvSpPr>
        <p:spPr>
          <a:xfrm>
            <a:off x="599343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395" name="Google Shape;395;p60"/>
          <p:cNvSpPr txBox="1"/>
          <p:nvPr/>
        </p:nvSpPr>
        <p:spPr>
          <a:xfrm>
            <a:off x="5989485"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3</a:t>
            </a:r>
            <a:endParaRPr sz="1800">
              <a:solidFill>
                <a:srgbClr val="1C304A"/>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1 column">
  <p:cSld name="TITLE_AND_BODY_2_1_1_1_1_2">
    <p:bg>
      <p:bgPr>
        <a:solidFill>
          <a:srgbClr val="FFFFFF"/>
        </a:solidFill>
      </p:bgPr>
    </p:bg>
    <p:spTree>
      <p:nvGrpSpPr>
        <p:cNvPr id="396" name="Shape 396"/>
        <p:cNvGrpSpPr/>
        <p:nvPr/>
      </p:nvGrpSpPr>
      <p:grpSpPr>
        <a:xfrm>
          <a:off x="0" y="0"/>
          <a:ext cx="0" cy="0"/>
          <a:chOff x="0" y="0"/>
          <a:chExt cx="0" cy="0"/>
        </a:xfrm>
      </p:grpSpPr>
      <p:sp>
        <p:nvSpPr>
          <p:cNvPr id="397" name="Google Shape;397;p61"/>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398" name="Google Shape;398;p61"/>
          <p:cNvSpPr txBox="1"/>
          <p:nvPr>
            <p:ph idx="1" type="body"/>
          </p:nvPr>
        </p:nvSpPr>
        <p:spPr>
          <a:xfrm>
            <a:off x="623400" y="1662376"/>
            <a:ext cx="78915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1C304A"/>
              </a:buClr>
              <a:buSzPts val="1800"/>
              <a:buChar char="●"/>
              <a:defRPr>
                <a:solidFill>
                  <a:srgbClr val="1C304A"/>
                </a:solidFill>
              </a:defRPr>
            </a:lvl1pPr>
            <a:lvl2pPr indent="-317500" lvl="1" marL="914400" rtl="0">
              <a:spcBef>
                <a:spcPts val="1600"/>
              </a:spcBef>
              <a:spcAft>
                <a:spcPts val="0"/>
              </a:spcAft>
              <a:buClr>
                <a:srgbClr val="1C304A"/>
              </a:buClr>
              <a:buSzPts val="1400"/>
              <a:buChar char="○"/>
              <a:defRPr>
                <a:solidFill>
                  <a:srgbClr val="1C304A"/>
                </a:solidFill>
              </a:defRPr>
            </a:lvl2pPr>
            <a:lvl3pPr indent="-317500" lvl="2" marL="1371600" rtl="0">
              <a:spcBef>
                <a:spcPts val="1600"/>
              </a:spcBef>
              <a:spcAft>
                <a:spcPts val="0"/>
              </a:spcAft>
              <a:buClr>
                <a:srgbClr val="1C304A"/>
              </a:buClr>
              <a:buSzPts val="1400"/>
              <a:buChar char="■"/>
              <a:defRPr>
                <a:solidFill>
                  <a:srgbClr val="1C304A"/>
                </a:solidFill>
              </a:defRPr>
            </a:lvl3pPr>
            <a:lvl4pPr indent="-304800" lvl="3" marL="1828800" rtl="0">
              <a:spcBef>
                <a:spcPts val="1600"/>
              </a:spcBef>
              <a:spcAft>
                <a:spcPts val="0"/>
              </a:spcAft>
              <a:buClr>
                <a:srgbClr val="1C304A"/>
              </a:buClr>
              <a:buSzPts val="1200"/>
              <a:buChar char="●"/>
              <a:defRPr>
                <a:solidFill>
                  <a:srgbClr val="1C304A"/>
                </a:solidFill>
              </a:defRPr>
            </a:lvl4pPr>
            <a:lvl5pPr indent="-292100" lvl="4" marL="2286000" rtl="0">
              <a:spcBef>
                <a:spcPts val="1600"/>
              </a:spcBef>
              <a:spcAft>
                <a:spcPts val="0"/>
              </a:spcAft>
              <a:buClr>
                <a:srgbClr val="1C304A"/>
              </a:buClr>
              <a:buSzPts val="1000"/>
              <a:buChar char="○"/>
              <a:defRPr>
                <a:solidFill>
                  <a:srgbClr val="1C304A"/>
                </a:solidFill>
              </a:defRPr>
            </a:lvl5pPr>
            <a:lvl6pPr indent="-279400" lvl="5" marL="2743200" rtl="0">
              <a:spcBef>
                <a:spcPts val="1600"/>
              </a:spcBef>
              <a:spcAft>
                <a:spcPts val="0"/>
              </a:spcAft>
              <a:buClr>
                <a:srgbClr val="1C304A"/>
              </a:buClr>
              <a:buSzPts val="800"/>
              <a:buChar char="■"/>
              <a:defRPr>
                <a:solidFill>
                  <a:srgbClr val="1C304A"/>
                </a:solidFill>
              </a:defRPr>
            </a:lvl6pPr>
            <a:lvl7pPr indent="-279400" lvl="6" marL="3200400" rtl="0">
              <a:spcBef>
                <a:spcPts val="1600"/>
              </a:spcBef>
              <a:spcAft>
                <a:spcPts val="0"/>
              </a:spcAft>
              <a:buClr>
                <a:srgbClr val="1C304A"/>
              </a:buClr>
              <a:buSzPts val="800"/>
              <a:buChar char="●"/>
              <a:defRPr>
                <a:solidFill>
                  <a:srgbClr val="1C304A"/>
                </a:solidFill>
              </a:defRPr>
            </a:lvl7pPr>
            <a:lvl8pPr indent="-279400" lvl="7" marL="3657600" rtl="0">
              <a:spcBef>
                <a:spcPts val="1600"/>
              </a:spcBef>
              <a:spcAft>
                <a:spcPts val="0"/>
              </a:spcAft>
              <a:buClr>
                <a:srgbClr val="1C304A"/>
              </a:buClr>
              <a:buSzPts val="800"/>
              <a:buChar char="○"/>
              <a:defRPr>
                <a:solidFill>
                  <a:srgbClr val="1C304A"/>
                </a:solidFill>
              </a:defRPr>
            </a:lvl8pPr>
            <a:lvl9pPr indent="-279400" lvl="8" marL="4114800" rtl="0">
              <a:spcBef>
                <a:spcPts val="1600"/>
              </a:spcBef>
              <a:spcAft>
                <a:spcPts val="1600"/>
              </a:spcAft>
              <a:buClr>
                <a:srgbClr val="1C304A"/>
              </a:buClr>
              <a:buSzPts val="800"/>
              <a:buChar char="■"/>
              <a:defRPr>
                <a:solidFill>
                  <a:srgbClr val="1C304A"/>
                </a:solidFill>
              </a:defRPr>
            </a:lvl9pPr>
          </a:lstStyle>
          <a:p/>
        </p:txBody>
      </p:sp>
      <p:sp>
        <p:nvSpPr>
          <p:cNvPr id="399" name="Google Shape;399;p61"/>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2 column">
  <p:cSld name="TITLE_AND_BODY_2_1_1_1_1_1">
    <p:bg>
      <p:bgPr>
        <a:solidFill>
          <a:srgbClr val="FFFFFF"/>
        </a:solidFill>
      </p:bgPr>
    </p:bg>
    <p:spTree>
      <p:nvGrpSpPr>
        <p:cNvPr id="400" name="Shape 400"/>
        <p:cNvGrpSpPr/>
        <p:nvPr/>
      </p:nvGrpSpPr>
      <p:grpSpPr>
        <a:xfrm>
          <a:off x="0" y="0"/>
          <a:ext cx="0" cy="0"/>
          <a:chOff x="0" y="0"/>
          <a:chExt cx="0" cy="0"/>
        </a:xfrm>
      </p:grpSpPr>
      <p:sp>
        <p:nvSpPr>
          <p:cNvPr id="401" name="Google Shape;401;p62"/>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02" name="Google Shape;402;p62"/>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403" name="Google Shape;403;p62"/>
          <p:cNvSpPr txBox="1"/>
          <p:nvPr>
            <p:ph idx="1" type="body"/>
          </p:nvPr>
        </p:nvSpPr>
        <p:spPr>
          <a:xfrm>
            <a:off x="725280" y="172202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404" name="Google Shape;404;p62"/>
          <p:cNvSpPr txBox="1"/>
          <p:nvPr>
            <p:ph idx="2" type="body"/>
          </p:nvPr>
        </p:nvSpPr>
        <p:spPr>
          <a:xfrm>
            <a:off x="4675870" y="174527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405" name="Google Shape;405;p62"/>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Dark Blue">
  <p:cSld name="TITLE_AND_BODY_2">
    <p:bg>
      <p:bgPr>
        <a:solidFill>
          <a:srgbClr val="1C304A"/>
        </a:solidFill>
      </p:bgPr>
    </p:bg>
    <p:spTree>
      <p:nvGrpSpPr>
        <p:cNvPr id="63" name="Shape 63"/>
        <p:cNvGrpSpPr/>
        <p:nvPr/>
      </p:nvGrpSpPr>
      <p:grpSpPr>
        <a:xfrm>
          <a:off x="0" y="0"/>
          <a:ext cx="0" cy="0"/>
          <a:chOff x="0" y="0"/>
          <a:chExt cx="0" cy="0"/>
        </a:xfrm>
      </p:grpSpPr>
      <p:sp>
        <p:nvSpPr>
          <p:cNvPr id="64" name="Google Shape;64;p7"/>
          <p:cNvSpPr txBox="1"/>
          <p:nvPr>
            <p:ph type="ctrTitle"/>
          </p:nvPr>
        </p:nvSpPr>
        <p:spPr>
          <a:xfrm>
            <a:off x="712850" y="536207"/>
            <a:ext cx="7386600" cy="373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00CFFF"/>
              </a:buClr>
              <a:buSzPts val="6000"/>
              <a:buNone/>
              <a:defRPr b="1" sz="6000">
                <a:solidFill>
                  <a:srgbClr val="00CFFF"/>
                </a:solidFill>
              </a:defRPr>
            </a:lvl1pPr>
            <a:lvl2pPr lvl="1" rtl="0" algn="ctr">
              <a:lnSpc>
                <a:spcPct val="100000"/>
              </a:lnSpc>
              <a:spcBef>
                <a:spcPts val="0"/>
              </a:spcBef>
              <a:spcAft>
                <a:spcPts val="0"/>
              </a:spcAft>
              <a:buClr>
                <a:srgbClr val="1C304A"/>
              </a:buClr>
              <a:buSzPts val="6000"/>
              <a:buNone/>
              <a:defRPr sz="6000">
                <a:solidFill>
                  <a:srgbClr val="1C304A"/>
                </a:solidFill>
              </a:defRPr>
            </a:lvl2pPr>
            <a:lvl3pPr lvl="2" rtl="0" algn="ctr">
              <a:lnSpc>
                <a:spcPct val="100000"/>
              </a:lnSpc>
              <a:spcBef>
                <a:spcPts val="0"/>
              </a:spcBef>
              <a:spcAft>
                <a:spcPts val="0"/>
              </a:spcAft>
              <a:buClr>
                <a:srgbClr val="1C304A"/>
              </a:buClr>
              <a:buSzPts val="6000"/>
              <a:buNone/>
              <a:defRPr sz="6000">
                <a:solidFill>
                  <a:srgbClr val="1C304A"/>
                </a:solidFill>
              </a:defRPr>
            </a:lvl3pPr>
            <a:lvl4pPr lvl="3" rtl="0" algn="ctr">
              <a:lnSpc>
                <a:spcPct val="100000"/>
              </a:lnSpc>
              <a:spcBef>
                <a:spcPts val="0"/>
              </a:spcBef>
              <a:spcAft>
                <a:spcPts val="0"/>
              </a:spcAft>
              <a:buClr>
                <a:srgbClr val="1C304A"/>
              </a:buClr>
              <a:buSzPts val="6000"/>
              <a:buNone/>
              <a:defRPr sz="6000">
                <a:solidFill>
                  <a:srgbClr val="1C304A"/>
                </a:solidFill>
              </a:defRPr>
            </a:lvl4pPr>
            <a:lvl5pPr lvl="4" rtl="0" algn="ctr">
              <a:lnSpc>
                <a:spcPct val="100000"/>
              </a:lnSpc>
              <a:spcBef>
                <a:spcPts val="0"/>
              </a:spcBef>
              <a:spcAft>
                <a:spcPts val="0"/>
              </a:spcAft>
              <a:buClr>
                <a:srgbClr val="1C304A"/>
              </a:buClr>
              <a:buSzPts val="6000"/>
              <a:buNone/>
              <a:defRPr sz="6000">
                <a:solidFill>
                  <a:srgbClr val="1C304A"/>
                </a:solidFill>
              </a:defRPr>
            </a:lvl5pPr>
            <a:lvl6pPr lvl="5" rtl="0" algn="ctr">
              <a:lnSpc>
                <a:spcPct val="100000"/>
              </a:lnSpc>
              <a:spcBef>
                <a:spcPts val="0"/>
              </a:spcBef>
              <a:spcAft>
                <a:spcPts val="0"/>
              </a:spcAft>
              <a:buClr>
                <a:srgbClr val="1C304A"/>
              </a:buClr>
              <a:buSzPts val="6000"/>
              <a:buNone/>
              <a:defRPr sz="6000">
                <a:solidFill>
                  <a:srgbClr val="1C304A"/>
                </a:solidFill>
              </a:defRPr>
            </a:lvl6pPr>
            <a:lvl7pPr lvl="6" rtl="0" algn="ctr">
              <a:lnSpc>
                <a:spcPct val="100000"/>
              </a:lnSpc>
              <a:spcBef>
                <a:spcPts val="0"/>
              </a:spcBef>
              <a:spcAft>
                <a:spcPts val="0"/>
              </a:spcAft>
              <a:buClr>
                <a:srgbClr val="1C304A"/>
              </a:buClr>
              <a:buSzPts val="6000"/>
              <a:buNone/>
              <a:defRPr sz="6000">
                <a:solidFill>
                  <a:srgbClr val="1C304A"/>
                </a:solidFill>
              </a:defRPr>
            </a:lvl7pPr>
            <a:lvl8pPr lvl="7" rtl="0" algn="ctr">
              <a:lnSpc>
                <a:spcPct val="100000"/>
              </a:lnSpc>
              <a:spcBef>
                <a:spcPts val="0"/>
              </a:spcBef>
              <a:spcAft>
                <a:spcPts val="0"/>
              </a:spcAft>
              <a:buClr>
                <a:srgbClr val="1C304A"/>
              </a:buClr>
              <a:buSzPts val="6000"/>
              <a:buNone/>
              <a:defRPr sz="6000">
                <a:solidFill>
                  <a:srgbClr val="1C304A"/>
                </a:solidFill>
              </a:defRPr>
            </a:lvl8pPr>
            <a:lvl9pPr lvl="8" rtl="0" algn="ctr">
              <a:lnSpc>
                <a:spcPct val="100000"/>
              </a:lnSpc>
              <a:spcBef>
                <a:spcPts val="0"/>
              </a:spcBef>
              <a:spcAft>
                <a:spcPts val="0"/>
              </a:spcAft>
              <a:buClr>
                <a:srgbClr val="1C304A"/>
              </a:buClr>
              <a:buSzPts val="6000"/>
              <a:buNone/>
              <a:defRPr sz="6000">
                <a:solidFill>
                  <a:srgbClr val="1C304A"/>
                </a:solidFill>
              </a:defRPr>
            </a:lvl9pPr>
          </a:lstStyle>
          <a:p/>
        </p:txBody>
      </p:sp>
      <p:sp>
        <p:nvSpPr>
          <p:cNvPr id="65" name="Google Shape;65;p7"/>
          <p:cNvSpPr txBox="1"/>
          <p:nvPr>
            <p:ph idx="1" type="subTitle"/>
          </p:nvPr>
        </p:nvSpPr>
        <p:spPr>
          <a:xfrm>
            <a:off x="746072"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FFFFFF"/>
                </a:solidFill>
              </a:defRPr>
            </a:lvl1pPr>
            <a:lvl2pPr lvl="1" rtl="0" algn="l">
              <a:lnSpc>
                <a:spcPct val="115000"/>
              </a:lnSpc>
              <a:spcBef>
                <a:spcPts val="1600"/>
              </a:spcBef>
              <a:spcAft>
                <a:spcPts val="0"/>
              </a:spcAft>
              <a:buSzPts val="1400"/>
              <a:buNone/>
              <a:defRPr b="1"/>
            </a:lvl2pPr>
            <a:lvl3pPr lvl="2" rtl="0" algn="l">
              <a:lnSpc>
                <a:spcPct val="115000"/>
              </a:lnSpc>
              <a:spcBef>
                <a:spcPts val="1600"/>
              </a:spcBef>
              <a:spcAft>
                <a:spcPts val="0"/>
              </a:spcAft>
              <a:buSzPts val="1400"/>
              <a:buNone/>
              <a:defRPr b="1"/>
            </a:lvl3pPr>
            <a:lvl4pPr lvl="3" rtl="0" algn="l">
              <a:lnSpc>
                <a:spcPct val="115000"/>
              </a:lnSpc>
              <a:spcBef>
                <a:spcPts val="1600"/>
              </a:spcBef>
              <a:spcAft>
                <a:spcPts val="0"/>
              </a:spcAft>
              <a:buSzPts val="1200"/>
              <a:buNone/>
              <a:defRPr b="1"/>
            </a:lvl4pPr>
            <a:lvl5pPr lvl="4" rtl="0" algn="l">
              <a:lnSpc>
                <a:spcPct val="115000"/>
              </a:lnSpc>
              <a:spcBef>
                <a:spcPts val="1600"/>
              </a:spcBef>
              <a:spcAft>
                <a:spcPts val="0"/>
              </a:spcAft>
              <a:buSzPts val="1000"/>
              <a:buNone/>
              <a:defRPr b="1"/>
            </a:lvl5pPr>
            <a:lvl6pPr lvl="5" rtl="0" algn="l">
              <a:lnSpc>
                <a:spcPct val="115000"/>
              </a:lnSpc>
              <a:spcBef>
                <a:spcPts val="1600"/>
              </a:spcBef>
              <a:spcAft>
                <a:spcPts val="0"/>
              </a:spcAft>
              <a:buSzPts val="800"/>
              <a:buNone/>
              <a:defRPr b="1"/>
            </a:lvl6pPr>
            <a:lvl7pPr lvl="6" rtl="0" algn="l">
              <a:lnSpc>
                <a:spcPct val="115000"/>
              </a:lnSpc>
              <a:spcBef>
                <a:spcPts val="1600"/>
              </a:spcBef>
              <a:spcAft>
                <a:spcPts val="0"/>
              </a:spcAft>
              <a:buSzPts val="800"/>
              <a:buNone/>
              <a:defRPr b="1"/>
            </a:lvl7pPr>
            <a:lvl8pPr lvl="7" rtl="0" algn="l">
              <a:lnSpc>
                <a:spcPct val="115000"/>
              </a:lnSpc>
              <a:spcBef>
                <a:spcPts val="1600"/>
              </a:spcBef>
              <a:spcAft>
                <a:spcPts val="0"/>
              </a:spcAft>
              <a:buSzPts val="800"/>
              <a:buNone/>
              <a:defRPr b="1"/>
            </a:lvl8pPr>
            <a:lvl9pPr lvl="8" rtl="0" algn="l">
              <a:lnSpc>
                <a:spcPct val="115000"/>
              </a:lnSpc>
              <a:spcBef>
                <a:spcPts val="1600"/>
              </a:spcBef>
              <a:spcAft>
                <a:spcPts val="1600"/>
              </a:spcAft>
              <a:buSzPts val="800"/>
              <a:buNone/>
              <a:defRPr b="1"/>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3 column ">
  <p:cSld name="TITLE_AND_TWO_COLUMNS_1">
    <p:spTree>
      <p:nvGrpSpPr>
        <p:cNvPr id="406" name="Shape 406"/>
        <p:cNvGrpSpPr/>
        <p:nvPr/>
      </p:nvGrpSpPr>
      <p:grpSpPr>
        <a:xfrm>
          <a:off x="0" y="0"/>
          <a:ext cx="0" cy="0"/>
          <a:chOff x="0" y="0"/>
          <a:chExt cx="0" cy="0"/>
        </a:xfrm>
      </p:grpSpPr>
      <p:sp>
        <p:nvSpPr>
          <p:cNvPr id="407" name="Google Shape;407;p63"/>
          <p:cNvSpPr txBox="1"/>
          <p:nvPr>
            <p:ph idx="1" type="body"/>
          </p:nvPr>
        </p:nvSpPr>
        <p:spPr>
          <a:xfrm>
            <a:off x="737118"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08" name="Google Shape;408;p63"/>
          <p:cNvSpPr/>
          <p:nvPr/>
        </p:nvSpPr>
        <p:spPr>
          <a:xfrm>
            <a:off x="435775" y="4943725"/>
            <a:ext cx="116700" cy="13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3"/>
          <p:cNvSpPr txBox="1"/>
          <p:nvPr>
            <p:ph idx="2" type="body"/>
          </p:nvPr>
        </p:nvSpPr>
        <p:spPr>
          <a:xfrm>
            <a:off x="3323393"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0" name="Google Shape;410;p63"/>
          <p:cNvSpPr txBox="1"/>
          <p:nvPr>
            <p:ph idx="3" type="body"/>
          </p:nvPr>
        </p:nvSpPr>
        <p:spPr>
          <a:xfrm>
            <a:off x="5909667"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1" name="Google Shape;411;p63"/>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12" name="Google Shape;412;p63"/>
          <p:cNvSpPr txBox="1"/>
          <p:nvPr>
            <p:ph idx="4"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13" name="Google Shape;413;p63"/>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414" name="Google Shape;414;p63"/>
          <p:cNvSpPr/>
          <p:nvPr/>
        </p:nvSpPr>
        <p:spPr>
          <a:xfrm>
            <a:off x="81552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15" name="Google Shape;415;p63"/>
          <p:cNvSpPr txBox="1"/>
          <p:nvPr/>
        </p:nvSpPr>
        <p:spPr>
          <a:xfrm>
            <a:off x="811575"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FFFFFF"/>
                </a:solidFill>
                <a:latin typeface="Helvetica Neue"/>
                <a:ea typeface="Helvetica Neue"/>
                <a:cs typeface="Helvetica Neue"/>
                <a:sym typeface="Helvetica Neue"/>
              </a:rPr>
              <a:t>1</a:t>
            </a:r>
            <a:endParaRPr sz="1800"/>
          </a:p>
        </p:txBody>
      </p:sp>
      <p:sp>
        <p:nvSpPr>
          <p:cNvPr id="416" name="Google Shape;416;p63"/>
          <p:cNvSpPr/>
          <p:nvPr/>
        </p:nvSpPr>
        <p:spPr>
          <a:xfrm>
            <a:off x="3375583"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17" name="Google Shape;417;p63"/>
          <p:cNvSpPr txBox="1"/>
          <p:nvPr/>
        </p:nvSpPr>
        <p:spPr>
          <a:xfrm>
            <a:off x="3371633"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2</a:t>
            </a:r>
            <a:endParaRPr sz="1800"/>
          </a:p>
        </p:txBody>
      </p:sp>
      <p:sp>
        <p:nvSpPr>
          <p:cNvPr id="418" name="Google Shape;418;p63"/>
          <p:cNvSpPr/>
          <p:nvPr/>
        </p:nvSpPr>
        <p:spPr>
          <a:xfrm>
            <a:off x="599343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19" name="Google Shape;419;p63"/>
          <p:cNvSpPr txBox="1"/>
          <p:nvPr/>
        </p:nvSpPr>
        <p:spPr>
          <a:xfrm>
            <a:off x="5989485"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3</a:t>
            </a:r>
            <a:endParaRPr sz="180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2 column icons">
  <p:cSld name="TITLE_AND_TWO_COLUMNS_1_2">
    <p:bg>
      <p:bgPr>
        <a:solidFill>
          <a:srgbClr val="FFFFFF"/>
        </a:solidFill>
      </p:bgPr>
    </p:bg>
    <p:spTree>
      <p:nvGrpSpPr>
        <p:cNvPr id="420" name="Shape 420"/>
        <p:cNvGrpSpPr/>
        <p:nvPr/>
      </p:nvGrpSpPr>
      <p:grpSpPr>
        <a:xfrm>
          <a:off x="0" y="0"/>
          <a:ext cx="0" cy="0"/>
          <a:chOff x="0" y="0"/>
          <a:chExt cx="0" cy="0"/>
        </a:xfrm>
      </p:grpSpPr>
      <p:sp>
        <p:nvSpPr>
          <p:cNvPr id="421" name="Google Shape;421;p64"/>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22" name="Google Shape;422;p64"/>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423" name="Google Shape;423;p64"/>
          <p:cNvSpPr/>
          <p:nvPr/>
        </p:nvSpPr>
        <p:spPr>
          <a:xfrm>
            <a:off x="815525"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24" name="Google Shape;424;p64"/>
          <p:cNvSpPr/>
          <p:nvPr/>
        </p:nvSpPr>
        <p:spPr>
          <a:xfrm>
            <a:off x="4349050"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25" name="Google Shape;425;p64"/>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26" name="Google Shape;426;p64"/>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27" name="Google Shape;427;p64"/>
          <p:cNvSpPr/>
          <p:nvPr/>
        </p:nvSpPr>
        <p:spPr>
          <a:xfrm>
            <a:off x="815525"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28" name="Google Shape;428;p64"/>
          <p:cNvSpPr/>
          <p:nvPr/>
        </p:nvSpPr>
        <p:spPr>
          <a:xfrm>
            <a:off x="4349050"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29" name="Google Shape;429;p64"/>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30" name="Google Shape;430;p64"/>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ight - 2 column icons">
  <p:cSld name="TITLE_AND_TWO_COLUMNS_1_2_1">
    <p:bg>
      <p:bgPr>
        <a:solidFill>
          <a:srgbClr val="00CFFF"/>
        </a:solidFill>
      </p:bgPr>
    </p:bg>
    <p:spTree>
      <p:nvGrpSpPr>
        <p:cNvPr id="431" name="Shape 431"/>
        <p:cNvGrpSpPr/>
        <p:nvPr/>
      </p:nvGrpSpPr>
      <p:grpSpPr>
        <a:xfrm>
          <a:off x="0" y="0"/>
          <a:ext cx="0" cy="0"/>
          <a:chOff x="0" y="0"/>
          <a:chExt cx="0" cy="0"/>
        </a:xfrm>
      </p:grpSpPr>
      <p:sp>
        <p:nvSpPr>
          <p:cNvPr id="432" name="Google Shape;432;p65"/>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33" name="Google Shape;433;p65"/>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434" name="Google Shape;434;p65"/>
          <p:cNvSpPr/>
          <p:nvPr/>
        </p:nvSpPr>
        <p:spPr>
          <a:xfrm>
            <a:off x="815525"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35" name="Google Shape;435;p65"/>
          <p:cNvSpPr/>
          <p:nvPr/>
        </p:nvSpPr>
        <p:spPr>
          <a:xfrm>
            <a:off x="4349050"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36" name="Google Shape;436;p65"/>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37" name="Google Shape;437;p65"/>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38" name="Google Shape;438;p65"/>
          <p:cNvSpPr/>
          <p:nvPr/>
        </p:nvSpPr>
        <p:spPr>
          <a:xfrm>
            <a:off x="815525"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39" name="Google Shape;439;p65"/>
          <p:cNvSpPr/>
          <p:nvPr/>
        </p:nvSpPr>
        <p:spPr>
          <a:xfrm>
            <a:off x="4349050"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40" name="Google Shape;440;p65"/>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41" name="Google Shape;441;p65"/>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 boxes">
  <p:cSld name="TITLE_AND_TWO_COLUMNS_1_2_1_1">
    <p:bg>
      <p:bgPr>
        <a:solidFill>
          <a:srgbClr val="FFFFFF"/>
        </a:solidFill>
      </p:bgPr>
    </p:bg>
    <p:spTree>
      <p:nvGrpSpPr>
        <p:cNvPr id="442" name="Shape 442"/>
        <p:cNvGrpSpPr/>
        <p:nvPr/>
      </p:nvGrpSpPr>
      <p:grpSpPr>
        <a:xfrm>
          <a:off x="0" y="0"/>
          <a:ext cx="0" cy="0"/>
          <a:chOff x="0" y="0"/>
          <a:chExt cx="0" cy="0"/>
        </a:xfrm>
      </p:grpSpPr>
      <p:sp>
        <p:nvSpPr>
          <p:cNvPr id="443" name="Google Shape;443;p66"/>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444" name="Google Shape;444;p66"/>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45" name="Google Shape;445;p66"/>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46" name="Google Shape;446;p66"/>
          <p:cNvSpPr/>
          <p:nvPr/>
        </p:nvSpPr>
        <p:spPr>
          <a:xfrm>
            <a:off x="8291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1</a:t>
            </a:r>
            <a:endParaRPr b="1" sz="7200">
              <a:solidFill>
                <a:srgbClr val="00CFFF"/>
              </a:solidFill>
              <a:latin typeface="Helvetica Neue"/>
              <a:ea typeface="Helvetica Neue"/>
              <a:cs typeface="Helvetica Neue"/>
              <a:sym typeface="Helvetica Neue"/>
            </a:endParaRPr>
          </a:p>
        </p:txBody>
      </p:sp>
      <p:sp>
        <p:nvSpPr>
          <p:cNvPr id="447" name="Google Shape;447;p66"/>
          <p:cNvSpPr txBox="1"/>
          <p:nvPr>
            <p:ph idx="2" type="body"/>
          </p:nvPr>
        </p:nvSpPr>
        <p:spPr>
          <a:xfrm>
            <a:off x="8735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48" name="Google Shape;448;p66"/>
          <p:cNvSpPr/>
          <p:nvPr/>
        </p:nvSpPr>
        <p:spPr>
          <a:xfrm>
            <a:off x="23593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2</a:t>
            </a:r>
            <a:endParaRPr b="1" sz="7200">
              <a:solidFill>
                <a:srgbClr val="00CFFF"/>
              </a:solidFill>
              <a:latin typeface="Helvetica Neue"/>
              <a:ea typeface="Helvetica Neue"/>
              <a:cs typeface="Helvetica Neue"/>
              <a:sym typeface="Helvetica Neue"/>
            </a:endParaRPr>
          </a:p>
        </p:txBody>
      </p:sp>
      <p:sp>
        <p:nvSpPr>
          <p:cNvPr id="449" name="Google Shape;449;p66"/>
          <p:cNvSpPr txBox="1"/>
          <p:nvPr>
            <p:ph idx="3" type="body"/>
          </p:nvPr>
        </p:nvSpPr>
        <p:spPr>
          <a:xfrm>
            <a:off x="24037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50" name="Google Shape;450;p66"/>
          <p:cNvSpPr/>
          <p:nvPr/>
        </p:nvSpPr>
        <p:spPr>
          <a:xfrm>
            <a:off x="38895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3</a:t>
            </a:r>
            <a:endParaRPr b="1" sz="7200">
              <a:solidFill>
                <a:srgbClr val="00CFFF"/>
              </a:solidFill>
              <a:latin typeface="Helvetica Neue"/>
              <a:ea typeface="Helvetica Neue"/>
              <a:cs typeface="Helvetica Neue"/>
              <a:sym typeface="Helvetica Neue"/>
            </a:endParaRPr>
          </a:p>
        </p:txBody>
      </p:sp>
      <p:sp>
        <p:nvSpPr>
          <p:cNvPr id="451" name="Google Shape;451;p66"/>
          <p:cNvSpPr txBox="1"/>
          <p:nvPr>
            <p:ph idx="4" type="body"/>
          </p:nvPr>
        </p:nvSpPr>
        <p:spPr>
          <a:xfrm>
            <a:off x="39339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52" name="Google Shape;452;p66"/>
          <p:cNvSpPr/>
          <p:nvPr/>
        </p:nvSpPr>
        <p:spPr>
          <a:xfrm>
            <a:off x="54197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4</a:t>
            </a:r>
            <a:endParaRPr b="1" sz="7200">
              <a:solidFill>
                <a:srgbClr val="00CFFF"/>
              </a:solidFill>
              <a:latin typeface="Helvetica Neue"/>
              <a:ea typeface="Helvetica Neue"/>
              <a:cs typeface="Helvetica Neue"/>
              <a:sym typeface="Helvetica Neue"/>
            </a:endParaRPr>
          </a:p>
        </p:txBody>
      </p:sp>
      <p:sp>
        <p:nvSpPr>
          <p:cNvPr id="453" name="Google Shape;453;p66"/>
          <p:cNvSpPr txBox="1"/>
          <p:nvPr>
            <p:ph idx="5" type="body"/>
          </p:nvPr>
        </p:nvSpPr>
        <p:spPr>
          <a:xfrm>
            <a:off x="54641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54" name="Google Shape;454;p66"/>
          <p:cNvSpPr/>
          <p:nvPr/>
        </p:nvSpPr>
        <p:spPr>
          <a:xfrm>
            <a:off x="69499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5</a:t>
            </a:r>
            <a:endParaRPr b="1" sz="7200">
              <a:solidFill>
                <a:srgbClr val="00CFFF"/>
              </a:solidFill>
              <a:latin typeface="Helvetica Neue"/>
              <a:ea typeface="Helvetica Neue"/>
              <a:cs typeface="Helvetica Neue"/>
              <a:sym typeface="Helvetica Neue"/>
            </a:endParaRPr>
          </a:p>
        </p:txBody>
      </p:sp>
      <p:sp>
        <p:nvSpPr>
          <p:cNvPr id="455" name="Google Shape;455;p66"/>
          <p:cNvSpPr txBox="1"/>
          <p:nvPr>
            <p:ph idx="6" type="body"/>
          </p:nvPr>
        </p:nvSpPr>
        <p:spPr>
          <a:xfrm>
            <a:off x="69943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p:cSld name="CUSTOM">
    <p:spTree>
      <p:nvGrpSpPr>
        <p:cNvPr id="456" name="Shape 456"/>
        <p:cNvGrpSpPr/>
        <p:nvPr/>
      </p:nvGrpSpPr>
      <p:grpSpPr>
        <a:xfrm>
          <a:off x="0" y="0"/>
          <a:ext cx="0" cy="0"/>
          <a:chOff x="0" y="0"/>
          <a:chExt cx="0" cy="0"/>
        </a:xfrm>
      </p:grpSpPr>
      <p:sp>
        <p:nvSpPr>
          <p:cNvPr id="457" name="Google Shape;457;p67"/>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458" name="Google Shape;458;p67"/>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59" name="Google Shape;459;p67"/>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Photo">
  <p:cSld name="MAIN_POINT">
    <p:bg>
      <p:bgPr>
        <a:solidFill>
          <a:srgbClr val="666666"/>
        </a:solidFill>
      </p:bgPr>
    </p:bg>
    <p:spTree>
      <p:nvGrpSpPr>
        <p:cNvPr id="460" name="Shape 460"/>
        <p:cNvGrpSpPr/>
        <p:nvPr/>
      </p:nvGrpSpPr>
      <p:grpSpPr>
        <a:xfrm>
          <a:off x="0" y="0"/>
          <a:ext cx="0" cy="0"/>
          <a:chOff x="0" y="0"/>
          <a:chExt cx="0" cy="0"/>
        </a:xfrm>
      </p:grpSpPr>
      <p:pic>
        <p:nvPicPr>
          <p:cNvPr id="461" name="Google Shape;461;p68"/>
          <p:cNvPicPr preferRelativeResize="0"/>
          <p:nvPr/>
        </p:nvPicPr>
        <p:blipFill rotWithShape="1">
          <a:blip r:embed="rId2">
            <a:alphaModFix/>
          </a:blip>
          <a:srcRect b="30901" l="6272" r="11416" t="6909"/>
          <a:stretch/>
        </p:blipFill>
        <p:spPr>
          <a:xfrm>
            <a:off x="-9525" y="-39168"/>
            <a:ext cx="9162900" cy="5192100"/>
          </a:xfrm>
          <a:prstGeom prst="rect">
            <a:avLst/>
          </a:prstGeom>
          <a:noFill/>
          <a:ln>
            <a:noFill/>
          </a:ln>
        </p:spPr>
      </p:pic>
      <p:sp>
        <p:nvSpPr>
          <p:cNvPr id="462" name="Google Shape;462;p68"/>
          <p:cNvSpPr/>
          <p:nvPr/>
        </p:nvSpPr>
        <p:spPr>
          <a:xfrm>
            <a:off x="3868900" y="3578887"/>
            <a:ext cx="4891200" cy="975900"/>
          </a:xfrm>
          <a:prstGeom prst="rect">
            <a:avLst/>
          </a:prstGeom>
          <a:solidFill>
            <a:srgbClr val="00CFFF"/>
          </a:solidFill>
          <a:ln>
            <a:noFill/>
          </a:ln>
        </p:spPr>
        <p:txBody>
          <a:bodyPr anchorCtr="0" anchor="t" bIns="167425" lIns="167425" spcFirstLastPara="1" rIns="167425" wrap="square" tIns="167425">
            <a:noAutofit/>
          </a:bodyPr>
          <a:lstStyle/>
          <a:p>
            <a:pPr indent="88900" lvl="1" marL="0" marR="0" rtl="0" algn="l">
              <a:spcBef>
                <a:spcPts val="700"/>
              </a:spcBef>
              <a:spcAft>
                <a:spcPts val="0"/>
              </a:spcAft>
              <a:buNone/>
            </a:pPr>
            <a:r>
              <a:t/>
            </a:r>
            <a:endParaRPr b="0" i="1" sz="1700" u="none" cap="none" strike="noStrike">
              <a:solidFill>
                <a:srgbClr val="26818F"/>
              </a:solidFill>
              <a:latin typeface="Source Sans Pro"/>
              <a:ea typeface="Source Sans Pro"/>
              <a:cs typeface="Source Sans Pro"/>
              <a:sym typeface="Source Sans Pro"/>
            </a:endParaRPr>
          </a:p>
        </p:txBody>
      </p:sp>
      <p:sp>
        <p:nvSpPr>
          <p:cNvPr id="463" name="Google Shape;463;p68"/>
          <p:cNvSpPr txBox="1"/>
          <p:nvPr>
            <p:ph type="ctrTitle"/>
          </p:nvPr>
        </p:nvSpPr>
        <p:spPr>
          <a:xfrm>
            <a:off x="4035650" y="3697025"/>
            <a:ext cx="4489800" cy="1048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304A"/>
              </a:buClr>
              <a:buSzPts val="3600"/>
              <a:buNone/>
              <a:defRPr b="1" sz="3600">
                <a:solidFill>
                  <a:srgbClr val="1C304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Blue Section Title ">
  <p:cSld name="SECTION_TITLE_AND_DESCRIPTION_1">
    <p:spTree>
      <p:nvGrpSpPr>
        <p:cNvPr id="464" name="Shape 464"/>
        <p:cNvGrpSpPr/>
        <p:nvPr/>
      </p:nvGrpSpPr>
      <p:grpSpPr>
        <a:xfrm>
          <a:off x="0" y="0"/>
          <a:ext cx="0" cy="0"/>
          <a:chOff x="0" y="0"/>
          <a:chExt cx="0" cy="0"/>
        </a:xfrm>
      </p:grpSpPr>
      <p:pic>
        <p:nvPicPr>
          <p:cNvPr id="465" name="Google Shape;465;p69"/>
          <p:cNvPicPr preferRelativeResize="0"/>
          <p:nvPr/>
        </p:nvPicPr>
        <p:blipFill rotWithShape="1">
          <a:blip r:embed="rId2">
            <a:alphaModFix/>
          </a:blip>
          <a:srcRect b="30901" l="47425" r="11420" t="6909"/>
          <a:stretch/>
        </p:blipFill>
        <p:spPr>
          <a:xfrm>
            <a:off x="4572000" y="-42840"/>
            <a:ext cx="4619100" cy="5235000"/>
          </a:xfrm>
          <a:prstGeom prst="rect">
            <a:avLst/>
          </a:prstGeom>
          <a:noFill/>
          <a:ln>
            <a:noFill/>
          </a:ln>
        </p:spPr>
      </p:pic>
      <p:sp>
        <p:nvSpPr>
          <p:cNvPr id="466" name="Google Shape;466;p69"/>
          <p:cNvSpPr/>
          <p:nvPr/>
        </p:nvSpPr>
        <p:spPr>
          <a:xfrm>
            <a:off x="-47100" y="-11850"/>
            <a:ext cx="4619100" cy="5215800"/>
          </a:xfrm>
          <a:prstGeom prst="rect">
            <a:avLst/>
          </a:prstGeom>
          <a:solidFill>
            <a:srgbClr val="1C3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9"/>
          <p:cNvSpPr txBox="1"/>
          <p:nvPr>
            <p:ph idx="12" type="sldNum"/>
          </p:nvPr>
        </p:nvSpPr>
        <p:spPr>
          <a:xfrm>
            <a:off x="8472450" y="4881626"/>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latin typeface="Source Sans Pro"/>
                <a:ea typeface="Source Sans Pro"/>
                <a:cs typeface="Source Sans Pro"/>
                <a:sym typeface="Source Sans Pro"/>
              </a:defRPr>
            </a:lvl1pPr>
            <a:lvl2pPr lvl="1" rtl="0">
              <a:buNone/>
              <a:defRPr sz="600">
                <a:solidFill>
                  <a:srgbClr val="000000"/>
                </a:solidFill>
                <a:latin typeface="Source Sans Pro"/>
                <a:ea typeface="Source Sans Pro"/>
                <a:cs typeface="Source Sans Pro"/>
                <a:sym typeface="Source Sans Pro"/>
              </a:defRPr>
            </a:lvl2pPr>
            <a:lvl3pPr lvl="2" rtl="0">
              <a:buNone/>
              <a:defRPr sz="600">
                <a:solidFill>
                  <a:srgbClr val="000000"/>
                </a:solidFill>
                <a:latin typeface="Source Sans Pro"/>
                <a:ea typeface="Source Sans Pro"/>
                <a:cs typeface="Source Sans Pro"/>
                <a:sym typeface="Source Sans Pro"/>
              </a:defRPr>
            </a:lvl3pPr>
            <a:lvl4pPr lvl="3" rtl="0">
              <a:buNone/>
              <a:defRPr sz="600">
                <a:solidFill>
                  <a:srgbClr val="000000"/>
                </a:solidFill>
                <a:latin typeface="Source Sans Pro"/>
                <a:ea typeface="Source Sans Pro"/>
                <a:cs typeface="Source Sans Pro"/>
                <a:sym typeface="Source Sans Pro"/>
              </a:defRPr>
            </a:lvl4pPr>
            <a:lvl5pPr lvl="4" rtl="0">
              <a:buNone/>
              <a:defRPr sz="600">
                <a:solidFill>
                  <a:srgbClr val="000000"/>
                </a:solidFill>
                <a:latin typeface="Source Sans Pro"/>
                <a:ea typeface="Source Sans Pro"/>
                <a:cs typeface="Source Sans Pro"/>
                <a:sym typeface="Source Sans Pro"/>
              </a:defRPr>
            </a:lvl5pPr>
            <a:lvl6pPr lvl="5" rtl="0">
              <a:buNone/>
              <a:defRPr sz="600">
                <a:solidFill>
                  <a:srgbClr val="000000"/>
                </a:solidFill>
                <a:latin typeface="Source Sans Pro"/>
                <a:ea typeface="Source Sans Pro"/>
                <a:cs typeface="Source Sans Pro"/>
                <a:sym typeface="Source Sans Pro"/>
              </a:defRPr>
            </a:lvl6pPr>
            <a:lvl7pPr lvl="6" rtl="0">
              <a:buNone/>
              <a:defRPr sz="600">
                <a:solidFill>
                  <a:srgbClr val="000000"/>
                </a:solidFill>
                <a:latin typeface="Source Sans Pro"/>
                <a:ea typeface="Source Sans Pro"/>
                <a:cs typeface="Source Sans Pro"/>
                <a:sym typeface="Source Sans Pro"/>
              </a:defRPr>
            </a:lvl7pPr>
            <a:lvl8pPr lvl="7" rtl="0">
              <a:buNone/>
              <a:defRPr sz="600">
                <a:solidFill>
                  <a:srgbClr val="000000"/>
                </a:solidFill>
                <a:latin typeface="Source Sans Pro"/>
                <a:ea typeface="Source Sans Pro"/>
                <a:cs typeface="Source Sans Pro"/>
                <a:sym typeface="Source Sans Pro"/>
              </a:defRPr>
            </a:lvl8pPr>
            <a:lvl9pPr lvl="8" rtl="0">
              <a:buNone/>
              <a:defRPr sz="600">
                <a:solidFill>
                  <a:srgbClr val="000000"/>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
        <p:nvSpPr>
          <p:cNvPr id="468" name="Google Shape;468;p69"/>
          <p:cNvSpPr txBox="1"/>
          <p:nvPr>
            <p:ph type="ctrTitle"/>
          </p:nvPr>
        </p:nvSpPr>
        <p:spPr>
          <a:xfrm>
            <a:off x="718656" y="614725"/>
            <a:ext cx="34947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69" name="Google Shape;469;p69"/>
          <p:cNvSpPr txBox="1"/>
          <p:nvPr>
            <p:ph idx="1" type="body"/>
          </p:nvPr>
        </p:nvSpPr>
        <p:spPr>
          <a:xfrm>
            <a:off x="725275" y="1722025"/>
            <a:ext cx="3515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470" name="Google Shape;470;p69"/>
          <p:cNvSpPr txBox="1"/>
          <p:nvPr>
            <p:ph idx="2" type="subTitle"/>
          </p:nvPr>
        </p:nvSpPr>
        <p:spPr>
          <a:xfrm>
            <a:off x="718649" y="292250"/>
            <a:ext cx="35463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1">
  <p:cSld name="SECTION_TITLE_AND_DESCRIPTION_1_1">
    <p:bg>
      <p:bgPr>
        <a:solidFill>
          <a:srgbClr val="1C304A"/>
        </a:solidFill>
      </p:bgPr>
    </p:bg>
    <p:spTree>
      <p:nvGrpSpPr>
        <p:cNvPr id="471" name="Shape 471"/>
        <p:cNvGrpSpPr/>
        <p:nvPr/>
      </p:nvGrpSpPr>
      <p:grpSpPr>
        <a:xfrm>
          <a:off x="0" y="0"/>
          <a:ext cx="0" cy="0"/>
          <a:chOff x="0" y="0"/>
          <a:chExt cx="0" cy="0"/>
        </a:xfrm>
      </p:grpSpPr>
      <p:sp>
        <p:nvSpPr>
          <p:cNvPr id="472" name="Google Shape;472;p70"/>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473" name="Google Shape;473;p70"/>
          <p:cNvSpPr txBox="1"/>
          <p:nvPr>
            <p:ph idx="1" type="body"/>
          </p:nvPr>
        </p:nvSpPr>
        <p:spPr>
          <a:xfrm>
            <a:off x="737118" y="3585136"/>
            <a:ext cx="2258100" cy="13326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Clr>
                <a:srgbClr val="FFFFFF"/>
              </a:buClr>
              <a:buSzPts val="1000"/>
              <a:buChar char="●"/>
              <a:defRPr sz="1000">
                <a:solidFill>
                  <a:srgbClr val="FFFFFF"/>
                </a:solidFill>
              </a:defRPr>
            </a:lvl1pPr>
            <a:lvl2pPr indent="-292100" lvl="1" marL="914400" rtl="0">
              <a:spcBef>
                <a:spcPts val="1600"/>
              </a:spcBef>
              <a:spcAft>
                <a:spcPts val="0"/>
              </a:spcAft>
              <a:buClr>
                <a:srgbClr val="FFFFFF"/>
              </a:buClr>
              <a:buSzPts val="1000"/>
              <a:buChar char="○"/>
              <a:defRPr sz="1000">
                <a:solidFill>
                  <a:srgbClr val="FFFFFF"/>
                </a:solidFill>
              </a:defRPr>
            </a:lvl2pPr>
            <a:lvl3pPr indent="-292100" lvl="2" marL="1371600" rtl="0">
              <a:spcBef>
                <a:spcPts val="1600"/>
              </a:spcBef>
              <a:spcAft>
                <a:spcPts val="0"/>
              </a:spcAft>
              <a:buClr>
                <a:srgbClr val="FFFFFF"/>
              </a:buClr>
              <a:buSzPts val="1000"/>
              <a:buChar char="■"/>
              <a:defRPr sz="1000">
                <a:solidFill>
                  <a:srgbClr val="FFFFFF"/>
                </a:solidFill>
              </a:defRPr>
            </a:lvl3pPr>
            <a:lvl4pPr indent="-292100" lvl="3" marL="1828800" rtl="0">
              <a:spcBef>
                <a:spcPts val="1600"/>
              </a:spcBef>
              <a:spcAft>
                <a:spcPts val="0"/>
              </a:spcAft>
              <a:buClr>
                <a:srgbClr val="FFFFFF"/>
              </a:buClr>
              <a:buSzPts val="1000"/>
              <a:buChar char="●"/>
              <a:defRPr sz="1000">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92100" lvl="5" marL="2743200" rtl="0">
              <a:spcBef>
                <a:spcPts val="1600"/>
              </a:spcBef>
              <a:spcAft>
                <a:spcPts val="0"/>
              </a:spcAft>
              <a:buClr>
                <a:srgbClr val="FFFFFF"/>
              </a:buClr>
              <a:buSzPts val="1000"/>
              <a:buChar char="■"/>
              <a:defRPr sz="1000">
                <a:solidFill>
                  <a:srgbClr val="FFFFFF"/>
                </a:solidFill>
              </a:defRPr>
            </a:lvl6pPr>
            <a:lvl7pPr indent="-292100" lvl="6" marL="3200400" rtl="0">
              <a:spcBef>
                <a:spcPts val="1600"/>
              </a:spcBef>
              <a:spcAft>
                <a:spcPts val="0"/>
              </a:spcAft>
              <a:buClr>
                <a:srgbClr val="FFFFFF"/>
              </a:buClr>
              <a:buSzPts val="1000"/>
              <a:buChar char="●"/>
              <a:defRPr sz="1000">
                <a:solidFill>
                  <a:srgbClr val="FFFFFF"/>
                </a:solidFill>
              </a:defRPr>
            </a:lvl7pPr>
            <a:lvl8pPr indent="-292100" lvl="7" marL="3657600" rtl="0">
              <a:spcBef>
                <a:spcPts val="1600"/>
              </a:spcBef>
              <a:spcAft>
                <a:spcPts val="0"/>
              </a:spcAft>
              <a:buClr>
                <a:srgbClr val="FFFFFF"/>
              </a:buClr>
              <a:buSzPts val="1000"/>
              <a:buChar char="○"/>
              <a:defRPr sz="1000">
                <a:solidFill>
                  <a:srgbClr val="FFFFFF"/>
                </a:solidFill>
              </a:defRPr>
            </a:lvl8pPr>
            <a:lvl9pPr indent="-292100" lvl="8" marL="4114800" rtl="0">
              <a:spcBef>
                <a:spcPts val="1600"/>
              </a:spcBef>
              <a:spcAft>
                <a:spcPts val="1600"/>
              </a:spcAft>
              <a:buClr>
                <a:srgbClr val="FFFFFF"/>
              </a:buClr>
              <a:buSzPts val="1000"/>
              <a:buChar char="■"/>
              <a:defRPr sz="1000">
                <a:solidFill>
                  <a:srgbClr val="FFFFFF"/>
                </a:solidFill>
              </a:defRPr>
            </a:lvl9pPr>
          </a:lstStyle>
          <a:p/>
        </p:txBody>
      </p:sp>
      <p:pic>
        <p:nvPicPr>
          <p:cNvPr id="474" name="Google Shape;474;p70"/>
          <p:cNvPicPr preferRelativeResize="0"/>
          <p:nvPr/>
        </p:nvPicPr>
        <p:blipFill>
          <a:blip r:embed="rId2">
            <a:alphaModFix/>
          </a:blip>
          <a:stretch>
            <a:fillRect/>
          </a:stretch>
        </p:blipFill>
        <p:spPr>
          <a:xfrm>
            <a:off x="825504" y="4566350"/>
            <a:ext cx="201375" cy="201375"/>
          </a:xfrm>
          <a:prstGeom prst="rect">
            <a:avLst/>
          </a:prstGeom>
          <a:noFill/>
          <a:ln>
            <a:noFill/>
          </a:ln>
        </p:spPr>
      </p:pic>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_1">
    <p:spTree>
      <p:nvGrpSpPr>
        <p:cNvPr id="475" name="Shape 475"/>
        <p:cNvGrpSpPr/>
        <p:nvPr/>
      </p:nvGrpSpPr>
      <p:grpSpPr>
        <a:xfrm>
          <a:off x="0" y="0"/>
          <a:ext cx="0" cy="0"/>
          <a:chOff x="0" y="0"/>
          <a:chExt cx="0" cy="0"/>
        </a:xfrm>
      </p:grpSpPr>
      <p:sp>
        <p:nvSpPr>
          <p:cNvPr id="476" name="Google Shape;476;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77" name="Google Shape;477;p71"/>
          <p:cNvSpPr txBox="1"/>
          <p:nvPr/>
        </p:nvSpPr>
        <p:spPr>
          <a:xfrm>
            <a:off x="712850" y="289400"/>
            <a:ext cx="8212200" cy="8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046B99"/>
                </a:solidFill>
                <a:latin typeface="Helvetica Neue"/>
                <a:ea typeface="Helvetica Neue"/>
                <a:cs typeface="Helvetica Neue"/>
                <a:sym typeface="Helvetica Neue"/>
              </a:rPr>
              <a:t>Icons to use in presentations</a:t>
            </a:r>
            <a:endParaRPr b="1" sz="2800">
              <a:solidFill>
                <a:srgbClr val="046B99"/>
              </a:solidFill>
              <a:latin typeface="Helvetica Neue"/>
              <a:ea typeface="Helvetica Neue"/>
              <a:cs typeface="Helvetica Neue"/>
              <a:sym typeface="Helvetica Neue"/>
            </a:endParaRPr>
          </a:p>
          <a:p>
            <a:pPr indent="0" lvl="0" marL="0" rtl="0" algn="l">
              <a:spcBef>
                <a:spcPts val="0"/>
              </a:spcBef>
              <a:spcAft>
                <a:spcPts val="0"/>
              </a:spcAft>
              <a:buNone/>
            </a:pPr>
            <a:r>
              <a:rPr b="0" lang="en" sz="1800">
                <a:solidFill>
                  <a:srgbClr val="046B99"/>
                </a:solidFill>
                <a:latin typeface="Helvetica Neue"/>
                <a:ea typeface="Helvetica Neue"/>
                <a:cs typeface="Helvetica Neue"/>
                <a:sym typeface="Helvetica Neue"/>
              </a:rPr>
              <a:t>Copy </a:t>
            </a:r>
            <a:r>
              <a:rPr lang="en" sz="1800">
                <a:solidFill>
                  <a:srgbClr val="046B99"/>
                </a:solidFill>
                <a:latin typeface="Helvetica Neue"/>
                <a:ea typeface="Helvetica Neue"/>
                <a:cs typeface="Helvetica Neue"/>
                <a:sym typeface="Helvetica Neue"/>
              </a:rPr>
              <a:t>icons </a:t>
            </a:r>
            <a:r>
              <a:rPr b="0" lang="en" sz="1800">
                <a:solidFill>
                  <a:srgbClr val="046B99"/>
                </a:solidFill>
                <a:latin typeface="Helvetica Neue"/>
                <a:ea typeface="Helvetica Neue"/>
                <a:cs typeface="Helvetica Neue"/>
                <a:sym typeface="Helvetica Neue"/>
              </a:rPr>
              <a:t>from master </a:t>
            </a:r>
            <a:r>
              <a:rPr lang="en" sz="1800">
                <a:solidFill>
                  <a:srgbClr val="046B99"/>
                </a:solidFill>
                <a:latin typeface="Helvetica Neue"/>
                <a:ea typeface="Helvetica Neue"/>
                <a:cs typeface="Helvetica Neue"/>
                <a:sym typeface="Helvetica Neue"/>
              </a:rPr>
              <a:t>slide</a:t>
            </a:r>
            <a:r>
              <a:rPr b="0" lang="en" sz="1800">
                <a:solidFill>
                  <a:srgbClr val="046B99"/>
                </a:solidFill>
                <a:latin typeface="Helvetica Neue"/>
                <a:ea typeface="Helvetica Neue"/>
                <a:cs typeface="Helvetica Neue"/>
                <a:sym typeface="Helvetica Neue"/>
              </a:rPr>
              <a:t> </a:t>
            </a:r>
            <a:r>
              <a:rPr lang="en" sz="1800">
                <a:solidFill>
                  <a:srgbClr val="046B99"/>
                </a:solidFill>
                <a:latin typeface="Helvetica Neue"/>
                <a:ea typeface="Helvetica Neue"/>
                <a:cs typeface="Helvetica Neue"/>
                <a:sym typeface="Helvetica Neue"/>
              </a:rPr>
              <a:t>for use in your presentation (Slide&gt;Edit master) </a:t>
            </a:r>
            <a:endParaRPr b="0" sz="1800">
              <a:solidFill>
                <a:srgbClr val="046B99"/>
              </a:solidFill>
              <a:latin typeface="Helvetica Neue"/>
              <a:ea typeface="Helvetica Neue"/>
              <a:cs typeface="Helvetica Neue"/>
              <a:sym typeface="Helvetica Neue"/>
            </a:endParaRPr>
          </a:p>
        </p:txBody>
      </p:sp>
      <p:pic>
        <p:nvPicPr>
          <p:cNvPr descr="thin-0001_compose_write_pencil_new.png" id="478" name="Google Shape;478;p71"/>
          <p:cNvPicPr preferRelativeResize="0"/>
          <p:nvPr/>
        </p:nvPicPr>
        <p:blipFill>
          <a:blip r:embed="rId2">
            <a:alphaModFix/>
          </a:blip>
          <a:stretch>
            <a:fillRect/>
          </a:stretch>
        </p:blipFill>
        <p:spPr>
          <a:xfrm>
            <a:off x="548333" y="1261225"/>
            <a:ext cx="548700" cy="548700"/>
          </a:xfrm>
          <a:prstGeom prst="rect">
            <a:avLst/>
          </a:prstGeom>
          <a:noFill/>
          <a:ln>
            <a:noFill/>
          </a:ln>
        </p:spPr>
      </p:pic>
      <p:pic>
        <p:nvPicPr>
          <p:cNvPr descr="thin-0019_mobile_iphone.png" id="479" name="Google Shape;479;p71"/>
          <p:cNvPicPr preferRelativeResize="0"/>
          <p:nvPr/>
        </p:nvPicPr>
        <p:blipFill>
          <a:blip r:embed="rId3">
            <a:alphaModFix/>
          </a:blip>
          <a:stretch>
            <a:fillRect/>
          </a:stretch>
        </p:blipFill>
        <p:spPr>
          <a:xfrm>
            <a:off x="1433281" y="1268638"/>
            <a:ext cx="628450" cy="628450"/>
          </a:xfrm>
          <a:prstGeom prst="rect">
            <a:avLst/>
          </a:prstGeom>
          <a:noFill/>
          <a:ln>
            <a:noFill/>
          </a:ln>
        </p:spPr>
      </p:pic>
      <p:pic>
        <p:nvPicPr>
          <p:cNvPr descr="thin-0020_ipad_reading_mobile.png" id="480" name="Google Shape;480;p71"/>
          <p:cNvPicPr preferRelativeResize="0"/>
          <p:nvPr/>
        </p:nvPicPr>
        <p:blipFill>
          <a:blip r:embed="rId4">
            <a:alphaModFix/>
          </a:blip>
          <a:stretch>
            <a:fillRect/>
          </a:stretch>
        </p:blipFill>
        <p:spPr>
          <a:xfrm>
            <a:off x="2290075" y="1268648"/>
            <a:ext cx="654825" cy="654827"/>
          </a:xfrm>
          <a:prstGeom prst="rect">
            <a:avLst/>
          </a:prstGeom>
          <a:noFill/>
          <a:ln>
            <a:noFill/>
          </a:ln>
        </p:spPr>
      </p:pic>
      <p:pic>
        <p:nvPicPr>
          <p:cNvPr descr="thin-0021_calendar_month_day_planner.png" id="481" name="Google Shape;481;p71"/>
          <p:cNvPicPr preferRelativeResize="0"/>
          <p:nvPr/>
        </p:nvPicPr>
        <p:blipFill>
          <a:blip r:embed="rId5">
            <a:alphaModFix/>
          </a:blip>
          <a:stretch>
            <a:fillRect/>
          </a:stretch>
        </p:blipFill>
        <p:spPr>
          <a:xfrm>
            <a:off x="5991950" y="2083073"/>
            <a:ext cx="654825" cy="654827"/>
          </a:xfrm>
          <a:prstGeom prst="rect">
            <a:avLst/>
          </a:prstGeom>
          <a:noFill/>
          <a:ln>
            <a:noFill/>
          </a:ln>
        </p:spPr>
      </p:pic>
      <p:pic>
        <p:nvPicPr>
          <p:cNvPr descr="thin-0027_stopwatch_timer_running_time.png" id="482" name="Google Shape;482;p71"/>
          <p:cNvPicPr preferRelativeResize="0"/>
          <p:nvPr/>
        </p:nvPicPr>
        <p:blipFill>
          <a:blip r:embed="rId6">
            <a:alphaModFix/>
          </a:blip>
          <a:stretch>
            <a:fillRect/>
          </a:stretch>
        </p:blipFill>
        <p:spPr>
          <a:xfrm>
            <a:off x="6801875" y="2083073"/>
            <a:ext cx="654825" cy="654827"/>
          </a:xfrm>
          <a:prstGeom prst="rect">
            <a:avLst/>
          </a:prstGeom>
          <a:noFill/>
          <a:ln>
            <a:noFill/>
          </a:ln>
        </p:spPr>
      </p:pic>
      <p:pic>
        <p:nvPicPr>
          <p:cNvPr descr="thin-0032_flag.png" id="483" name="Google Shape;483;p71"/>
          <p:cNvPicPr preferRelativeResize="0"/>
          <p:nvPr/>
        </p:nvPicPr>
        <p:blipFill>
          <a:blip r:embed="rId7">
            <a:alphaModFix/>
          </a:blip>
          <a:stretch>
            <a:fillRect/>
          </a:stretch>
        </p:blipFill>
        <p:spPr>
          <a:xfrm>
            <a:off x="7958802" y="2058426"/>
            <a:ext cx="654825" cy="654827"/>
          </a:xfrm>
          <a:prstGeom prst="rect">
            <a:avLst/>
          </a:prstGeom>
          <a:noFill/>
          <a:ln>
            <a:noFill/>
          </a:ln>
        </p:spPr>
      </p:pic>
      <p:pic>
        <p:nvPicPr>
          <p:cNvPr descr="thin-0033_search_find_zoom.png" id="484" name="Google Shape;484;p71"/>
          <p:cNvPicPr preferRelativeResize="0"/>
          <p:nvPr/>
        </p:nvPicPr>
        <p:blipFill>
          <a:blip r:embed="rId8">
            <a:alphaModFix/>
          </a:blip>
          <a:stretch>
            <a:fillRect/>
          </a:stretch>
        </p:blipFill>
        <p:spPr>
          <a:xfrm>
            <a:off x="8002477" y="1322776"/>
            <a:ext cx="654825" cy="654827"/>
          </a:xfrm>
          <a:prstGeom prst="rect">
            <a:avLst/>
          </a:prstGeom>
          <a:noFill/>
          <a:ln>
            <a:noFill/>
          </a:ln>
        </p:spPr>
      </p:pic>
      <p:pic>
        <p:nvPicPr>
          <p:cNvPr descr="thin-0042_attachment.png" id="485" name="Google Shape;485;p71"/>
          <p:cNvPicPr preferRelativeResize="0"/>
          <p:nvPr/>
        </p:nvPicPr>
        <p:blipFill>
          <a:blip r:embed="rId9">
            <a:alphaModFix/>
          </a:blip>
          <a:stretch>
            <a:fillRect/>
          </a:stretch>
        </p:blipFill>
        <p:spPr>
          <a:xfrm>
            <a:off x="6991050" y="1255461"/>
            <a:ext cx="654825" cy="654827"/>
          </a:xfrm>
          <a:prstGeom prst="rect">
            <a:avLst/>
          </a:prstGeom>
          <a:noFill/>
          <a:ln>
            <a:noFill/>
          </a:ln>
        </p:spPr>
      </p:pic>
      <p:pic>
        <p:nvPicPr>
          <p:cNvPr descr="thin-0052_settings_gears_preferences_gearbox.png" id="486" name="Google Shape;486;p71"/>
          <p:cNvPicPr preferRelativeResize="0"/>
          <p:nvPr/>
        </p:nvPicPr>
        <p:blipFill>
          <a:blip r:embed="rId10">
            <a:alphaModFix/>
          </a:blip>
          <a:stretch>
            <a:fillRect/>
          </a:stretch>
        </p:blipFill>
        <p:spPr>
          <a:xfrm>
            <a:off x="6204100" y="1308523"/>
            <a:ext cx="654825" cy="654827"/>
          </a:xfrm>
          <a:prstGeom prst="rect">
            <a:avLst/>
          </a:prstGeom>
          <a:noFill/>
          <a:ln>
            <a:noFill/>
          </a:ln>
        </p:spPr>
      </p:pic>
      <p:pic>
        <p:nvPicPr>
          <p:cNvPr descr="thin-0055_settings_tools_configuration_preferences.png" id="487" name="Google Shape;487;p71"/>
          <p:cNvPicPr preferRelativeResize="0"/>
          <p:nvPr/>
        </p:nvPicPr>
        <p:blipFill>
          <a:blip r:embed="rId11">
            <a:alphaModFix/>
          </a:blip>
          <a:stretch>
            <a:fillRect/>
          </a:stretch>
        </p:blipFill>
        <p:spPr>
          <a:xfrm>
            <a:off x="5501225" y="1255461"/>
            <a:ext cx="654825" cy="654827"/>
          </a:xfrm>
          <a:prstGeom prst="rect">
            <a:avLst/>
          </a:prstGeom>
          <a:noFill/>
          <a:ln>
            <a:noFill/>
          </a:ln>
        </p:spPr>
      </p:pic>
      <p:pic>
        <p:nvPicPr>
          <p:cNvPr descr="thin-0070_paper_role.png" id="488" name="Google Shape;488;p71"/>
          <p:cNvPicPr preferRelativeResize="0"/>
          <p:nvPr/>
        </p:nvPicPr>
        <p:blipFill>
          <a:blip r:embed="rId12">
            <a:alphaModFix/>
          </a:blip>
          <a:stretch>
            <a:fillRect/>
          </a:stretch>
        </p:blipFill>
        <p:spPr>
          <a:xfrm>
            <a:off x="4736400" y="1255461"/>
            <a:ext cx="654825" cy="654827"/>
          </a:xfrm>
          <a:prstGeom prst="rect">
            <a:avLst/>
          </a:prstGeom>
          <a:noFill/>
          <a:ln>
            <a:noFill/>
          </a:ln>
        </p:spPr>
      </p:pic>
      <p:pic>
        <p:nvPicPr>
          <p:cNvPr descr="thin-0100_to_do_list_reminder_done.png" id="489" name="Google Shape;489;p71"/>
          <p:cNvPicPr preferRelativeResize="0"/>
          <p:nvPr/>
        </p:nvPicPr>
        <p:blipFill>
          <a:blip r:embed="rId13">
            <a:alphaModFix/>
          </a:blip>
          <a:stretch>
            <a:fillRect/>
          </a:stretch>
        </p:blipFill>
        <p:spPr>
          <a:xfrm>
            <a:off x="3899075" y="1202398"/>
            <a:ext cx="654825" cy="654827"/>
          </a:xfrm>
          <a:prstGeom prst="rect">
            <a:avLst/>
          </a:prstGeom>
          <a:noFill/>
          <a:ln>
            <a:noFill/>
          </a:ln>
        </p:spPr>
      </p:pic>
      <p:pic>
        <p:nvPicPr>
          <p:cNvPr descr="thin-0128_upload_load_share.png" id="490" name="Google Shape;490;p71"/>
          <p:cNvPicPr preferRelativeResize="0"/>
          <p:nvPr/>
        </p:nvPicPr>
        <p:blipFill>
          <a:blip r:embed="rId14">
            <a:alphaModFix/>
          </a:blip>
          <a:stretch>
            <a:fillRect/>
          </a:stretch>
        </p:blipFill>
        <p:spPr>
          <a:xfrm>
            <a:off x="3123950" y="1184088"/>
            <a:ext cx="654825" cy="654827"/>
          </a:xfrm>
          <a:prstGeom prst="rect">
            <a:avLst/>
          </a:prstGeom>
          <a:noFill/>
          <a:ln>
            <a:noFill/>
          </a:ln>
        </p:spPr>
      </p:pic>
      <p:pic>
        <p:nvPicPr>
          <p:cNvPr descr="thin-0143_rotate_clockwise.png" id="491" name="Google Shape;491;p71"/>
          <p:cNvPicPr preferRelativeResize="0"/>
          <p:nvPr/>
        </p:nvPicPr>
        <p:blipFill>
          <a:blip r:embed="rId15">
            <a:alphaModFix/>
          </a:blip>
          <a:stretch>
            <a:fillRect/>
          </a:stretch>
        </p:blipFill>
        <p:spPr>
          <a:xfrm>
            <a:off x="5128600" y="2138363"/>
            <a:ext cx="599525" cy="599525"/>
          </a:xfrm>
          <a:prstGeom prst="rect">
            <a:avLst/>
          </a:prstGeom>
          <a:noFill/>
          <a:ln>
            <a:noFill/>
          </a:ln>
        </p:spPr>
      </p:pic>
      <p:pic>
        <p:nvPicPr>
          <p:cNvPr descr="thin-0153_delete_exit_remove_close.png" id="492" name="Google Shape;492;p71"/>
          <p:cNvPicPr preferRelativeResize="0"/>
          <p:nvPr/>
        </p:nvPicPr>
        <p:blipFill>
          <a:blip r:embed="rId16">
            <a:alphaModFix/>
          </a:blip>
          <a:stretch>
            <a:fillRect/>
          </a:stretch>
        </p:blipFill>
        <p:spPr>
          <a:xfrm>
            <a:off x="5126025" y="3077562"/>
            <a:ext cx="654825" cy="631300"/>
          </a:xfrm>
          <a:prstGeom prst="rect">
            <a:avLst/>
          </a:prstGeom>
          <a:noFill/>
          <a:ln>
            <a:noFill/>
          </a:ln>
        </p:spPr>
      </p:pic>
      <p:pic>
        <p:nvPicPr>
          <p:cNvPr descr="thin-0154_ok_successful_check.png" id="493" name="Google Shape;493;p71"/>
          <p:cNvPicPr preferRelativeResize="0"/>
          <p:nvPr/>
        </p:nvPicPr>
        <p:blipFill>
          <a:blip r:embed="rId17">
            <a:alphaModFix/>
          </a:blip>
          <a:stretch>
            <a:fillRect/>
          </a:stretch>
        </p:blipFill>
        <p:spPr>
          <a:xfrm>
            <a:off x="6020663" y="3048649"/>
            <a:ext cx="654825" cy="631300"/>
          </a:xfrm>
          <a:prstGeom prst="rect">
            <a:avLst/>
          </a:prstGeom>
          <a:noFill/>
          <a:ln>
            <a:noFill/>
          </a:ln>
        </p:spPr>
      </p:pic>
      <p:pic>
        <p:nvPicPr>
          <p:cNvPr descr="thin-0207_list_checkbox_todo_done.png" id="494" name="Google Shape;494;p71"/>
          <p:cNvPicPr preferRelativeResize="0"/>
          <p:nvPr/>
        </p:nvPicPr>
        <p:blipFill>
          <a:blip r:embed="rId18">
            <a:alphaModFix/>
          </a:blip>
          <a:stretch>
            <a:fillRect/>
          </a:stretch>
        </p:blipFill>
        <p:spPr>
          <a:xfrm>
            <a:off x="6991050" y="3063099"/>
            <a:ext cx="654825" cy="631300"/>
          </a:xfrm>
          <a:prstGeom prst="rect">
            <a:avLst/>
          </a:prstGeom>
          <a:noFill/>
          <a:ln>
            <a:noFill/>
          </a:ln>
        </p:spPr>
      </p:pic>
      <p:pic>
        <p:nvPicPr>
          <p:cNvPr descr="thin-0281_chat_message_discussion_bubble_reply_conversation.png" id="495" name="Google Shape;495;p71"/>
          <p:cNvPicPr preferRelativeResize="0"/>
          <p:nvPr/>
        </p:nvPicPr>
        <p:blipFill>
          <a:blip r:embed="rId19">
            <a:alphaModFix/>
          </a:blip>
          <a:stretch>
            <a:fillRect/>
          </a:stretch>
        </p:blipFill>
        <p:spPr>
          <a:xfrm>
            <a:off x="8002477" y="3118603"/>
            <a:ext cx="654825" cy="631300"/>
          </a:xfrm>
          <a:prstGeom prst="rect">
            <a:avLst/>
          </a:prstGeom>
          <a:noFill/>
          <a:ln>
            <a:noFill/>
          </a:ln>
        </p:spPr>
      </p:pic>
      <p:pic>
        <p:nvPicPr>
          <p:cNvPr descr="thin-0310_support_help_talk_call.png" id="496" name="Google Shape;496;p71"/>
          <p:cNvPicPr preferRelativeResize="0"/>
          <p:nvPr/>
        </p:nvPicPr>
        <p:blipFill>
          <a:blip r:embed="rId20">
            <a:alphaModFix/>
          </a:blip>
          <a:stretch>
            <a:fillRect/>
          </a:stretch>
        </p:blipFill>
        <p:spPr>
          <a:xfrm>
            <a:off x="3329075" y="2957987"/>
            <a:ext cx="654825" cy="631300"/>
          </a:xfrm>
          <a:prstGeom prst="rect">
            <a:avLst/>
          </a:prstGeom>
          <a:noFill/>
          <a:ln>
            <a:noFill/>
          </a:ln>
        </p:spPr>
      </p:pic>
      <p:pic>
        <p:nvPicPr>
          <p:cNvPr descr="thin-0358_database_raid.png" id="497" name="Google Shape;497;p71"/>
          <p:cNvPicPr preferRelativeResize="0"/>
          <p:nvPr/>
        </p:nvPicPr>
        <p:blipFill>
          <a:blip r:embed="rId21">
            <a:alphaModFix/>
          </a:blip>
          <a:stretch>
            <a:fillRect/>
          </a:stretch>
        </p:blipFill>
        <p:spPr>
          <a:xfrm>
            <a:off x="5073300" y="3781904"/>
            <a:ext cx="654825" cy="631300"/>
          </a:xfrm>
          <a:prstGeom prst="rect">
            <a:avLst/>
          </a:prstGeom>
          <a:noFill/>
          <a:ln>
            <a:noFill/>
          </a:ln>
        </p:spPr>
      </p:pic>
      <p:pic>
        <p:nvPicPr>
          <p:cNvPr descr="thin-0383_graph_columns_growth_statistics.png" id="498" name="Google Shape;498;p71"/>
          <p:cNvPicPr preferRelativeResize="0"/>
          <p:nvPr/>
        </p:nvPicPr>
        <p:blipFill>
          <a:blip r:embed="rId22">
            <a:alphaModFix/>
          </a:blip>
          <a:stretch>
            <a:fillRect/>
          </a:stretch>
        </p:blipFill>
        <p:spPr>
          <a:xfrm>
            <a:off x="3283863" y="3828304"/>
            <a:ext cx="654825" cy="631300"/>
          </a:xfrm>
          <a:prstGeom prst="rect">
            <a:avLst/>
          </a:prstGeom>
          <a:noFill/>
          <a:ln>
            <a:noFill/>
          </a:ln>
        </p:spPr>
      </p:pic>
      <p:pic>
        <p:nvPicPr>
          <p:cNvPr descr="thin-0384_graph_columns_drop_statistics.png" id="499" name="Google Shape;499;p71"/>
          <p:cNvPicPr preferRelativeResize="0"/>
          <p:nvPr/>
        </p:nvPicPr>
        <p:blipFill>
          <a:blip r:embed="rId23">
            <a:alphaModFix/>
          </a:blip>
          <a:stretch>
            <a:fillRect/>
          </a:stretch>
        </p:blipFill>
        <p:spPr>
          <a:xfrm>
            <a:off x="4189063" y="3799854"/>
            <a:ext cx="654825" cy="631300"/>
          </a:xfrm>
          <a:prstGeom prst="rect">
            <a:avLst/>
          </a:prstGeom>
          <a:noFill/>
          <a:ln>
            <a:noFill/>
          </a:ln>
        </p:spPr>
      </p:pic>
      <p:pic>
        <p:nvPicPr>
          <p:cNvPr descr="thin-0550_attention_error_alert_caution.png" id="500" name="Google Shape;500;p71"/>
          <p:cNvPicPr preferRelativeResize="0"/>
          <p:nvPr/>
        </p:nvPicPr>
        <p:blipFill>
          <a:blip r:embed="rId24">
            <a:alphaModFix/>
          </a:blip>
          <a:stretch>
            <a:fillRect/>
          </a:stretch>
        </p:blipFill>
        <p:spPr>
          <a:xfrm>
            <a:off x="2402600" y="3764704"/>
            <a:ext cx="654825" cy="631300"/>
          </a:xfrm>
          <a:prstGeom prst="rect">
            <a:avLst/>
          </a:prstGeom>
          <a:noFill/>
          <a:ln>
            <a:noFill/>
          </a:ln>
        </p:spPr>
      </p:pic>
      <p:pic>
        <p:nvPicPr>
          <p:cNvPr descr="thin-0661_like_thumb_up_vote.png" id="501" name="Google Shape;501;p71"/>
          <p:cNvPicPr preferRelativeResize="0"/>
          <p:nvPr/>
        </p:nvPicPr>
        <p:blipFill>
          <a:blip r:embed="rId25">
            <a:alphaModFix/>
          </a:blip>
          <a:stretch>
            <a:fillRect/>
          </a:stretch>
        </p:blipFill>
        <p:spPr>
          <a:xfrm>
            <a:off x="454058" y="3703079"/>
            <a:ext cx="654825" cy="631300"/>
          </a:xfrm>
          <a:prstGeom prst="rect">
            <a:avLst/>
          </a:prstGeom>
          <a:noFill/>
          <a:ln>
            <a:noFill/>
          </a:ln>
        </p:spPr>
      </p:pic>
      <p:pic>
        <p:nvPicPr>
          <p:cNvPr descr="thin-0662_dislike_thumb_down_vote.png" id="502" name="Google Shape;502;p71"/>
          <p:cNvPicPr preferRelativeResize="0"/>
          <p:nvPr/>
        </p:nvPicPr>
        <p:blipFill>
          <a:blip r:embed="rId26">
            <a:alphaModFix/>
          </a:blip>
          <a:stretch>
            <a:fillRect/>
          </a:stretch>
        </p:blipFill>
        <p:spPr>
          <a:xfrm>
            <a:off x="1445131" y="3764704"/>
            <a:ext cx="654825" cy="631300"/>
          </a:xfrm>
          <a:prstGeom prst="rect">
            <a:avLst/>
          </a:prstGeom>
          <a:noFill/>
          <a:ln>
            <a:noFill/>
          </a:ln>
        </p:spPr>
      </p:pic>
      <p:pic>
        <p:nvPicPr>
          <p:cNvPr descr="thin-0699_user_profile_avatar_man_male.png" id="503" name="Google Shape;503;p71"/>
          <p:cNvPicPr preferRelativeResize="0"/>
          <p:nvPr/>
        </p:nvPicPr>
        <p:blipFill>
          <a:blip r:embed="rId27">
            <a:alphaModFix/>
          </a:blip>
          <a:stretch>
            <a:fillRect/>
          </a:stretch>
        </p:blipFill>
        <p:spPr>
          <a:xfrm>
            <a:off x="2402600" y="2957974"/>
            <a:ext cx="654825" cy="631300"/>
          </a:xfrm>
          <a:prstGeom prst="rect">
            <a:avLst/>
          </a:prstGeom>
          <a:noFill/>
          <a:ln>
            <a:noFill/>
          </a:ln>
        </p:spPr>
      </p:pic>
      <p:pic>
        <p:nvPicPr>
          <p:cNvPr descr="thin-0700_user_profile_avatar_woman_female.png" id="504" name="Google Shape;504;p71"/>
          <p:cNvPicPr preferRelativeResize="0"/>
          <p:nvPr/>
        </p:nvPicPr>
        <p:blipFill>
          <a:blip r:embed="rId28">
            <a:alphaModFix/>
          </a:blip>
          <a:stretch>
            <a:fillRect/>
          </a:stretch>
        </p:blipFill>
        <p:spPr>
          <a:xfrm>
            <a:off x="1433281" y="2957974"/>
            <a:ext cx="654825" cy="631300"/>
          </a:xfrm>
          <a:prstGeom prst="rect">
            <a:avLst/>
          </a:prstGeom>
          <a:noFill/>
          <a:ln>
            <a:noFill/>
          </a:ln>
        </p:spPr>
      </p:pic>
      <p:pic>
        <p:nvPicPr>
          <p:cNvPr descr="thin-0704_users_profile_group_couple_man_woman.png" id="505" name="Google Shape;505;p71"/>
          <p:cNvPicPr preferRelativeResize="0"/>
          <p:nvPr/>
        </p:nvPicPr>
        <p:blipFill>
          <a:blip r:embed="rId29">
            <a:alphaModFix/>
          </a:blip>
          <a:stretch>
            <a:fillRect/>
          </a:stretch>
        </p:blipFill>
        <p:spPr>
          <a:xfrm>
            <a:off x="407408" y="2957974"/>
            <a:ext cx="654825" cy="631300"/>
          </a:xfrm>
          <a:prstGeom prst="rect">
            <a:avLst/>
          </a:prstGeom>
          <a:noFill/>
          <a:ln>
            <a:noFill/>
          </a:ln>
        </p:spPr>
      </p:pic>
      <p:pic>
        <p:nvPicPr>
          <p:cNvPr descr="thin-0709_user_profile_avatar_man_male.png" id="506" name="Google Shape;506;p71"/>
          <p:cNvPicPr preferRelativeResize="0"/>
          <p:nvPr/>
        </p:nvPicPr>
        <p:blipFill>
          <a:blip r:embed="rId30">
            <a:alphaModFix/>
          </a:blip>
          <a:stretch>
            <a:fillRect/>
          </a:stretch>
        </p:blipFill>
        <p:spPr>
          <a:xfrm>
            <a:off x="3244250" y="2083074"/>
            <a:ext cx="654825" cy="631301"/>
          </a:xfrm>
          <a:prstGeom prst="rect">
            <a:avLst/>
          </a:prstGeom>
          <a:noFill/>
          <a:ln>
            <a:noFill/>
          </a:ln>
        </p:spPr>
      </p:pic>
      <p:pic>
        <p:nvPicPr>
          <p:cNvPr descr="thin-0710_business_tie_user_profile_avatar_man_male.png" id="507" name="Google Shape;507;p71"/>
          <p:cNvPicPr preferRelativeResize="0"/>
          <p:nvPr/>
        </p:nvPicPr>
        <p:blipFill>
          <a:blip r:embed="rId31">
            <a:alphaModFix/>
          </a:blip>
          <a:stretch>
            <a:fillRect/>
          </a:stretch>
        </p:blipFill>
        <p:spPr>
          <a:xfrm>
            <a:off x="2402600" y="2083074"/>
            <a:ext cx="654825" cy="631301"/>
          </a:xfrm>
          <a:prstGeom prst="rect">
            <a:avLst/>
          </a:prstGeom>
          <a:noFill/>
          <a:ln>
            <a:noFill/>
          </a:ln>
        </p:spPr>
      </p:pic>
      <p:pic>
        <p:nvPicPr>
          <p:cNvPr descr="thin-0711_young_boy_user_profile_avatar_man_male.png" id="508" name="Google Shape;508;p71"/>
          <p:cNvPicPr preferRelativeResize="0"/>
          <p:nvPr/>
        </p:nvPicPr>
        <p:blipFill>
          <a:blip r:embed="rId32">
            <a:alphaModFix/>
          </a:blip>
          <a:stretch>
            <a:fillRect/>
          </a:stretch>
        </p:blipFill>
        <p:spPr>
          <a:xfrm>
            <a:off x="1426831" y="2083074"/>
            <a:ext cx="654825" cy="631301"/>
          </a:xfrm>
          <a:prstGeom prst="rect">
            <a:avLst/>
          </a:prstGeom>
          <a:noFill/>
          <a:ln>
            <a:noFill/>
          </a:ln>
        </p:spPr>
      </p:pic>
      <p:pic>
        <p:nvPicPr>
          <p:cNvPr descr="thin-0712_user_profile_avatar_girl_woman_female.png" id="509" name="Google Shape;509;p71"/>
          <p:cNvPicPr preferRelativeResize="0"/>
          <p:nvPr/>
        </p:nvPicPr>
        <p:blipFill>
          <a:blip r:embed="rId33">
            <a:alphaModFix/>
          </a:blip>
          <a:stretch>
            <a:fillRect/>
          </a:stretch>
        </p:blipFill>
        <p:spPr>
          <a:xfrm>
            <a:off x="407408" y="1992099"/>
            <a:ext cx="654825" cy="631301"/>
          </a:xfrm>
          <a:prstGeom prst="rect">
            <a:avLst/>
          </a:prstGeom>
          <a:noFill/>
          <a:ln>
            <a:noFill/>
          </a:ln>
        </p:spPr>
      </p:pic>
      <p:pic>
        <p:nvPicPr>
          <p:cNvPr id="510" name="Google Shape;510;p71"/>
          <p:cNvPicPr preferRelativeResize="0"/>
          <p:nvPr/>
        </p:nvPicPr>
        <p:blipFill>
          <a:blip r:embed="rId34">
            <a:alphaModFix/>
          </a:blip>
          <a:stretch>
            <a:fillRect/>
          </a:stretch>
        </p:blipFill>
        <p:spPr>
          <a:xfrm>
            <a:off x="5975550" y="3830230"/>
            <a:ext cx="761275" cy="761275"/>
          </a:xfrm>
          <a:prstGeom prst="rect">
            <a:avLst/>
          </a:prstGeom>
          <a:noFill/>
          <a:ln>
            <a:noFill/>
          </a:ln>
        </p:spPr>
      </p:pic>
      <p:pic>
        <p:nvPicPr>
          <p:cNvPr descr="thin-0766_weather_snow_flake_winter.png" id="511" name="Google Shape;511;p71"/>
          <p:cNvPicPr preferRelativeResize="0"/>
          <p:nvPr/>
        </p:nvPicPr>
        <p:blipFill>
          <a:blip r:embed="rId35">
            <a:alphaModFix/>
          </a:blip>
          <a:stretch>
            <a:fillRect/>
          </a:stretch>
        </p:blipFill>
        <p:spPr>
          <a:xfrm>
            <a:off x="4228838" y="3027163"/>
            <a:ext cx="654825" cy="654825"/>
          </a:xfrm>
          <a:prstGeom prst="rect">
            <a:avLst/>
          </a:prstGeom>
          <a:noFill/>
          <a:ln>
            <a:noFill/>
          </a:ln>
        </p:spPr>
      </p:pic>
      <p:pic>
        <p:nvPicPr>
          <p:cNvPr descr="thin-0719_group_users_circle.png" id="512" name="Google Shape;512;p71"/>
          <p:cNvPicPr preferRelativeResize="0"/>
          <p:nvPr/>
        </p:nvPicPr>
        <p:blipFill>
          <a:blip r:embed="rId36">
            <a:alphaModFix/>
          </a:blip>
          <a:stretch>
            <a:fillRect/>
          </a:stretch>
        </p:blipFill>
        <p:spPr>
          <a:xfrm>
            <a:off x="4209950" y="2065113"/>
            <a:ext cx="654825" cy="654825"/>
          </a:xfrm>
          <a:prstGeom prst="rect">
            <a:avLst/>
          </a:prstGeom>
          <a:noFill/>
          <a:ln>
            <a:noFill/>
          </a:ln>
        </p:spPr>
      </p:pic>
      <p:pic>
        <p:nvPicPr>
          <p:cNvPr descr="thin-0632_security_lock.png" id="513" name="Google Shape;513;p71"/>
          <p:cNvPicPr preferRelativeResize="0"/>
          <p:nvPr/>
        </p:nvPicPr>
        <p:blipFill>
          <a:blip r:embed="rId37">
            <a:alphaModFix/>
          </a:blip>
          <a:stretch>
            <a:fillRect/>
          </a:stretch>
        </p:blipFill>
        <p:spPr>
          <a:xfrm>
            <a:off x="8002477" y="3852958"/>
            <a:ext cx="654825" cy="654825"/>
          </a:xfrm>
          <a:prstGeom prst="rect">
            <a:avLst/>
          </a:prstGeom>
          <a:noFill/>
          <a:ln>
            <a:noFill/>
          </a:ln>
        </p:spPr>
      </p:pic>
      <p:pic>
        <p:nvPicPr>
          <p:cNvPr descr="thin-0540_map_path_navigation_location_treasure_hunt.png" id="514" name="Google Shape;514;p71"/>
          <p:cNvPicPr preferRelativeResize="0"/>
          <p:nvPr/>
        </p:nvPicPr>
        <p:blipFill>
          <a:blip r:embed="rId38">
            <a:alphaModFix/>
          </a:blip>
          <a:stretch>
            <a:fillRect/>
          </a:stretch>
        </p:blipFill>
        <p:spPr>
          <a:xfrm>
            <a:off x="6949813" y="3830230"/>
            <a:ext cx="654825" cy="654825"/>
          </a:xfrm>
          <a:prstGeom prst="rect">
            <a:avLst/>
          </a:prstGeom>
          <a:noFill/>
          <a:ln>
            <a:noFill/>
          </a:ln>
        </p:spPr>
      </p:pic>
      <p:sp>
        <p:nvSpPr>
          <p:cNvPr id="515" name="Google Shape;515;p71"/>
          <p:cNvSpPr txBox="1"/>
          <p:nvPr/>
        </p:nvSpPr>
        <p:spPr>
          <a:xfrm>
            <a:off x="712075" y="4620875"/>
            <a:ext cx="7098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For a preview of additional icons (including free social icons) available visit </a:t>
            </a:r>
            <a:r>
              <a:rPr lang="en" sz="1000" u="sng">
                <a:solidFill>
                  <a:srgbClr val="046B99"/>
                </a:solidFill>
                <a:latin typeface="Helvetica Neue"/>
                <a:ea typeface="Helvetica Neue"/>
                <a:cs typeface="Helvetica Neue"/>
                <a:sym typeface="Helvetica Neue"/>
                <a:hlinkClick r:id="rId39"/>
              </a:rPr>
              <a:t>https://picons.me</a:t>
            </a:r>
            <a:endParaRPr sz="1000">
              <a:solidFill>
                <a:srgbClr val="046B99"/>
              </a:solidFill>
              <a:latin typeface="Helvetica Neue"/>
              <a:ea typeface="Helvetica Neue"/>
              <a:cs typeface="Helvetica Neue"/>
              <a:sym typeface="Helvetica Neue"/>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1">
  <p:cSld name="CUSTOM_1_1">
    <p:spTree>
      <p:nvGrpSpPr>
        <p:cNvPr id="516" name="Shape 516"/>
        <p:cNvGrpSpPr/>
        <p:nvPr/>
      </p:nvGrpSpPr>
      <p:grpSpPr>
        <a:xfrm>
          <a:off x="0" y="0"/>
          <a:ext cx="0" cy="0"/>
          <a:chOff x="0" y="0"/>
          <a:chExt cx="0" cy="0"/>
        </a:xfrm>
      </p:grpSpPr>
      <p:sp>
        <p:nvSpPr>
          <p:cNvPr id="517" name="Google Shape;517;p72"/>
          <p:cNvSpPr txBox="1"/>
          <p:nvPr/>
        </p:nvSpPr>
        <p:spPr>
          <a:xfrm>
            <a:off x="712850" y="289402"/>
            <a:ext cx="7386600" cy="8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046B99"/>
                </a:solidFill>
                <a:latin typeface="Helvetica Neue"/>
                <a:ea typeface="Helvetica Neue"/>
                <a:cs typeface="Helvetica Neue"/>
                <a:sym typeface="Helvetica Neue"/>
              </a:rPr>
              <a:t>18F Brand Colors</a:t>
            </a:r>
            <a:endParaRPr b="1" sz="2800">
              <a:solidFill>
                <a:srgbClr val="046B99"/>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046B99"/>
                </a:solidFill>
                <a:latin typeface="Helvetica Neue"/>
                <a:ea typeface="Helvetica Neue"/>
                <a:cs typeface="Helvetica Neue"/>
                <a:sym typeface="Helvetica Neue"/>
              </a:rPr>
              <a:t>Add these colors to your custom color swatches in Google</a:t>
            </a:r>
            <a:endParaRPr b="0" sz="1800">
              <a:solidFill>
                <a:srgbClr val="046B99"/>
              </a:solidFill>
              <a:latin typeface="Helvetica Neue"/>
              <a:ea typeface="Helvetica Neue"/>
              <a:cs typeface="Helvetica Neue"/>
              <a:sym typeface="Helvetica Neue"/>
            </a:endParaRPr>
          </a:p>
        </p:txBody>
      </p:sp>
      <p:sp>
        <p:nvSpPr>
          <p:cNvPr id="518" name="Google Shape;518;p72"/>
          <p:cNvSpPr txBox="1"/>
          <p:nvPr/>
        </p:nvSpPr>
        <p:spPr>
          <a:xfrm>
            <a:off x="712075" y="4620875"/>
            <a:ext cx="7098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Download color palettes for use with adobe and apple software here </a:t>
            </a:r>
            <a:r>
              <a:rPr lang="en" sz="1000" u="sng">
                <a:solidFill>
                  <a:srgbClr val="046B99"/>
                </a:solidFill>
                <a:latin typeface="Helvetica Neue"/>
                <a:ea typeface="Helvetica Neue"/>
                <a:cs typeface="Helvetica Neue"/>
                <a:sym typeface="Helvetica Neue"/>
                <a:hlinkClick r:id="rId2"/>
              </a:rPr>
              <a:t>https://pages-staging.18f.gov/brand/#colors</a:t>
            </a:r>
            <a:r>
              <a:rPr lang="en" sz="1000">
                <a:solidFill>
                  <a:srgbClr val="046B99"/>
                </a:solidFill>
                <a:latin typeface="Helvetica Neue"/>
                <a:ea typeface="Helvetica Neue"/>
                <a:cs typeface="Helvetica Neue"/>
                <a:sym typeface="Helvetica Neue"/>
              </a:rPr>
              <a:t> </a:t>
            </a:r>
            <a:endParaRPr sz="1000">
              <a:solidFill>
                <a:srgbClr val="046B99"/>
              </a:solidFill>
              <a:latin typeface="Helvetica Neue"/>
              <a:ea typeface="Helvetica Neue"/>
              <a:cs typeface="Helvetica Neue"/>
              <a:sym typeface="Helvetica Neue"/>
            </a:endParaRPr>
          </a:p>
        </p:txBody>
      </p:sp>
      <p:sp>
        <p:nvSpPr>
          <p:cNvPr id="519" name="Google Shape;519;p72"/>
          <p:cNvSpPr/>
          <p:nvPr/>
        </p:nvSpPr>
        <p:spPr>
          <a:xfrm>
            <a:off x="794975" y="1589940"/>
            <a:ext cx="808500" cy="808500"/>
          </a:xfrm>
          <a:prstGeom prst="rect">
            <a:avLst/>
          </a:prstGeom>
          <a:solidFill>
            <a:srgbClr val="FFF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2"/>
          <p:cNvSpPr/>
          <p:nvPr/>
        </p:nvSpPr>
        <p:spPr>
          <a:xfrm>
            <a:off x="1800575" y="1589940"/>
            <a:ext cx="808500" cy="808500"/>
          </a:xfrm>
          <a:prstGeom prst="rect">
            <a:avLst/>
          </a:prstGeom>
          <a:solidFill>
            <a:srgbClr val="B3E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2"/>
          <p:cNvSpPr/>
          <p:nvPr/>
        </p:nvSpPr>
        <p:spPr>
          <a:xfrm>
            <a:off x="2806175" y="1589940"/>
            <a:ext cx="808500" cy="808500"/>
          </a:xfrm>
          <a:prstGeom prst="rect">
            <a:avLst/>
          </a:prstGeom>
          <a:solidFill>
            <a:srgbClr val="00C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2"/>
          <p:cNvSpPr/>
          <p:nvPr/>
        </p:nvSpPr>
        <p:spPr>
          <a:xfrm>
            <a:off x="3811775" y="1589940"/>
            <a:ext cx="808500" cy="808500"/>
          </a:xfrm>
          <a:prstGeom prst="rect">
            <a:avLst/>
          </a:prstGeom>
          <a:solidFill>
            <a:srgbClr val="046B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2"/>
          <p:cNvSpPr/>
          <p:nvPr/>
        </p:nvSpPr>
        <p:spPr>
          <a:xfrm>
            <a:off x="4817375" y="1589940"/>
            <a:ext cx="808500" cy="808500"/>
          </a:xfrm>
          <a:prstGeom prst="rect">
            <a:avLst/>
          </a:prstGeom>
          <a:solidFill>
            <a:srgbClr val="1C304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2"/>
          <p:cNvSpPr txBox="1"/>
          <p:nvPr/>
        </p:nvSpPr>
        <p:spPr>
          <a:xfrm>
            <a:off x="712075"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White</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#FFFFF</a:t>
            </a:r>
            <a:endParaRPr sz="1000">
              <a:latin typeface="Helvetica Neue"/>
              <a:ea typeface="Helvetica Neue"/>
              <a:cs typeface="Helvetica Neue"/>
              <a:sym typeface="Helvetica Neue"/>
            </a:endParaRPr>
          </a:p>
        </p:txBody>
      </p:sp>
      <p:sp>
        <p:nvSpPr>
          <p:cNvPr id="525" name="Google Shape;525;p72"/>
          <p:cNvSpPr txBox="1"/>
          <p:nvPr/>
        </p:nvSpPr>
        <p:spPr>
          <a:xfrm>
            <a:off x="17177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Light</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#B3EFFF</a:t>
            </a:r>
            <a:endParaRPr sz="1000">
              <a:latin typeface="Helvetica Neue"/>
              <a:ea typeface="Helvetica Neue"/>
              <a:cs typeface="Helvetica Neue"/>
              <a:sym typeface="Helvetica Neue"/>
            </a:endParaRPr>
          </a:p>
        </p:txBody>
      </p:sp>
      <p:sp>
        <p:nvSpPr>
          <p:cNvPr id="526" name="Google Shape;526;p72"/>
          <p:cNvSpPr txBox="1"/>
          <p:nvPr/>
        </p:nvSpPr>
        <p:spPr>
          <a:xfrm>
            <a:off x="27233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Bright</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#00CFFF</a:t>
            </a:r>
            <a:endParaRPr sz="1000">
              <a:latin typeface="Helvetica Neue"/>
              <a:ea typeface="Helvetica Neue"/>
              <a:cs typeface="Helvetica Neue"/>
              <a:sym typeface="Helvetica Neue"/>
            </a:endParaRPr>
          </a:p>
        </p:txBody>
      </p:sp>
      <p:sp>
        <p:nvSpPr>
          <p:cNvPr id="527" name="Google Shape;527;p72"/>
          <p:cNvSpPr txBox="1"/>
          <p:nvPr/>
        </p:nvSpPr>
        <p:spPr>
          <a:xfrm>
            <a:off x="37289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Medium</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#046B99</a:t>
            </a:r>
            <a:endParaRPr sz="1000">
              <a:latin typeface="Helvetica Neue"/>
              <a:ea typeface="Helvetica Neue"/>
              <a:cs typeface="Helvetica Neue"/>
              <a:sym typeface="Helvetica Neue"/>
            </a:endParaRPr>
          </a:p>
        </p:txBody>
      </p:sp>
      <p:sp>
        <p:nvSpPr>
          <p:cNvPr id="528" name="Google Shape;528;p72"/>
          <p:cNvSpPr txBox="1"/>
          <p:nvPr/>
        </p:nvSpPr>
        <p:spPr>
          <a:xfrm>
            <a:off x="47345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Dark</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#1C304A</a:t>
            </a:r>
            <a:endParaRPr sz="1000">
              <a:latin typeface="Helvetica Neue"/>
              <a:ea typeface="Helvetica Neue"/>
              <a:cs typeface="Helvetica Neue"/>
              <a:sym typeface="Helvetica Neue"/>
            </a:endParaRPr>
          </a:p>
        </p:txBody>
      </p:sp>
      <p:sp>
        <p:nvSpPr>
          <p:cNvPr id="529" name="Google Shape;529;p72"/>
          <p:cNvSpPr/>
          <p:nvPr/>
        </p:nvSpPr>
        <p:spPr>
          <a:xfrm>
            <a:off x="5822975" y="1589940"/>
            <a:ext cx="808500" cy="808500"/>
          </a:xfrm>
          <a:prstGeom prst="rect">
            <a:avLst/>
          </a:prstGeom>
          <a:solidFill>
            <a:srgbClr val="000000"/>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2"/>
          <p:cNvSpPr txBox="1"/>
          <p:nvPr/>
        </p:nvSpPr>
        <p:spPr>
          <a:xfrm>
            <a:off x="57401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Black</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#000000</a:t>
            </a:r>
            <a:endParaRPr sz="1000">
              <a:latin typeface="Helvetica Neue"/>
              <a:ea typeface="Helvetica Neue"/>
              <a:cs typeface="Helvetica Neue"/>
              <a:sym typeface="Helvetica Neue"/>
            </a:endParaRPr>
          </a:p>
        </p:txBody>
      </p:sp>
      <p:pic>
        <p:nvPicPr>
          <p:cNvPr id="531" name="Google Shape;531;p72"/>
          <p:cNvPicPr preferRelativeResize="0"/>
          <p:nvPr/>
        </p:nvPicPr>
        <p:blipFill>
          <a:blip r:embed="rId3">
            <a:alphaModFix/>
          </a:blip>
          <a:stretch>
            <a:fillRect/>
          </a:stretch>
        </p:blipFill>
        <p:spPr>
          <a:xfrm>
            <a:off x="7065773" y="1074050"/>
            <a:ext cx="1692975" cy="29279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Image">
  <p:cSld name="MAIN_POINT">
    <p:bg>
      <p:bgPr>
        <a:solidFill>
          <a:srgbClr val="666666"/>
        </a:solidFill>
      </p:bgPr>
    </p:bg>
    <p:spTree>
      <p:nvGrpSpPr>
        <p:cNvPr id="66" name="Shape 66"/>
        <p:cNvGrpSpPr/>
        <p:nvPr/>
      </p:nvGrpSpPr>
      <p:grpSpPr>
        <a:xfrm>
          <a:off x="0" y="0"/>
          <a:ext cx="0" cy="0"/>
          <a:chOff x="0" y="0"/>
          <a:chExt cx="0" cy="0"/>
        </a:xfrm>
      </p:grpSpPr>
      <p:pic>
        <p:nvPicPr>
          <p:cNvPr id="67" name="Google Shape;67;p8"/>
          <p:cNvPicPr preferRelativeResize="0"/>
          <p:nvPr/>
        </p:nvPicPr>
        <p:blipFill rotWithShape="1">
          <a:blip r:embed="rId2">
            <a:alphaModFix/>
          </a:blip>
          <a:srcRect b="30901" l="6272" r="11416" t="6909"/>
          <a:stretch/>
        </p:blipFill>
        <p:spPr>
          <a:xfrm>
            <a:off x="-9525" y="-39168"/>
            <a:ext cx="9162900" cy="5192100"/>
          </a:xfrm>
          <a:prstGeom prst="rect">
            <a:avLst/>
          </a:prstGeom>
          <a:noFill/>
          <a:ln>
            <a:noFill/>
          </a:ln>
        </p:spPr>
      </p:pic>
      <p:sp>
        <p:nvSpPr>
          <p:cNvPr id="68" name="Google Shape;68;p8"/>
          <p:cNvSpPr/>
          <p:nvPr/>
        </p:nvSpPr>
        <p:spPr>
          <a:xfrm>
            <a:off x="3868900" y="3578887"/>
            <a:ext cx="4891200" cy="975900"/>
          </a:xfrm>
          <a:prstGeom prst="rect">
            <a:avLst/>
          </a:prstGeom>
          <a:solidFill>
            <a:srgbClr val="00CFFF"/>
          </a:solidFill>
          <a:ln>
            <a:noFill/>
          </a:ln>
        </p:spPr>
        <p:txBody>
          <a:bodyPr anchorCtr="0" anchor="t" bIns="167425" lIns="167425" spcFirstLastPara="1" rIns="167425" wrap="square" tIns="167425">
            <a:noAutofit/>
          </a:bodyPr>
          <a:lstStyle/>
          <a:p>
            <a:pPr indent="88900" lvl="1" marL="0" marR="0" rtl="0" algn="l">
              <a:lnSpc>
                <a:spcPct val="100000"/>
              </a:lnSpc>
              <a:spcBef>
                <a:spcPts val="700"/>
              </a:spcBef>
              <a:spcAft>
                <a:spcPts val="0"/>
              </a:spcAft>
              <a:buClr>
                <a:srgbClr val="000000"/>
              </a:buClr>
              <a:buSzPts val="1700"/>
              <a:buFont typeface="Arial"/>
              <a:buNone/>
            </a:pPr>
            <a:r>
              <a:t/>
            </a:r>
            <a:endParaRPr b="0" i="1" sz="1700" u="none" cap="none" strike="noStrike">
              <a:solidFill>
                <a:srgbClr val="26818F"/>
              </a:solidFill>
              <a:latin typeface="Source Sans Pro"/>
              <a:ea typeface="Source Sans Pro"/>
              <a:cs typeface="Source Sans Pro"/>
              <a:sym typeface="Source Sans Pro"/>
            </a:endParaRPr>
          </a:p>
        </p:txBody>
      </p:sp>
      <p:sp>
        <p:nvSpPr>
          <p:cNvPr id="69" name="Google Shape;69;p8"/>
          <p:cNvSpPr txBox="1"/>
          <p:nvPr>
            <p:ph type="ctrTitle"/>
          </p:nvPr>
        </p:nvSpPr>
        <p:spPr>
          <a:xfrm>
            <a:off x="4035650" y="3697025"/>
            <a:ext cx="4489800" cy="1048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C304A"/>
              </a:buClr>
              <a:buSzPts val="3600"/>
              <a:buNone/>
              <a:defRPr b="1" sz="3600">
                <a:solidFill>
                  <a:srgbClr val="1C304A"/>
                </a:solidFill>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for Presentation 1">
  <p:cSld name="TITLE_1">
    <p:bg>
      <p:bgPr>
        <a:solidFill>
          <a:srgbClr val="1C304A"/>
        </a:solidFill>
      </p:bgPr>
    </p:bg>
    <p:spTree>
      <p:nvGrpSpPr>
        <p:cNvPr id="532" name="Shape 532"/>
        <p:cNvGrpSpPr/>
        <p:nvPr/>
      </p:nvGrpSpPr>
      <p:grpSpPr>
        <a:xfrm>
          <a:off x="0" y="0"/>
          <a:ext cx="0" cy="0"/>
          <a:chOff x="0" y="0"/>
          <a:chExt cx="0" cy="0"/>
        </a:xfrm>
      </p:grpSpPr>
      <p:sp>
        <p:nvSpPr>
          <p:cNvPr id="533" name="Google Shape;533;p73"/>
          <p:cNvSpPr txBox="1"/>
          <p:nvPr>
            <p:ph type="ctrTitle"/>
          </p:nvPr>
        </p:nvSpPr>
        <p:spPr>
          <a:xfrm>
            <a:off x="718450" y="525013"/>
            <a:ext cx="7386600" cy="1651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CFFF"/>
              </a:buClr>
              <a:buSzPts val="5000"/>
              <a:buNone/>
              <a:defRPr b="1" sz="5000">
                <a:solidFill>
                  <a:srgbClr val="00CFFF"/>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534" name="Google Shape;534;p73"/>
          <p:cNvSpPr txBox="1"/>
          <p:nvPr>
            <p:ph idx="1" type="subTitle"/>
          </p:nvPr>
        </p:nvSpPr>
        <p:spPr>
          <a:xfrm>
            <a:off x="735281" y="227070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1400"/>
              <a:buNone/>
              <a:defRPr sz="1400">
                <a:solidFill>
                  <a:srgbClr val="00CFFF"/>
                </a:solidFill>
              </a:defRPr>
            </a:lvl1pPr>
            <a:lvl2pPr lvl="1" rtl="0">
              <a:lnSpc>
                <a:spcPct val="100000"/>
              </a:lnSpc>
              <a:spcBef>
                <a:spcPts val="0"/>
              </a:spcBef>
              <a:spcAft>
                <a:spcPts val="0"/>
              </a:spcAft>
              <a:buClr>
                <a:srgbClr val="206E7C"/>
              </a:buClr>
              <a:buSzPts val="1400"/>
              <a:buNone/>
              <a:defRPr>
                <a:solidFill>
                  <a:srgbClr val="206E7C"/>
                </a:solidFill>
              </a:defRPr>
            </a:lvl2pPr>
            <a:lvl3pPr lvl="2" rtl="0">
              <a:lnSpc>
                <a:spcPct val="100000"/>
              </a:lnSpc>
              <a:spcBef>
                <a:spcPts val="0"/>
              </a:spcBef>
              <a:spcAft>
                <a:spcPts val="0"/>
              </a:spcAft>
              <a:buClr>
                <a:srgbClr val="206E7C"/>
              </a:buClr>
              <a:buSzPts val="1400"/>
              <a:buNone/>
              <a:defRPr>
                <a:solidFill>
                  <a:srgbClr val="206E7C"/>
                </a:solidFill>
              </a:defRPr>
            </a:lvl3pPr>
            <a:lvl4pPr lvl="3" rtl="0">
              <a:lnSpc>
                <a:spcPct val="100000"/>
              </a:lnSpc>
              <a:spcBef>
                <a:spcPts val="0"/>
              </a:spcBef>
              <a:spcAft>
                <a:spcPts val="0"/>
              </a:spcAft>
              <a:buClr>
                <a:srgbClr val="206E7C"/>
              </a:buClr>
              <a:buSzPts val="1200"/>
              <a:buNone/>
              <a:defRPr>
                <a:solidFill>
                  <a:srgbClr val="206E7C"/>
                </a:solidFill>
              </a:defRPr>
            </a:lvl4pPr>
            <a:lvl5pPr lvl="4" rtl="0">
              <a:lnSpc>
                <a:spcPct val="100000"/>
              </a:lnSpc>
              <a:spcBef>
                <a:spcPts val="0"/>
              </a:spcBef>
              <a:spcAft>
                <a:spcPts val="0"/>
              </a:spcAft>
              <a:buClr>
                <a:srgbClr val="206E7C"/>
              </a:buClr>
              <a:buSzPts val="1000"/>
              <a:buNone/>
              <a:defRPr>
                <a:solidFill>
                  <a:srgbClr val="206E7C"/>
                </a:solidFill>
              </a:defRPr>
            </a:lvl5pPr>
            <a:lvl6pPr lvl="5" rtl="0">
              <a:lnSpc>
                <a:spcPct val="100000"/>
              </a:lnSpc>
              <a:spcBef>
                <a:spcPts val="0"/>
              </a:spcBef>
              <a:spcAft>
                <a:spcPts val="0"/>
              </a:spcAft>
              <a:buClr>
                <a:srgbClr val="206E7C"/>
              </a:buClr>
              <a:buSzPts val="800"/>
              <a:buNone/>
              <a:defRPr>
                <a:solidFill>
                  <a:srgbClr val="206E7C"/>
                </a:solidFill>
              </a:defRPr>
            </a:lvl6pPr>
            <a:lvl7pPr lvl="6" rtl="0">
              <a:lnSpc>
                <a:spcPct val="100000"/>
              </a:lnSpc>
              <a:spcBef>
                <a:spcPts val="0"/>
              </a:spcBef>
              <a:spcAft>
                <a:spcPts val="0"/>
              </a:spcAft>
              <a:buClr>
                <a:srgbClr val="206E7C"/>
              </a:buClr>
              <a:buSzPts val="800"/>
              <a:buNone/>
              <a:defRPr>
                <a:solidFill>
                  <a:srgbClr val="206E7C"/>
                </a:solidFill>
              </a:defRPr>
            </a:lvl7pPr>
            <a:lvl8pPr lvl="7" rtl="0">
              <a:lnSpc>
                <a:spcPct val="100000"/>
              </a:lnSpc>
              <a:spcBef>
                <a:spcPts val="0"/>
              </a:spcBef>
              <a:spcAft>
                <a:spcPts val="0"/>
              </a:spcAft>
              <a:buClr>
                <a:srgbClr val="206E7C"/>
              </a:buClr>
              <a:buSzPts val="800"/>
              <a:buNone/>
              <a:defRPr>
                <a:solidFill>
                  <a:srgbClr val="206E7C"/>
                </a:solidFill>
              </a:defRPr>
            </a:lvl8pPr>
            <a:lvl9pPr lvl="8" rtl="0">
              <a:lnSpc>
                <a:spcPct val="100000"/>
              </a:lnSpc>
              <a:spcBef>
                <a:spcPts val="0"/>
              </a:spcBef>
              <a:spcAft>
                <a:spcPts val="0"/>
              </a:spcAft>
              <a:buClr>
                <a:srgbClr val="206E7C"/>
              </a:buClr>
              <a:buSzPts val="800"/>
              <a:buNone/>
              <a:defRPr>
                <a:solidFill>
                  <a:srgbClr val="206E7C"/>
                </a:solidFill>
              </a:defRPr>
            </a:lvl9pPr>
          </a:lstStyle>
          <a:p/>
        </p:txBody>
      </p:sp>
      <p:sp>
        <p:nvSpPr>
          <p:cNvPr id="535" name="Google Shape;535;p73"/>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536" name="Google Shape;536;p73"/>
          <p:cNvPicPr preferRelativeResize="0"/>
          <p:nvPr/>
        </p:nvPicPr>
        <p:blipFill>
          <a:blip r:embed="rId2">
            <a:alphaModFix/>
          </a:blip>
          <a:stretch>
            <a:fillRect/>
          </a:stretch>
        </p:blipFill>
        <p:spPr>
          <a:xfrm>
            <a:off x="825510" y="4438374"/>
            <a:ext cx="329350" cy="329350"/>
          </a:xfrm>
          <a:prstGeom prst="rect">
            <a:avLst/>
          </a:prstGeom>
          <a:noFill/>
          <a:ln>
            <a:noFill/>
          </a:ln>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537" name="Shape 537"/>
        <p:cNvGrpSpPr/>
        <p:nvPr/>
      </p:nvGrpSpPr>
      <p:grpSpPr>
        <a:xfrm>
          <a:off x="0" y="0"/>
          <a:ext cx="0" cy="0"/>
          <a:chOff x="0" y="0"/>
          <a:chExt cx="0" cy="0"/>
        </a:xfrm>
      </p:grpSpPr>
      <p:sp>
        <p:nvSpPr>
          <p:cNvPr id="538" name="Google Shape;538;p7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9" name="Google Shape;539;p7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0" name="Google Shape;540;p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Blue 1">
  <p:cSld name="TITLE_AND_BODY_1">
    <p:bg>
      <p:bgPr>
        <a:solidFill>
          <a:srgbClr val="00CFFF"/>
        </a:solidFill>
      </p:bgPr>
    </p:bg>
    <p:spTree>
      <p:nvGrpSpPr>
        <p:cNvPr id="541" name="Shape 541"/>
        <p:cNvGrpSpPr/>
        <p:nvPr/>
      </p:nvGrpSpPr>
      <p:grpSpPr>
        <a:xfrm>
          <a:off x="0" y="0"/>
          <a:ext cx="0" cy="0"/>
          <a:chOff x="0" y="0"/>
          <a:chExt cx="0" cy="0"/>
        </a:xfrm>
      </p:grpSpPr>
      <p:sp>
        <p:nvSpPr>
          <p:cNvPr id="542" name="Google Shape;542;p75"/>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543" name="Google Shape;543;p75"/>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544" name="Google Shape;544;p75"/>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545" name="Google Shape;545;p75"/>
          <p:cNvPicPr preferRelativeResize="0"/>
          <p:nvPr/>
        </p:nvPicPr>
        <p:blipFill>
          <a:blip r:embed="rId2">
            <a:alphaModFix/>
          </a:blip>
          <a:stretch>
            <a:fillRect/>
          </a:stretch>
        </p:blipFill>
        <p:spPr>
          <a:xfrm>
            <a:off x="825500" y="4566350"/>
            <a:ext cx="201375" cy="201375"/>
          </a:xfrm>
          <a:prstGeom prst="rect">
            <a:avLst/>
          </a:prstGeom>
          <a:noFill/>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for Presentation" type="title">
  <p:cSld name="TITLE">
    <p:bg>
      <p:bgPr>
        <a:solidFill>
          <a:srgbClr val="1C304A"/>
        </a:solidFill>
      </p:bgPr>
    </p:bg>
    <p:spTree>
      <p:nvGrpSpPr>
        <p:cNvPr id="550" name="Shape 550"/>
        <p:cNvGrpSpPr/>
        <p:nvPr/>
      </p:nvGrpSpPr>
      <p:grpSpPr>
        <a:xfrm>
          <a:off x="0" y="0"/>
          <a:ext cx="0" cy="0"/>
          <a:chOff x="0" y="0"/>
          <a:chExt cx="0" cy="0"/>
        </a:xfrm>
      </p:grpSpPr>
      <p:sp>
        <p:nvSpPr>
          <p:cNvPr id="551" name="Google Shape;551;p77"/>
          <p:cNvSpPr txBox="1"/>
          <p:nvPr>
            <p:ph type="ctrTitle"/>
          </p:nvPr>
        </p:nvSpPr>
        <p:spPr>
          <a:xfrm>
            <a:off x="718450" y="525013"/>
            <a:ext cx="7386600" cy="1651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CFFF"/>
              </a:buClr>
              <a:buSzPts val="5000"/>
              <a:buNone/>
              <a:defRPr b="1" sz="5000">
                <a:solidFill>
                  <a:srgbClr val="00CFFF"/>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552" name="Google Shape;552;p77"/>
          <p:cNvSpPr txBox="1"/>
          <p:nvPr>
            <p:ph idx="1" type="subTitle"/>
          </p:nvPr>
        </p:nvSpPr>
        <p:spPr>
          <a:xfrm>
            <a:off x="735281" y="227070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1400"/>
              <a:buNone/>
              <a:defRPr sz="1400">
                <a:solidFill>
                  <a:srgbClr val="00CFFF"/>
                </a:solidFill>
              </a:defRPr>
            </a:lvl1pPr>
            <a:lvl2pPr lvl="1" rtl="0">
              <a:lnSpc>
                <a:spcPct val="100000"/>
              </a:lnSpc>
              <a:spcBef>
                <a:spcPts val="0"/>
              </a:spcBef>
              <a:spcAft>
                <a:spcPts val="0"/>
              </a:spcAft>
              <a:buClr>
                <a:srgbClr val="206E7C"/>
              </a:buClr>
              <a:buSzPts val="1400"/>
              <a:buNone/>
              <a:defRPr>
                <a:solidFill>
                  <a:srgbClr val="206E7C"/>
                </a:solidFill>
              </a:defRPr>
            </a:lvl2pPr>
            <a:lvl3pPr lvl="2" rtl="0">
              <a:lnSpc>
                <a:spcPct val="100000"/>
              </a:lnSpc>
              <a:spcBef>
                <a:spcPts val="0"/>
              </a:spcBef>
              <a:spcAft>
                <a:spcPts val="0"/>
              </a:spcAft>
              <a:buClr>
                <a:srgbClr val="206E7C"/>
              </a:buClr>
              <a:buSzPts val="1400"/>
              <a:buNone/>
              <a:defRPr>
                <a:solidFill>
                  <a:srgbClr val="206E7C"/>
                </a:solidFill>
              </a:defRPr>
            </a:lvl3pPr>
            <a:lvl4pPr lvl="3" rtl="0">
              <a:lnSpc>
                <a:spcPct val="100000"/>
              </a:lnSpc>
              <a:spcBef>
                <a:spcPts val="0"/>
              </a:spcBef>
              <a:spcAft>
                <a:spcPts val="0"/>
              </a:spcAft>
              <a:buClr>
                <a:srgbClr val="206E7C"/>
              </a:buClr>
              <a:buSzPts val="1200"/>
              <a:buNone/>
              <a:defRPr>
                <a:solidFill>
                  <a:srgbClr val="206E7C"/>
                </a:solidFill>
              </a:defRPr>
            </a:lvl4pPr>
            <a:lvl5pPr lvl="4" rtl="0">
              <a:lnSpc>
                <a:spcPct val="100000"/>
              </a:lnSpc>
              <a:spcBef>
                <a:spcPts val="0"/>
              </a:spcBef>
              <a:spcAft>
                <a:spcPts val="0"/>
              </a:spcAft>
              <a:buClr>
                <a:srgbClr val="206E7C"/>
              </a:buClr>
              <a:buSzPts val="1000"/>
              <a:buNone/>
              <a:defRPr>
                <a:solidFill>
                  <a:srgbClr val="206E7C"/>
                </a:solidFill>
              </a:defRPr>
            </a:lvl5pPr>
            <a:lvl6pPr lvl="5" rtl="0">
              <a:lnSpc>
                <a:spcPct val="100000"/>
              </a:lnSpc>
              <a:spcBef>
                <a:spcPts val="0"/>
              </a:spcBef>
              <a:spcAft>
                <a:spcPts val="0"/>
              </a:spcAft>
              <a:buClr>
                <a:srgbClr val="206E7C"/>
              </a:buClr>
              <a:buSzPts val="800"/>
              <a:buNone/>
              <a:defRPr>
                <a:solidFill>
                  <a:srgbClr val="206E7C"/>
                </a:solidFill>
              </a:defRPr>
            </a:lvl6pPr>
            <a:lvl7pPr lvl="6" rtl="0">
              <a:lnSpc>
                <a:spcPct val="100000"/>
              </a:lnSpc>
              <a:spcBef>
                <a:spcPts val="0"/>
              </a:spcBef>
              <a:spcAft>
                <a:spcPts val="0"/>
              </a:spcAft>
              <a:buClr>
                <a:srgbClr val="206E7C"/>
              </a:buClr>
              <a:buSzPts val="800"/>
              <a:buNone/>
              <a:defRPr>
                <a:solidFill>
                  <a:srgbClr val="206E7C"/>
                </a:solidFill>
              </a:defRPr>
            </a:lvl7pPr>
            <a:lvl8pPr lvl="7" rtl="0">
              <a:lnSpc>
                <a:spcPct val="100000"/>
              </a:lnSpc>
              <a:spcBef>
                <a:spcPts val="0"/>
              </a:spcBef>
              <a:spcAft>
                <a:spcPts val="0"/>
              </a:spcAft>
              <a:buClr>
                <a:srgbClr val="206E7C"/>
              </a:buClr>
              <a:buSzPts val="800"/>
              <a:buNone/>
              <a:defRPr>
                <a:solidFill>
                  <a:srgbClr val="206E7C"/>
                </a:solidFill>
              </a:defRPr>
            </a:lvl8pPr>
            <a:lvl9pPr lvl="8" rtl="0">
              <a:lnSpc>
                <a:spcPct val="100000"/>
              </a:lnSpc>
              <a:spcBef>
                <a:spcPts val="0"/>
              </a:spcBef>
              <a:spcAft>
                <a:spcPts val="0"/>
              </a:spcAft>
              <a:buClr>
                <a:srgbClr val="206E7C"/>
              </a:buClr>
              <a:buSzPts val="800"/>
              <a:buNone/>
              <a:defRPr>
                <a:solidFill>
                  <a:srgbClr val="206E7C"/>
                </a:solidFill>
              </a:defRPr>
            </a:lvl9pPr>
          </a:lstStyle>
          <a:p/>
        </p:txBody>
      </p:sp>
      <p:sp>
        <p:nvSpPr>
          <p:cNvPr id="553" name="Google Shape;553;p77"/>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554" name="Google Shape;554;p77"/>
          <p:cNvPicPr preferRelativeResize="0"/>
          <p:nvPr/>
        </p:nvPicPr>
        <p:blipFill>
          <a:blip r:embed="rId2">
            <a:alphaModFix/>
          </a:blip>
          <a:stretch>
            <a:fillRect/>
          </a:stretch>
        </p:blipFill>
        <p:spPr>
          <a:xfrm>
            <a:off x="825510" y="4438374"/>
            <a:ext cx="329350" cy="329350"/>
          </a:xfrm>
          <a:prstGeom prst="rect">
            <a:avLst/>
          </a:prstGeom>
          <a:noFill/>
          <a:ln>
            <a:noFill/>
          </a:ln>
        </p:spPr>
      </p:pic>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for Print" type="secHead">
  <p:cSld name="SECTION_HEADER">
    <p:bg>
      <p:bgPr>
        <a:solidFill>
          <a:srgbClr val="FFFFFF"/>
        </a:solidFill>
      </p:bgPr>
    </p:bg>
    <p:spTree>
      <p:nvGrpSpPr>
        <p:cNvPr id="555" name="Shape 555"/>
        <p:cNvGrpSpPr/>
        <p:nvPr/>
      </p:nvGrpSpPr>
      <p:grpSpPr>
        <a:xfrm>
          <a:off x="0" y="0"/>
          <a:ext cx="0" cy="0"/>
          <a:chOff x="0" y="0"/>
          <a:chExt cx="0" cy="0"/>
        </a:xfrm>
      </p:grpSpPr>
      <p:sp>
        <p:nvSpPr>
          <p:cNvPr id="556" name="Google Shape;556;p78"/>
          <p:cNvSpPr txBox="1"/>
          <p:nvPr>
            <p:ph type="ctrTitle"/>
          </p:nvPr>
        </p:nvSpPr>
        <p:spPr>
          <a:xfrm>
            <a:off x="712840" y="536231"/>
            <a:ext cx="7386600" cy="925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304A"/>
              </a:buClr>
              <a:buSzPts val="5000"/>
              <a:buNone/>
              <a:defRPr b="1" sz="5000">
                <a:solidFill>
                  <a:srgbClr val="1C304A"/>
                </a:solidFill>
              </a:defRPr>
            </a:lvl1pPr>
            <a:lvl2pPr lvl="1" rtl="0" algn="ctr">
              <a:spcBef>
                <a:spcPts val="0"/>
              </a:spcBef>
              <a:spcAft>
                <a:spcPts val="0"/>
              </a:spcAft>
              <a:buClr>
                <a:srgbClr val="1C304A"/>
              </a:buClr>
              <a:buSzPts val="5000"/>
              <a:buNone/>
              <a:defRPr sz="5000">
                <a:solidFill>
                  <a:srgbClr val="1C304A"/>
                </a:solidFill>
              </a:defRPr>
            </a:lvl2pPr>
            <a:lvl3pPr lvl="2" rtl="0" algn="ctr">
              <a:spcBef>
                <a:spcPts val="0"/>
              </a:spcBef>
              <a:spcAft>
                <a:spcPts val="0"/>
              </a:spcAft>
              <a:buClr>
                <a:srgbClr val="1C304A"/>
              </a:buClr>
              <a:buSzPts val="5000"/>
              <a:buNone/>
              <a:defRPr sz="5000">
                <a:solidFill>
                  <a:srgbClr val="1C304A"/>
                </a:solidFill>
              </a:defRPr>
            </a:lvl3pPr>
            <a:lvl4pPr lvl="3" rtl="0" algn="ctr">
              <a:spcBef>
                <a:spcPts val="0"/>
              </a:spcBef>
              <a:spcAft>
                <a:spcPts val="0"/>
              </a:spcAft>
              <a:buClr>
                <a:srgbClr val="1C304A"/>
              </a:buClr>
              <a:buSzPts val="5000"/>
              <a:buNone/>
              <a:defRPr sz="5000">
                <a:solidFill>
                  <a:srgbClr val="1C304A"/>
                </a:solidFill>
              </a:defRPr>
            </a:lvl4pPr>
            <a:lvl5pPr lvl="4" rtl="0" algn="ctr">
              <a:spcBef>
                <a:spcPts val="0"/>
              </a:spcBef>
              <a:spcAft>
                <a:spcPts val="0"/>
              </a:spcAft>
              <a:buClr>
                <a:srgbClr val="1C304A"/>
              </a:buClr>
              <a:buSzPts val="5000"/>
              <a:buNone/>
              <a:defRPr sz="5000">
                <a:solidFill>
                  <a:srgbClr val="1C304A"/>
                </a:solidFill>
              </a:defRPr>
            </a:lvl5pPr>
            <a:lvl6pPr lvl="5" rtl="0" algn="ctr">
              <a:spcBef>
                <a:spcPts val="0"/>
              </a:spcBef>
              <a:spcAft>
                <a:spcPts val="0"/>
              </a:spcAft>
              <a:buClr>
                <a:srgbClr val="1C304A"/>
              </a:buClr>
              <a:buSzPts val="5000"/>
              <a:buNone/>
              <a:defRPr sz="5000">
                <a:solidFill>
                  <a:srgbClr val="1C304A"/>
                </a:solidFill>
              </a:defRPr>
            </a:lvl6pPr>
            <a:lvl7pPr lvl="6" rtl="0" algn="ctr">
              <a:spcBef>
                <a:spcPts val="0"/>
              </a:spcBef>
              <a:spcAft>
                <a:spcPts val="0"/>
              </a:spcAft>
              <a:buClr>
                <a:srgbClr val="1C304A"/>
              </a:buClr>
              <a:buSzPts val="5000"/>
              <a:buNone/>
              <a:defRPr sz="5000">
                <a:solidFill>
                  <a:srgbClr val="1C304A"/>
                </a:solidFill>
              </a:defRPr>
            </a:lvl7pPr>
            <a:lvl8pPr lvl="7" rtl="0" algn="ctr">
              <a:spcBef>
                <a:spcPts val="0"/>
              </a:spcBef>
              <a:spcAft>
                <a:spcPts val="0"/>
              </a:spcAft>
              <a:buClr>
                <a:srgbClr val="1C304A"/>
              </a:buClr>
              <a:buSzPts val="5000"/>
              <a:buNone/>
              <a:defRPr sz="5000">
                <a:solidFill>
                  <a:srgbClr val="1C304A"/>
                </a:solidFill>
              </a:defRPr>
            </a:lvl8pPr>
            <a:lvl9pPr lvl="8" rtl="0" algn="ctr">
              <a:spcBef>
                <a:spcPts val="0"/>
              </a:spcBef>
              <a:spcAft>
                <a:spcPts val="0"/>
              </a:spcAft>
              <a:buClr>
                <a:srgbClr val="1C304A"/>
              </a:buClr>
              <a:buSzPts val="5000"/>
              <a:buNone/>
              <a:defRPr sz="5000">
                <a:solidFill>
                  <a:srgbClr val="1C304A"/>
                </a:solidFill>
              </a:defRPr>
            </a:lvl9pPr>
          </a:lstStyle>
          <a:p/>
        </p:txBody>
      </p:sp>
      <p:sp>
        <p:nvSpPr>
          <p:cNvPr id="557" name="Google Shape;557;p78"/>
          <p:cNvSpPr txBox="1"/>
          <p:nvPr>
            <p:ph idx="1" type="subTitle"/>
          </p:nvPr>
        </p:nvSpPr>
        <p:spPr>
          <a:xfrm>
            <a:off x="729681" y="228753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1400"/>
              <a:buNone/>
              <a:defRPr sz="1400">
                <a:solidFill>
                  <a:srgbClr val="1C304A"/>
                </a:solidFill>
              </a:defRPr>
            </a:lvl1pPr>
            <a:lvl2pPr lvl="1" rtl="0">
              <a:lnSpc>
                <a:spcPct val="100000"/>
              </a:lnSpc>
              <a:spcBef>
                <a:spcPts val="0"/>
              </a:spcBef>
              <a:spcAft>
                <a:spcPts val="0"/>
              </a:spcAft>
              <a:buClr>
                <a:srgbClr val="1C304A"/>
              </a:buClr>
              <a:buSzPts val="1400"/>
              <a:buNone/>
              <a:defRPr>
                <a:solidFill>
                  <a:srgbClr val="1C304A"/>
                </a:solidFill>
              </a:defRPr>
            </a:lvl2pPr>
            <a:lvl3pPr lvl="2" rtl="0">
              <a:lnSpc>
                <a:spcPct val="100000"/>
              </a:lnSpc>
              <a:spcBef>
                <a:spcPts val="0"/>
              </a:spcBef>
              <a:spcAft>
                <a:spcPts val="0"/>
              </a:spcAft>
              <a:buClr>
                <a:srgbClr val="1C304A"/>
              </a:buClr>
              <a:buSzPts val="1400"/>
              <a:buNone/>
              <a:defRPr>
                <a:solidFill>
                  <a:srgbClr val="1C304A"/>
                </a:solidFill>
              </a:defRPr>
            </a:lvl3pPr>
            <a:lvl4pPr lvl="3" rtl="0">
              <a:lnSpc>
                <a:spcPct val="100000"/>
              </a:lnSpc>
              <a:spcBef>
                <a:spcPts val="0"/>
              </a:spcBef>
              <a:spcAft>
                <a:spcPts val="0"/>
              </a:spcAft>
              <a:buClr>
                <a:srgbClr val="1C304A"/>
              </a:buClr>
              <a:buSzPts val="1200"/>
              <a:buNone/>
              <a:defRPr>
                <a:solidFill>
                  <a:srgbClr val="1C304A"/>
                </a:solidFill>
              </a:defRPr>
            </a:lvl4pPr>
            <a:lvl5pPr lvl="4" rtl="0">
              <a:lnSpc>
                <a:spcPct val="100000"/>
              </a:lnSpc>
              <a:spcBef>
                <a:spcPts val="0"/>
              </a:spcBef>
              <a:spcAft>
                <a:spcPts val="0"/>
              </a:spcAft>
              <a:buClr>
                <a:srgbClr val="1C304A"/>
              </a:buClr>
              <a:buSzPts val="1000"/>
              <a:buNone/>
              <a:defRPr>
                <a:solidFill>
                  <a:srgbClr val="1C304A"/>
                </a:solidFill>
              </a:defRPr>
            </a:lvl5pPr>
            <a:lvl6pPr lvl="5" rtl="0">
              <a:lnSpc>
                <a:spcPct val="100000"/>
              </a:lnSpc>
              <a:spcBef>
                <a:spcPts val="0"/>
              </a:spcBef>
              <a:spcAft>
                <a:spcPts val="0"/>
              </a:spcAft>
              <a:buClr>
                <a:srgbClr val="1C304A"/>
              </a:buClr>
              <a:buSzPts val="800"/>
              <a:buNone/>
              <a:defRPr>
                <a:solidFill>
                  <a:srgbClr val="1C304A"/>
                </a:solidFill>
              </a:defRPr>
            </a:lvl6pPr>
            <a:lvl7pPr lvl="6" rtl="0">
              <a:lnSpc>
                <a:spcPct val="100000"/>
              </a:lnSpc>
              <a:spcBef>
                <a:spcPts val="0"/>
              </a:spcBef>
              <a:spcAft>
                <a:spcPts val="0"/>
              </a:spcAft>
              <a:buClr>
                <a:srgbClr val="1C304A"/>
              </a:buClr>
              <a:buSzPts val="800"/>
              <a:buNone/>
              <a:defRPr>
                <a:solidFill>
                  <a:srgbClr val="1C304A"/>
                </a:solidFill>
              </a:defRPr>
            </a:lvl7pPr>
            <a:lvl8pPr lvl="7" rtl="0">
              <a:lnSpc>
                <a:spcPct val="100000"/>
              </a:lnSpc>
              <a:spcBef>
                <a:spcPts val="0"/>
              </a:spcBef>
              <a:spcAft>
                <a:spcPts val="0"/>
              </a:spcAft>
              <a:buClr>
                <a:srgbClr val="1C304A"/>
              </a:buClr>
              <a:buSzPts val="800"/>
              <a:buNone/>
              <a:defRPr>
                <a:solidFill>
                  <a:srgbClr val="1C304A"/>
                </a:solidFill>
              </a:defRPr>
            </a:lvl8pPr>
            <a:lvl9pPr lvl="8" rtl="0">
              <a:lnSpc>
                <a:spcPct val="100000"/>
              </a:lnSpc>
              <a:spcBef>
                <a:spcPts val="0"/>
              </a:spcBef>
              <a:spcAft>
                <a:spcPts val="0"/>
              </a:spcAft>
              <a:buClr>
                <a:srgbClr val="1C304A"/>
              </a:buClr>
              <a:buSzPts val="800"/>
              <a:buNone/>
              <a:defRPr>
                <a:solidFill>
                  <a:srgbClr val="1C304A"/>
                </a:solidFill>
              </a:defRPr>
            </a:lvl9pPr>
          </a:lstStyle>
          <a:p/>
        </p:txBody>
      </p:sp>
      <p:sp>
        <p:nvSpPr>
          <p:cNvPr id="558" name="Google Shape;558;p78"/>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559" name="Google Shape;559;p78"/>
          <p:cNvPicPr preferRelativeResize="0"/>
          <p:nvPr/>
        </p:nvPicPr>
        <p:blipFill>
          <a:blip r:embed="rId2">
            <a:alphaModFix/>
          </a:blip>
          <a:stretch>
            <a:fillRect/>
          </a:stretch>
        </p:blipFill>
        <p:spPr>
          <a:xfrm>
            <a:off x="825500" y="4438375"/>
            <a:ext cx="329350" cy="329350"/>
          </a:xfrm>
          <a:prstGeom prst="rect">
            <a:avLst/>
          </a:prstGeom>
          <a:noFill/>
          <a:ln>
            <a:noFill/>
          </a:ln>
        </p:spPr>
      </p:pic>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Blue" type="tx">
  <p:cSld name="TITLE_AND_BODY">
    <p:bg>
      <p:bgPr>
        <a:solidFill>
          <a:srgbClr val="00CFFF"/>
        </a:solidFill>
      </p:bgPr>
    </p:bg>
    <p:spTree>
      <p:nvGrpSpPr>
        <p:cNvPr id="560" name="Shape 560"/>
        <p:cNvGrpSpPr/>
        <p:nvPr/>
      </p:nvGrpSpPr>
      <p:grpSpPr>
        <a:xfrm>
          <a:off x="0" y="0"/>
          <a:ext cx="0" cy="0"/>
          <a:chOff x="0" y="0"/>
          <a:chExt cx="0" cy="0"/>
        </a:xfrm>
      </p:grpSpPr>
      <p:sp>
        <p:nvSpPr>
          <p:cNvPr id="561" name="Google Shape;561;p79"/>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562" name="Google Shape;562;p79"/>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563" name="Google Shape;563;p79"/>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564" name="Google Shape;564;p79"/>
          <p:cNvPicPr preferRelativeResize="0"/>
          <p:nvPr/>
        </p:nvPicPr>
        <p:blipFill>
          <a:blip r:embed="rId2">
            <a:alphaModFix/>
          </a:blip>
          <a:stretch>
            <a:fillRect/>
          </a:stretch>
        </p:blipFill>
        <p:spPr>
          <a:xfrm>
            <a:off x="825500" y="4566350"/>
            <a:ext cx="201375" cy="201375"/>
          </a:xfrm>
          <a:prstGeom prst="rect">
            <a:avLst/>
          </a:prstGeom>
          <a:noFill/>
          <a:ln>
            <a:noFill/>
          </a:ln>
        </p:spPr>
      </p:pic>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Dark Blue">
  <p:cSld name="TITLE_AND_BODY_2">
    <p:bg>
      <p:bgPr>
        <a:solidFill>
          <a:srgbClr val="1C304A"/>
        </a:solidFill>
      </p:bgPr>
    </p:bg>
    <p:spTree>
      <p:nvGrpSpPr>
        <p:cNvPr id="565" name="Shape 565"/>
        <p:cNvGrpSpPr/>
        <p:nvPr/>
      </p:nvGrpSpPr>
      <p:grpSpPr>
        <a:xfrm>
          <a:off x="0" y="0"/>
          <a:ext cx="0" cy="0"/>
          <a:chOff x="0" y="0"/>
          <a:chExt cx="0" cy="0"/>
        </a:xfrm>
      </p:grpSpPr>
      <p:sp>
        <p:nvSpPr>
          <p:cNvPr id="566" name="Google Shape;566;p80"/>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567" name="Google Shape;567;p80"/>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568" name="Google Shape;568;p80"/>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pic>
        <p:nvPicPr>
          <p:cNvPr id="569" name="Google Shape;569;p80"/>
          <p:cNvPicPr preferRelativeResize="0"/>
          <p:nvPr/>
        </p:nvPicPr>
        <p:blipFill>
          <a:blip r:embed="rId2">
            <a:alphaModFix/>
          </a:blip>
          <a:stretch>
            <a:fillRect/>
          </a:stretch>
        </p:blipFill>
        <p:spPr>
          <a:xfrm>
            <a:off x="825504" y="4566350"/>
            <a:ext cx="201375" cy="201375"/>
          </a:xfrm>
          <a:prstGeom prst="rect">
            <a:avLst/>
          </a:prstGeom>
          <a:noFill/>
          <a:ln>
            <a:noFill/>
          </a:ln>
        </p:spPr>
      </p:pic>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TITLE_AND_BODY_2_1">
    <p:bg>
      <p:bgPr>
        <a:solidFill>
          <a:srgbClr val="FFFFFF"/>
        </a:solidFill>
      </p:bgPr>
    </p:bg>
    <p:spTree>
      <p:nvGrpSpPr>
        <p:cNvPr id="570" name="Shape 570"/>
        <p:cNvGrpSpPr/>
        <p:nvPr/>
      </p:nvGrpSpPr>
      <p:grpSpPr>
        <a:xfrm>
          <a:off x="0" y="0"/>
          <a:ext cx="0" cy="0"/>
          <a:chOff x="0" y="0"/>
          <a:chExt cx="0" cy="0"/>
        </a:xfrm>
      </p:grpSpPr>
      <p:sp>
        <p:nvSpPr>
          <p:cNvPr id="571" name="Google Shape;571;p81"/>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572" name="Google Shape;572;p81"/>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573" name="Google Shape;573;p81"/>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046B99"/>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574" name="Google Shape;574;p81"/>
          <p:cNvPicPr preferRelativeResize="0"/>
          <p:nvPr/>
        </p:nvPicPr>
        <p:blipFill>
          <a:blip r:embed="rId2">
            <a:alphaModFix/>
          </a:blip>
          <a:stretch>
            <a:fillRect/>
          </a:stretch>
        </p:blipFill>
        <p:spPr>
          <a:xfrm>
            <a:off x="825500" y="4566350"/>
            <a:ext cx="201375" cy="201375"/>
          </a:xfrm>
          <a:prstGeom prst="rect">
            <a:avLst/>
          </a:prstGeom>
          <a:noFill/>
          <a:ln>
            <a:noFill/>
          </a:ln>
        </p:spPr>
      </p:pic>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ight - LG quote">
  <p:cSld name="TITLE_AND_BODY_2_1_1">
    <p:bg>
      <p:bgPr>
        <a:solidFill>
          <a:srgbClr val="00CFFF"/>
        </a:solidFill>
      </p:bgPr>
    </p:bg>
    <p:spTree>
      <p:nvGrpSpPr>
        <p:cNvPr id="575" name="Shape 575"/>
        <p:cNvGrpSpPr/>
        <p:nvPr/>
      </p:nvGrpSpPr>
      <p:grpSpPr>
        <a:xfrm>
          <a:off x="0" y="0"/>
          <a:ext cx="0" cy="0"/>
          <a:chOff x="0" y="0"/>
          <a:chExt cx="0" cy="0"/>
        </a:xfrm>
      </p:grpSpPr>
      <p:sp>
        <p:nvSpPr>
          <p:cNvPr id="576" name="Google Shape;576;p82"/>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577" name="Google Shape;577;p82"/>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3200"/>
              <a:buNone/>
              <a:defRPr b="1" sz="32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LG quote">
  <p:cSld name="TITLE_AND_BODY_2_1_1_1">
    <p:bg>
      <p:bgPr>
        <a:solidFill>
          <a:srgbClr val="FFFFFF"/>
        </a:solidFill>
      </p:bgPr>
    </p:bg>
    <p:spTree>
      <p:nvGrpSpPr>
        <p:cNvPr id="578" name="Shape 578"/>
        <p:cNvGrpSpPr/>
        <p:nvPr/>
      </p:nvGrpSpPr>
      <p:grpSpPr>
        <a:xfrm>
          <a:off x="0" y="0"/>
          <a:ext cx="0" cy="0"/>
          <a:chOff x="0" y="0"/>
          <a:chExt cx="0" cy="0"/>
        </a:xfrm>
      </p:grpSpPr>
      <p:sp>
        <p:nvSpPr>
          <p:cNvPr id="579" name="Google Shape;579;p83"/>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3200"/>
              <a:buNone/>
              <a:defRPr b="1" sz="32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580" name="Google Shape;580;p83"/>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g Point - Light">
  <p:cSld name="TITLE_AND_BODY_2_1_1_1">
    <p:bg>
      <p:bgPr>
        <a:solidFill>
          <a:srgbClr val="FFFFFF"/>
        </a:solidFill>
      </p:bgPr>
    </p:bg>
    <p:spTree>
      <p:nvGrpSpPr>
        <p:cNvPr id="70" name="Shape 70"/>
        <p:cNvGrpSpPr/>
        <p:nvPr/>
      </p:nvGrpSpPr>
      <p:grpSpPr>
        <a:xfrm>
          <a:off x="0" y="0"/>
          <a:ext cx="0" cy="0"/>
          <a:chOff x="0" y="0"/>
          <a:chExt cx="0" cy="0"/>
        </a:xfrm>
      </p:grpSpPr>
      <p:sp>
        <p:nvSpPr>
          <p:cNvPr id="71" name="Google Shape;71;p9"/>
          <p:cNvSpPr txBox="1"/>
          <p:nvPr>
            <p:ph type="ctrTitle"/>
          </p:nvPr>
        </p:nvSpPr>
        <p:spPr>
          <a:xfrm>
            <a:off x="712850" y="536200"/>
            <a:ext cx="7692900" cy="373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1C304A"/>
              </a:buClr>
              <a:buSzPts val="2600"/>
              <a:buNone/>
              <a:defRPr b="1">
                <a:solidFill>
                  <a:srgbClr val="1C304A"/>
                </a:solidFill>
              </a:defRPr>
            </a:lvl1pPr>
            <a:lvl2pPr lvl="1" rtl="0" algn="ctr">
              <a:lnSpc>
                <a:spcPct val="100000"/>
              </a:lnSpc>
              <a:spcBef>
                <a:spcPts val="0"/>
              </a:spcBef>
              <a:spcAft>
                <a:spcPts val="0"/>
              </a:spcAft>
              <a:buClr>
                <a:srgbClr val="1C304A"/>
              </a:buClr>
              <a:buSzPts val="2600"/>
              <a:buNone/>
              <a:defRPr sz="2600">
                <a:solidFill>
                  <a:srgbClr val="1C304A"/>
                </a:solidFill>
              </a:defRPr>
            </a:lvl2pPr>
            <a:lvl3pPr lvl="2" rtl="0" algn="ctr">
              <a:lnSpc>
                <a:spcPct val="100000"/>
              </a:lnSpc>
              <a:spcBef>
                <a:spcPts val="0"/>
              </a:spcBef>
              <a:spcAft>
                <a:spcPts val="0"/>
              </a:spcAft>
              <a:buClr>
                <a:srgbClr val="1C304A"/>
              </a:buClr>
              <a:buSzPts val="2600"/>
              <a:buNone/>
              <a:defRPr sz="2600">
                <a:solidFill>
                  <a:srgbClr val="1C304A"/>
                </a:solidFill>
              </a:defRPr>
            </a:lvl3pPr>
            <a:lvl4pPr lvl="3" rtl="0" algn="ctr">
              <a:lnSpc>
                <a:spcPct val="100000"/>
              </a:lnSpc>
              <a:spcBef>
                <a:spcPts val="0"/>
              </a:spcBef>
              <a:spcAft>
                <a:spcPts val="0"/>
              </a:spcAft>
              <a:buClr>
                <a:srgbClr val="1C304A"/>
              </a:buClr>
              <a:buSzPts val="2600"/>
              <a:buNone/>
              <a:defRPr sz="2600">
                <a:solidFill>
                  <a:srgbClr val="1C304A"/>
                </a:solidFill>
              </a:defRPr>
            </a:lvl4pPr>
            <a:lvl5pPr lvl="4" rtl="0" algn="ctr">
              <a:lnSpc>
                <a:spcPct val="100000"/>
              </a:lnSpc>
              <a:spcBef>
                <a:spcPts val="0"/>
              </a:spcBef>
              <a:spcAft>
                <a:spcPts val="0"/>
              </a:spcAft>
              <a:buClr>
                <a:srgbClr val="1C304A"/>
              </a:buClr>
              <a:buSzPts val="2600"/>
              <a:buNone/>
              <a:defRPr sz="2600">
                <a:solidFill>
                  <a:srgbClr val="1C304A"/>
                </a:solidFill>
              </a:defRPr>
            </a:lvl5pPr>
            <a:lvl6pPr lvl="5" rtl="0" algn="ctr">
              <a:lnSpc>
                <a:spcPct val="100000"/>
              </a:lnSpc>
              <a:spcBef>
                <a:spcPts val="0"/>
              </a:spcBef>
              <a:spcAft>
                <a:spcPts val="0"/>
              </a:spcAft>
              <a:buClr>
                <a:srgbClr val="1C304A"/>
              </a:buClr>
              <a:buSzPts val="2600"/>
              <a:buNone/>
              <a:defRPr sz="2600">
                <a:solidFill>
                  <a:srgbClr val="1C304A"/>
                </a:solidFill>
              </a:defRPr>
            </a:lvl6pPr>
            <a:lvl7pPr lvl="6" rtl="0" algn="ctr">
              <a:lnSpc>
                <a:spcPct val="100000"/>
              </a:lnSpc>
              <a:spcBef>
                <a:spcPts val="0"/>
              </a:spcBef>
              <a:spcAft>
                <a:spcPts val="0"/>
              </a:spcAft>
              <a:buClr>
                <a:srgbClr val="1C304A"/>
              </a:buClr>
              <a:buSzPts val="2600"/>
              <a:buNone/>
              <a:defRPr sz="2600">
                <a:solidFill>
                  <a:srgbClr val="1C304A"/>
                </a:solidFill>
              </a:defRPr>
            </a:lvl7pPr>
            <a:lvl8pPr lvl="7" rtl="0" algn="ctr">
              <a:lnSpc>
                <a:spcPct val="100000"/>
              </a:lnSpc>
              <a:spcBef>
                <a:spcPts val="0"/>
              </a:spcBef>
              <a:spcAft>
                <a:spcPts val="0"/>
              </a:spcAft>
              <a:buClr>
                <a:srgbClr val="1C304A"/>
              </a:buClr>
              <a:buSzPts val="2600"/>
              <a:buNone/>
              <a:defRPr sz="2600">
                <a:solidFill>
                  <a:srgbClr val="1C304A"/>
                </a:solidFill>
              </a:defRPr>
            </a:lvl8pPr>
            <a:lvl9pPr lvl="8" rtl="0" algn="ctr">
              <a:lnSpc>
                <a:spcPct val="100000"/>
              </a:lnSpc>
              <a:spcBef>
                <a:spcPts val="0"/>
              </a:spcBef>
              <a:spcAft>
                <a:spcPts val="0"/>
              </a:spcAft>
              <a:buClr>
                <a:srgbClr val="1C304A"/>
              </a:buClr>
              <a:buSzPts val="2600"/>
              <a:buNone/>
              <a:defRPr sz="2600">
                <a:solidFill>
                  <a:srgbClr val="1C304A"/>
                </a:solidFill>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 1 column">
  <p:cSld name="TITLE_AND_BODY_2_1_1_1_1">
    <p:bg>
      <p:bgPr>
        <a:solidFill>
          <a:srgbClr val="1C304A"/>
        </a:solidFill>
      </p:bgPr>
    </p:bg>
    <p:spTree>
      <p:nvGrpSpPr>
        <p:cNvPr id="581" name="Shape 581"/>
        <p:cNvGrpSpPr/>
        <p:nvPr/>
      </p:nvGrpSpPr>
      <p:grpSpPr>
        <a:xfrm>
          <a:off x="0" y="0"/>
          <a:ext cx="0" cy="0"/>
          <a:chOff x="0" y="0"/>
          <a:chExt cx="0" cy="0"/>
        </a:xfrm>
      </p:grpSpPr>
      <p:sp>
        <p:nvSpPr>
          <p:cNvPr id="582" name="Google Shape;582;p84"/>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583" name="Google Shape;583;p84"/>
          <p:cNvSpPr txBox="1"/>
          <p:nvPr>
            <p:ph idx="1" type="body"/>
          </p:nvPr>
        </p:nvSpPr>
        <p:spPr>
          <a:xfrm>
            <a:off x="623400" y="1654658"/>
            <a:ext cx="78915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1600"/>
              </a:spcBef>
              <a:spcAft>
                <a:spcPts val="0"/>
              </a:spcAft>
              <a:buClr>
                <a:srgbClr val="FFFFFF"/>
              </a:buClr>
              <a:buSzPts val="14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79400" lvl="5" marL="2743200" rtl="0">
              <a:spcBef>
                <a:spcPts val="1600"/>
              </a:spcBef>
              <a:spcAft>
                <a:spcPts val="0"/>
              </a:spcAft>
              <a:buClr>
                <a:srgbClr val="FFFFFF"/>
              </a:buClr>
              <a:buSzPts val="800"/>
              <a:buChar char="■"/>
              <a:defRPr>
                <a:solidFill>
                  <a:srgbClr val="FFFFFF"/>
                </a:solidFill>
              </a:defRPr>
            </a:lvl6pPr>
            <a:lvl7pPr indent="-279400" lvl="6" marL="3200400" rtl="0">
              <a:spcBef>
                <a:spcPts val="1600"/>
              </a:spcBef>
              <a:spcAft>
                <a:spcPts val="0"/>
              </a:spcAft>
              <a:buClr>
                <a:srgbClr val="FFFFFF"/>
              </a:buClr>
              <a:buSzPts val="800"/>
              <a:buChar char="●"/>
              <a:defRPr>
                <a:solidFill>
                  <a:srgbClr val="FFFFFF"/>
                </a:solidFill>
              </a:defRPr>
            </a:lvl7pPr>
            <a:lvl8pPr indent="-279400" lvl="7" marL="3657600" rtl="0">
              <a:spcBef>
                <a:spcPts val="1600"/>
              </a:spcBef>
              <a:spcAft>
                <a:spcPts val="0"/>
              </a:spcAft>
              <a:buClr>
                <a:srgbClr val="FFFFFF"/>
              </a:buClr>
              <a:buSzPts val="800"/>
              <a:buChar char="○"/>
              <a:defRPr>
                <a:solidFill>
                  <a:srgbClr val="FFFFFF"/>
                </a:solidFill>
              </a:defRPr>
            </a:lvl8pPr>
            <a:lvl9pPr indent="-279400" lvl="8" marL="4114800" rtl="0">
              <a:spcBef>
                <a:spcPts val="1600"/>
              </a:spcBef>
              <a:spcAft>
                <a:spcPts val="1600"/>
              </a:spcAft>
              <a:buClr>
                <a:srgbClr val="FFFFFF"/>
              </a:buClr>
              <a:buSzPts val="800"/>
              <a:buChar char="■"/>
              <a:defRPr>
                <a:solidFill>
                  <a:srgbClr val="FFFFFF"/>
                </a:solidFill>
              </a:defRPr>
            </a:lvl9pPr>
          </a:lstStyle>
          <a:p/>
        </p:txBody>
      </p:sp>
      <p:sp>
        <p:nvSpPr>
          <p:cNvPr id="584" name="Google Shape;584;p84"/>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 2 column">
  <p:cSld name="TITLE_AND_BODY_2_1_1_1_1_3">
    <p:bg>
      <p:bgPr>
        <a:solidFill>
          <a:srgbClr val="1C304A"/>
        </a:solidFill>
      </p:bgPr>
    </p:bg>
    <p:spTree>
      <p:nvGrpSpPr>
        <p:cNvPr id="585" name="Shape 585"/>
        <p:cNvGrpSpPr/>
        <p:nvPr/>
      </p:nvGrpSpPr>
      <p:grpSpPr>
        <a:xfrm>
          <a:off x="0" y="0"/>
          <a:ext cx="0" cy="0"/>
          <a:chOff x="0" y="0"/>
          <a:chExt cx="0" cy="0"/>
        </a:xfrm>
      </p:grpSpPr>
      <p:sp>
        <p:nvSpPr>
          <p:cNvPr id="586" name="Google Shape;586;p85"/>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587" name="Google Shape;587;p85"/>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588" name="Google Shape;588;p85"/>
          <p:cNvSpPr txBox="1"/>
          <p:nvPr>
            <p:ph idx="1" type="body"/>
          </p:nvPr>
        </p:nvSpPr>
        <p:spPr>
          <a:xfrm>
            <a:off x="697434" y="171406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589" name="Google Shape;589;p85"/>
          <p:cNvSpPr txBox="1"/>
          <p:nvPr>
            <p:ph idx="2" type="body"/>
          </p:nvPr>
        </p:nvSpPr>
        <p:spPr>
          <a:xfrm>
            <a:off x="4675870" y="173731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590" name="Google Shape;590;p85"/>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 Dark - 3 column bullets">
  <p:cSld name="TITLE_AND_BODY_2_1_1_1_1_3_1">
    <p:bg>
      <p:bgPr>
        <a:solidFill>
          <a:srgbClr val="1C304A"/>
        </a:solidFill>
      </p:bgPr>
    </p:bg>
    <p:spTree>
      <p:nvGrpSpPr>
        <p:cNvPr id="591" name="Shape 591"/>
        <p:cNvGrpSpPr/>
        <p:nvPr/>
      </p:nvGrpSpPr>
      <p:grpSpPr>
        <a:xfrm>
          <a:off x="0" y="0"/>
          <a:ext cx="0" cy="0"/>
          <a:chOff x="0" y="0"/>
          <a:chExt cx="0" cy="0"/>
        </a:xfrm>
      </p:grpSpPr>
      <p:sp>
        <p:nvSpPr>
          <p:cNvPr id="592" name="Google Shape;592;p86"/>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593" name="Google Shape;593;p86"/>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594" name="Google Shape;594;p86"/>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95" name="Google Shape;595;p86"/>
          <p:cNvSpPr txBox="1"/>
          <p:nvPr>
            <p:ph idx="2" type="body"/>
          </p:nvPr>
        </p:nvSpPr>
        <p:spPr>
          <a:xfrm>
            <a:off x="737118"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596" name="Google Shape;596;p86"/>
          <p:cNvSpPr txBox="1"/>
          <p:nvPr>
            <p:ph idx="3" type="body"/>
          </p:nvPr>
        </p:nvSpPr>
        <p:spPr>
          <a:xfrm>
            <a:off x="3323393"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597" name="Google Shape;597;p86"/>
          <p:cNvSpPr txBox="1"/>
          <p:nvPr>
            <p:ph idx="4" type="body"/>
          </p:nvPr>
        </p:nvSpPr>
        <p:spPr>
          <a:xfrm>
            <a:off x="5909667"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598" name="Google Shape;598;p86"/>
          <p:cNvSpPr/>
          <p:nvPr/>
        </p:nvSpPr>
        <p:spPr>
          <a:xfrm>
            <a:off x="81552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599" name="Google Shape;599;p86"/>
          <p:cNvSpPr txBox="1"/>
          <p:nvPr/>
        </p:nvSpPr>
        <p:spPr>
          <a:xfrm>
            <a:off x="811575"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1</a:t>
            </a:r>
            <a:endParaRPr sz="1800">
              <a:solidFill>
                <a:srgbClr val="1C304A"/>
              </a:solidFill>
            </a:endParaRPr>
          </a:p>
        </p:txBody>
      </p:sp>
      <p:sp>
        <p:nvSpPr>
          <p:cNvPr id="600" name="Google Shape;600;p86"/>
          <p:cNvSpPr/>
          <p:nvPr/>
        </p:nvSpPr>
        <p:spPr>
          <a:xfrm>
            <a:off x="3375583"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01" name="Google Shape;601;p86"/>
          <p:cNvSpPr txBox="1"/>
          <p:nvPr/>
        </p:nvSpPr>
        <p:spPr>
          <a:xfrm>
            <a:off x="3371633"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2</a:t>
            </a:r>
            <a:endParaRPr sz="1800">
              <a:solidFill>
                <a:srgbClr val="1C304A"/>
              </a:solidFill>
            </a:endParaRPr>
          </a:p>
        </p:txBody>
      </p:sp>
      <p:sp>
        <p:nvSpPr>
          <p:cNvPr id="602" name="Google Shape;602;p86"/>
          <p:cNvSpPr/>
          <p:nvPr/>
        </p:nvSpPr>
        <p:spPr>
          <a:xfrm>
            <a:off x="599343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03" name="Google Shape;603;p86"/>
          <p:cNvSpPr txBox="1"/>
          <p:nvPr/>
        </p:nvSpPr>
        <p:spPr>
          <a:xfrm>
            <a:off x="5989485"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3</a:t>
            </a:r>
            <a:endParaRPr sz="1800">
              <a:solidFill>
                <a:srgbClr val="1C304A"/>
              </a:solidFil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1 column">
  <p:cSld name="TITLE_AND_BODY_2_1_1_1_1_2">
    <p:bg>
      <p:bgPr>
        <a:solidFill>
          <a:srgbClr val="FFFFFF"/>
        </a:solidFill>
      </p:bgPr>
    </p:bg>
    <p:spTree>
      <p:nvGrpSpPr>
        <p:cNvPr id="604" name="Shape 604"/>
        <p:cNvGrpSpPr/>
        <p:nvPr/>
      </p:nvGrpSpPr>
      <p:grpSpPr>
        <a:xfrm>
          <a:off x="0" y="0"/>
          <a:ext cx="0" cy="0"/>
          <a:chOff x="0" y="0"/>
          <a:chExt cx="0" cy="0"/>
        </a:xfrm>
      </p:grpSpPr>
      <p:sp>
        <p:nvSpPr>
          <p:cNvPr id="605" name="Google Shape;605;p87"/>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606" name="Google Shape;606;p87"/>
          <p:cNvSpPr txBox="1"/>
          <p:nvPr>
            <p:ph idx="1" type="body"/>
          </p:nvPr>
        </p:nvSpPr>
        <p:spPr>
          <a:xfrm>
            <a:off x="623400" y="1662376"/>
            <a:ext cx="78915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1C304A"/>
              </a:buClr>
              <a:buSzPts val="1800"/>
              <a:buChar char="●"/>
              <a:defRPr>
                <a:solidFill>
                  <a:srgbClr val="1C304A"/>
                </a:solidFill>
              </a:defRPr>
            </a:lvl1pPr>
            <a:lvl2pPr indent="-317500" lvl="1" marL="914400" rtl="0">
              <a:spcBef>
                <a:spcPts val="1600"/>
              </a:spcBef>
              <a:spcAft>
                <a:spcPts val="0"/>
              </a:spcAft>
              <a:buClr>
                <a:srgbClr val="1C304A"/>
              </a:buClr>
              <a:buSzPts val="1400"/>
              <a:buChar char="○"/>
              <a:defRPr>
                <a:solidFill>
                  <a:srgbClr val="1C304A"/>
                </a:solidFill>
              </a:defRPr>
            </a:lvl2pPr>
            <a:lvl3pPr indent="-317500" lvl="2" marL="1371600" rtl="0">
              <a:spcBef>
                <a:spcPts val="1600"/>
              </a:spcBef>
              <a:spcAft>
                <a:spcPts val="0"/>
              </a:spcAft>
              <a:buClr>
                <a:srgbClr val="1C304A"/>
              </a:buClr>
              <a:buSzPts val="1400"/>
              <a:buChar char="■"/>
              <a:defRPr>
                <a:solidFill>
                  <a:srgbClr val="1C304A"/>
                </a:solidFill>
              </a:defRPr>
            </a:lvl3pPr>
            <a:lvl4pPr indent="-304800" lvl="3" marL="1828800" rtl="0">
              <a:spcBef>
                <a:spcPts val="1600"/>
              </a:spcBef>
              <a:spcAft>
                <a:spcPts val="0"/>
              </a:spcAft>
              <a:buClr>
                <a:srgbClr val="1C304A"/>
              </a:buClr>
              <a:buSzPts val="1200"/>
              <a:buChar char="●"/>
              <a:defRPr>
                <a:solidFill>
                  <a:srgbClr val="1C304A"/>
                </a:solidFill>
              </a:defRPr>
            </a:lvl4pPr>
            <a:lvl5pPr indent="-292100" lvl="4" marL="2286000" rtl="0">
              <a:spcBef>
                <a:spcPts val="1600"/>
              </a:spcBef>
              <a:spcAft>
                <a:spcPts val="0"/>
              </a:spcAft>
              <a:buClr>
                <a:srgbClr val="1C304A"/>
              </a:buClr>
              <a:buSzPts val="1000"/>
              <a:buChar char="○"/>
              <a:defRPr>
                <a:solidFill>
                  <a:srgbClr val="1C304A"/>
                </a:solidFill>
              </a:defRPr>
            </a:lvl5pPr>
            <a:lvl6pPr indent="-279400" lvl="5" marL="2743200" rtl="0">
              <a:spcBef>
                <a:spcPts val="1600"/>
              </a:spcBef>
              <a:spcAft>
                <a:spcPts val="0"/>
              </a:spcAft>
              <a:buClr>
                <a:srgbClr val="1C304A"/>
              </a:buClr>
              <a:buSzPts val="800"/>
              <a:buChar char="■"/>
              <a:defRPr>
                <a:solidFill>
                  <a:srgbClr val="1C304A"/>
                </a:solidFill>
              </a:defRPr>
            </a:lvl6pPr>
            <a:lvl7pPr indent="-279400" lvl="6" marL="3200400" rtl="0">
              <a:spcBef>
                <a:spcPts val="1600"/>
              </a:spcBef>
              <a:spcAft>
                <a:spcPts val="0"/>
              </a:spcAft>
              <a:buClr>
                <a:srgbClr val="1C304A"/>
              </a:buClr>
              <a:buSzPts val="800"/>
              <a:buChar char="●"/>
              <a:defRPr>
                <a:solidFill>
                  <a:srgbClr val="1C304A"/>
                </a:solidFill>
              </a:defRPr>
            </a:lvl7pPr>
            <a:lvl8pPr indent="-279400" lvl="7" marL="3657600" rtl="0">
              <a:spcBef>
                <a:spcPts val="1600"/>
              </a:spcBef>
              <a:spcAft>
                <a:spcPts val="0"/>
              </a:spcAft>
              <a:buClr>
                <a:srgbClr val="1C304A"/>
              </a:buClr>
              <a:buSzPts val="800"/>
              <a:buChar char="○"/>
              <a:defRPr>
                <a:solidFill>
                  <a:srgbClr val="1C304A"/>
                </a:solidFill>
              </a:defRPr>
            </a:lvl8pPr>
            <a:lvl9pPr indent="-279400" lvl="8" marL="4114800" rtl="0">
              <a:spcBef>
                <a:spcPts val="1600"/>
              </a:spcBef>
              <a:spcAft>
                <a:spcPts val="1600"/>
              </a:spcAft>
              <a:buClr>
                <a:srgbClr val="1C304A"/>
              </a:buClr>
              <a:buSzPts val="800"/>
              <a:buChar char="■"/>
              <a:defRPr>
                <a:solidFill>
                  <a:srgbClr val="1C304A"/>
                </a:solidFill>
              </a:defRPr>
            </a:lvl9pPr>
          </a:lstStyle>
          <a:p/>
        </p:txBody>
      </p:sp>
      <p:sp>
        <p:nvSpPr>
          <p:cNvPr id="607" name="Google Shape;607;p87"/>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2 column">
  <p:cSld name="TITLE_AND_BODY_2_1_1_1_1_1">
    <p:bg>
      <p:bgPr>
        <a:solidFill>
          <a:srgbClr val="FFFFFF"/>
        </a:solidFill>
      </p:bgPr>
    </p:bg>
    <p:spTree>
      <p:nvGrpSpPr>
        <p:cNvPr id="608" name="Shape 608"/>
        <p:cNvGrpSpPr/>
        <p:nvPr/>
      </p:nvGrpSpPr>
      <p:grpSpPr>
        <a:xfrm>
          <a:off x="0" y="0"/>
          <a:ext cx="0" cy="0"/>
          <a:chOff x="0" y="0"/>
          <a:chExt cx="0" cy="0"/>
        </a:xfrm>
      </p:grpSpPr>
      <p:sp>
        <p:nvSpPr>
          <p:cNvPr id="609" name="Google Shape;609;p88"/>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610" name="Google Shape;610;p88"/>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611" name="Google Shape;611;p88"/>
          <p:cNvSpPr txBox="1"/>
          <p:nvPr>
            <p:ph idx="1" type="body"/>
          </p:nvPr>
        </p:nvSpPr>
        <p:spPr>
          <a:xfrm>
            <a:off x="725280" y="172202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612" name="Google Shape;612;p88"/>
          <p:cNvSpPr txBox="1"/>
          <p:nvPr>
            <p:ph idx="2" type="body"/>
          </p:nvPr>
        </p:nvSpPr>
        <p:spPr>
          <a:xfrm>
            <a:off x="4675870" y="174527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613" name="Google Shape;613;p88"/>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3 column ">
  <p:cSld name="TITLE_AND_TWO_COLUMNS_1">
    <p:spTree>
      <p:nvGrpSpPr>
        <p:cNvPr id="614" name="Shape 614"/>
        <p:cNvGrpSpPr/>
        <p:nvPr/>
      </p:nvGrpSpPr>
      <p:grpSpPr>
        <a:xfrm>
          <a:off x="0" y="0"/>
          <a:ext cx="0" cy="0"/>
          <a:chOff x="0" y="0"/>
          <a:chExt cx="0" cy="0"/>
        </a:xfrm>
      </p:grpSpPr>
      <p:sp>
        <p:nvSpPr>
          <p:cNvPr id="615" name="Google Shape;615;p89"/>
          <p:cNvSpPr txBox="1"/>
          <p:nvPr>
            <p:ph idx="1" type="body"/>
          </p:nvPr>
        </p:nvSpPr>
        <p:spPr>
          <a:xfrm>
            <a:off x="737118"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16" name="Google Shape;616;p89"/>
          <p:cNvSpPr/>
          <p:nvPr/>
        </p:nvSpPr>
        <p:spPr>
          <a:xfrm>
            <a:off x="435775" y="4943725"/>
            <a:ext cx="116700" cy="13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9"/>
          <p:cNvSpPr txBox="1"/>
          <p:nvPr>
            <p:ph idx="2" type="body"/>
          </p:nvPr>
        </p:nvSpPr>
        <p:spPr>
          <a:xfrm>
            <a:off x="3323393"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18" name="Google Shape;618;p89"/>
          <p:cNvSpPr txBox="1"/>
          <p:nvPr>
            <p:ph idx="3" type="body"/>
          </p:nvPr>
        </p:nvSpPr>
        <p:spPr>
          <a:xfrm>
            <a:off x="5909667"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19" name="Google Shape;619;p89"/>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620" name="Google Shape;620;p89"/>
          <p:cNvSpPr txBox="1"/>
          <p:nvPr>
            <p:ph idx="4"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621" name="Google Shape;621;p89"/>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622" name="Google Shape;622;p89"/>
          <p:cNvSpPr/>
          <p:nvPr/>
        </p:nvSpPr>
        <p:spPr>
          <a:xfrm>
            <a:off x="81552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23" name="Google Shape;623;p89"/>
          <p:cNvSpPr txBox="1"/>
          <p:nvPr/>
        </p:nvSpPr>
        <p:spPr>
          <a:xfrm>
            <a:off x="811575"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FFFFFF"/>
                </a:solidFill>
                <a:latin typeface="Helvetica Neue"/>
                <a:ea typeface="Helvetica Neue"/>
                <a:cs typeface="Helvetica Neue"/>
                <a:sym typeface="Helvetica Neue"/>
              </a:rPr>
              <a:t>1</a:t>
            </a:r>
            <a:endParaRPr sz="1800"/>
          </a:p>
        </p:txBody>
      </p:sp>
      <p:sp>
        <p:nvSpPr>
          <p:cNvPr id="624" name="Google Shape;624;p89"/>
          <p:cNvSpPr/>
          <p:nvPr/>
        </p:nvSpPr>
        <p:spPr>
          <a:xfrm>
            <a:off x="3375583"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25" name="Google Shape;625;p89"/>
          <p:cNvSpPr txBox="1"/>
          <p:nvPr/>
        </p:nvSpPr>
        <p:spPr>
          <a:xfrm>
            <a:off x="3371633"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2</a:t>
            </a:r>
            <a:endParaRPr sz="1800"/>
          </a:p>
        </p:txBody>
      </p:sp>
      <p:sp>
        <p:nvSpPr>
          <p:cNvPr id="626" name="Google Shape;626;p89"/>
          <p:cNvSpPr/>
          <p:nvPr/>
        </p:nvSpPr>
        <p:spPr>
          <a:xfrm>
            <a:off x="599343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27" name="Google Shape;627;p89"/>
          <p:cNvSpPr txBox="1"/>
          <p:nvPr/>
        </p:nvSpPr>
        <p:spPr>
          <a:xfrm>
            <a:off x="5989485"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3</a:t>
            </a:r>
            <a:endParaRPr sz="180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2 column icons">
  <p:cSld name="TITLE_AND_TWO_COLUMNS_1_2">
    <p:bg>
      <p:bgPr>
        <a:solidFill>
          <a:srgbClr val="FFFFFF"/>
        </a:solidFill>
      </p:bgPr>
    </p:bg>
    <p:spTree>
      <p:nvGrpSpPr>
        <p:cNvPr id="628" name="Shape 628"/>
        <p:cNvGrpSpPr/>
        <p:nvPr/>
      </p:nvGrpSpPr>
      <p:grpSpPr>
        <a:xfrm>
          <a:off x="0" y="0"/>
          <a:ext cx="0" cy="0"/>
          <a:chOff x="0" y="0"/>
          <a:chExt cx="0" cy="0"/>
        </a:xfrm>
      </p:grpSpPr>
      <p:sp>
        <p:nvSpPr>
          <p:cNvPr id="629" name="Google Shape;629;p90"/>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30" name="Google Shape;630;p90"/>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631" name="Google Shape;631;p90"/>
          <p:cNvSpPr/>
          <p:nvPr/>
        </p:nvSpPr>
        <p:spPr>
          <a:xfrm>
            <a:off x="815525"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32" name="Google Shape;632;p90"/>
          <p:cNvSpPr/>
          <p:nvPr/>
        </p:nvSpPr>
        <p:spPr>
          <a:xfrm>
            <a:off x="4349050"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33" name="Google Shape;633;p90"/>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34" name="Google Shape;634;p90"/>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35" name="Google Shape;635;p90"/>
          <p:cNvSpPr/>
          <p:nvPr/>
        </p:nvSpPr>
        <p:spPr>
          <a:xfrm>
            <a:off x="815525"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36" name="Google Shape;636;p90"/>
          <p:cNvSpPr/>
          <p:nvPr/>
        </p:nvSpPr>
        <p:spPr>
          <a:xfrm>
            <a:off x="4349050"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37" name="Google Shape;637;p90"/>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38" name="Google Shape;638;p90"/>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ight - 2 column icons">
  <p:cSld name="TITLE_AND_TWO_COLUMNS_1_2_1">
    <p:bg>
      <p:bgPr>
        <a:solidFill>
          <a:srgbClr val="00CFFF"/>
        </a:solidFill>
      </p:bgPr>
    </p:bg>
    <p:spTree>
      <p:nvGrpSpPr>
        <p:cNvPr id="639" name="Shape 639"/>
        <p:cNvGrpSpPr/>
        <p:nvPr/>
      </p:nvGrpSpPr>
      <p:grpSpPr>
        <a:xfrm>
          <a:off x="0" y="0"/>
          <a:ext cx="0" cy="0"/>
          <a:chOff x="0" y="0"/>
          <a:chExt cx="0" cy="0"/>
        </a:xfrm>
      </p:grpSpPr>
      <p:sp>
        <p:nvSpPr>
          <p:cNvPr id="640" name="Google Shape;640;p91"/>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41" name="Google Shape;641;p91"/>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642" name="Google Shape;642;p91"/>
          <p:cNvSpPr/>
          <p:nvPr/>
        </p:nvSpPr>
        <p:spPr>
          <a:xfrm>
            <a:off x="815525"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43" name="Google Shape;643;p91"/>
          <p:cNvSpPr/>
          <p:nvPr/>
        </p:nvSpPr>
        <p:spPr>
          <a:xfrm>
            <a:off x="4349050"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44" name="Google Shape;644;p91"/>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45" name="Google Shape;645;p91"/>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46" name="Google Shape;646;p91"/>
          <p:cNvSpPr/>
          <p:nvPr/>
        </p:nvSpPr>
        <p:spPr>
          <a:xfrm>
            <a:off x="815525"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47" name="Google Shape;647;p91"/>
          <p:cNvSpPr/>
          <p:nvPr/>
        </p:nvSpPr>
        <p:spPr>
          <a:xfrm>
            <a:off x="4349050"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48" name="Google Shape;648;p91"/>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649" name="Google Shape;649;p91"/>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 boxes">
  <p:cSld name="TITLE_AND_TWO_COLUMNS_1_2_1_1">
    <p:bg>
      <p:bgPr>
        <a:solidFill>
          <a:srgbClr val="FFFFFF"/>
        </a:solidFill>
      </p:bgPr>
    </p:bg>
    <p:spTree>
      <p:nvGrpSpPr>
        <p:cNvPr id="650" name="Shape 650"/>
        <p:cNvGrpSpPr/>
        <p:nvPr/>
      </p:nvGrpSpPr>
      <p:grpSpPr>
        <a:xfrm>
          <a:off x="0" y="0"/>
          <a:ext cx="0" cy="0"/>
          <a:chOff x="0" y="0"/>
          <a:chExt cx="0" cy="0"/>
        </a:xfrm>
      </p:grpSpPr>
      <p:sp>
        <p:nvSpPr>
          <p:cNvPr id="651" name="Google Shape;651;p92"/>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652" name="Google Shape;652;p92"/>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653" name="Google Shape;653;p92"/>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654" name="Google Shape;654;p92"/>
          <p:cNvSpPr/>
          <p:nvPr/>
        </p:nvSpPr>
        <p:spPr>
          <a:xfrm>
            <a:off x="8291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1</a:t>
            </a:r>
            <a:endParaRPr b="1" sz="7200">
              <a:solidFill>
                <a:srgbClr val="00CFFF"/>
              </a:solidFill>
              <a:latin typeface="Helvetica Neue"/>
              <a:ea typeface="Helvetica Neue"/>
              <a:cs typeface="Helvetica Neue"/>
              <a:sym typeface="Helvetica Neue"/>
            </a:endParaRPr>
          </a:p>
        </p:txBody>
      </p:sp>
      <p:sp>
        <p:nvSpPr>
          <p:cNvPr id="655" name="Google Shape;655;p92"/>
          <p:cNvSpPr txBox="1"/>
          <p:nvPr>
            <p:ph idx="2" type="body"/>
          </p:nvPr>
        </p:nvSpPr>
        <p:spPr>
          <a:xfrm>
            <a:off x="8735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656" name="Google Shape;656;p92"/>
          <p:cNvSpPr/>
          <p:nvPr/>
        </p:nvSpPr>
        <p:spPr>
          <a:xfrm>
            <a:off x="23593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2</a:t>
            </a:r>
            <a:endParaRPr b="1" sz="7200">
              <a:solidFill>
                <a:srgbClr val="00CFFF"/>
              </a:solidFill>
              <a:latin typeface="Helvetica Neue"/>
              <a:ea typeface="Helvetica Neue"/>
              <a:cs typeface="Helvetica Neue"/>
              <a:sym typeface="Helvetica Neue"/>
            </a:endParaRPr>
          </a:p>
        </p:txBody>
      </p:sp>
      <p:sp>
        <p:nvSpPr>
          <p:cNvPr id="657" name="Google Shape;657;p92"/>
          <p:cNvSpPr txBox="1"/>
          <p:nvPr>
            <p:ph idx="3" type="body"/>
          </p:nvPr>
        </p:nvSpPr>
        <p:spPr>
          <a:xfrm>
            <a:off x="24037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658" name="Google Shape;658;p92"/>
          <p:cNvSpPr/>
          <p:nvPr/>
        </p:nvSpPr>
        <p:spPr>
          <a:xfrm>
            <a:off x="38895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3</a:t>
            </a:r>
            <a:endParaRPr b="1" sz="7200">
              <a:solidFill>
                <a:srgbClr val="00CFFF"/>
              </a:solidFill>
              <a:latin typeface="Helvetica Neue"/>
              <a:ea typeface="Helvetica Neue"/>
              <a:cs typeface="Helvetica Neue"/>
              <a:sym typeface="Helvetica Neue"/>
            </a:endParaRPr>
          </a:p>
        </p:txBody>
      </p:sp>
      <p:sp>
        <p:nvSpPr>
          <p:cNvPr id="659" name="Google Shape;659;p92"/>
          <p:cNvSpPr txBox="1"/>
          <p:nvPr>
            <p:ph idx="4" type="body"/>
          </p:nvPr>
        </p:nvSpPr>
        <p:spPr>
          <a:xfrm>
            <a:off x="39339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660" name="Google Shape;660;p92"/>
          <p:cNvSpPr/>
          <p:nvPr/>
        </p:nvSpPr>
        <p:spPr>
          <a:xfrm>
            <a:off x="54197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4</a:t>
            </a:r>
            <a:endParaRPr b="1" sz="7200">
              <a:solidFill>
                <a:srgbClr val="00CFFF"/>
              </a:solidFill>
              <a:latin typeface="Helvetica Neue"/>
              <a:ea typeface="Helvetica Neue"/>
              <a:cs typeface="Helvetica Neue"/>
              <a:sym typeface="Helvetica Neue"/>
            </a:endParaRPr>
          </a:p>
        </p:txBody>
      </p:sp>
      <p:sp>
        <p:nvSpPr>
          <p:cNvPr id="661" name="Google Shape;661;p92"/>
          <p:cNvSpPr txBox="1"/>
          <p:nvPr>
            <p:ph idx="5" type="body"/>
          </p:nvPr>
        </p:nvSpPr>
        <p:spPr>
          <a:xfrm>
            <a:off x="54641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662" name="Google Shape;662;p92"/>
          <p:cNvSpPr/>
          <p:nvPr/>
        </p:nvSpPr>
        <p:spPr>
          <a:xfrm>
            <a:off x="69499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5</a:t>
            </a:r>
            <a:endParaRPr b="1" sz="7200">
              <a:solidFill>
                <a:srgbClr val="00CFFF"/>
              </a:solidFill>
              <a:latin typeface="Helvetica Neue"/>
              <a:ea typeface="Helvetica Neue"/>
              <a:cs typeface="Helvetica Neue"/>
              <a:sym typeface="Helvetica Neue"/>
            </a:endParaRPr>
          </a:p>
        </p:txBody>
      </p:sp>
      <p:sp>
        <p:nvSpPr>
          <p:cNvPr id="663" name="Google Shape;663;p92"/>
          <p:cNvSpPr txBox="1"/>
          <p:nvPr>
            <p:ph idx="6" type="body"/>
          </p:nvPr>
        </p:nvSpPr>
        <p:spPr>
          <a:xfrm>
            <a:off x="69943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p:cSld name="CUSTOM">
    <p:spTree>
      <p:nvGrpSpPr>
        <p:cNvPr id="664" name="Shape 664"/>
        <p:cNvGrpSpPr/>
        <p:nvPr/>
      </p:nvGrpSpPr>
      <p:grpSpPr>
        <a:xfrm>
          <a:off x="0" y="0"/>
          <a:ext cx="0" cy="0"/>
          <a:chOff x="0" y="0"/>
          <a:chExt cx="0" cy="0"/>
        </a:xfrm>
      </p:grpSpPr>
      <p:sp>
        <p:nvSpPr>
          <p:cNvPr id="665" name="Google Shape;665;p93"/>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666" name="Google Shape;666;p93"/>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667" name="Google Shape;667;p93"/>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Icons - Light">
  <p:cSld name="TITLE_AND_TWO_COLUMNS_1_2">
    <p:bg>
      <p:bgPr>
        <a:solidFill>
          <a:srgbClr val="FFFFFF"/>
        </a:solidFill>
      </p:bgPr>
    </p:bg>
    <p:spTree>
      <p:nvGrpSpPr>
        <p:cNvPr id="72" name="Shape 72"/>
        <p:cNvGrpSpPr/>
        <p:nvPr/>
      </p:nvGrpSpPr>
      <p:grpSpPr>
        <a:xfrm>
          <a:off x="0" y="0"/>
          <a:ext cx="0" cy="0"/>
          <a:chOff x="0" y="0"/>
          <a:chExt cx="0" cy="0"/>
        </a:xfrm>
      </p:grpSpPr>
      <p:sp>
        <p:nvSpPr>
          <p:cNvPr id="73" name="Google Shape;73;p10"/>
          <p:cNvSpPr txBox="1"/>
          <p:nvPr>
            <p:ph idx="1" type="body"/>
          </p:nvPr>
        </p:nvSpPr>
        <p:spPr>
          <a:xfrm>
            <a:off x="1493788" y="1694407"/>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74" name="Google Shape;74;p10"/>
          <p:cNvSpPr/>
          <p:nvPr/>
        </p:nvSpPr>
        <p:spPr>
          <a:xfrm>
            <a:off x="815525"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75" name="Google Shape;75;p10"/>
          <p:cNvSpPr/>
          <p:nvPr/>
        </p:nvSpPr>
        <p:spPr>
          <a:xfrm>
            <a:off x="4349050"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76" name="Google Shape;76;p10"/>
          <p:cNvSpPr txBox="1"/>
          <p:nvPr>
            <p:ph idx="2" type="body"/>
          </p:nvPr>
        </p:nvSpPr>
        <p:spPr>
          <a:xfrm>
            <a:off x="5027312" y="1694407"/>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77" name="Google Shape;77;p10"/>
          <p:cNvSpPr txBox="1"/>
          <p:nvPr>
            <p:ph idx="3" type="body"/>
          </p:nvPr>
        </p:nvSpPr>
        <p:spPr>
          <a:xfrm>
            <a:off x="1493788" y="3313631"/>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78" name="Google Shape;78;p10"/>
          <p:cNvSpPr/>
          <p:nvPr/>
        </p:nvSpPr>
        <p:spPr>
          <a:xfrm>
            <a:off x="815525"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79" name="Google Shape;79;p10"/>
          <p:cNvSpPr/>
          <p:nvPr/>
        </p:nvSpPr>
        <p:spPr>
          <a:xfrm>
            <a:off x="4349050"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80" name="Google Shape;80;p10"/>
          <p:cNvSpPr txBox="1"/>
          <p:nvPr>
            <p:ph idx="4" type="body"/>
          </p:nvPr>
        </p:nvSpPr>
        <p:spPr>
          <a:xfrm>
            <a:off x="5027312" y="3313631"/>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81" name="Google Shape;81;p10"/>
          <p:cNvSpPr txBox="1"/>
          <p:nvPr>
            <p:ph type="ctrTitle"/>
          </p:nvPr>
        </p:nvSpPr>
        <p:spPr>
          <a:xfrm>
            <a:off x="712850" y="289402"/>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C304A"/>
              </a:buClr>
              <a:buSzPts val="2600"/>
              <a:buNone/>
              <a:defRPr b="1" sz="2600">
                <a:solidFill>
                  <a:srgbClr val="1C304A"/>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Photo">
  <p:cSld name="MAIN_POINT">
    <p:bg>
      <p:bgPr>
        <a:solidFill>
          <a:srgbClr val="666666"/>
        </a:solidFill>
      </p:bgPr>
    </p:bg>
    <p:spTree>
      <p:nvGrpSpPr>
        <p:cNvPr id="668" name="Shape 668"/>
        <p:cNvGrpSpPr/>
        <p:nvPr/>
      </p:nvGrpSpPr>
      <p:grpSpPr>
        <a:xfrm>
          <a:off x="0" y="0"/>
          <a:ext cx="0" cy="0"/>
          <a:chOff x="0" y="0"/>
          <a:chExt cx="0" cy="0"/>
        </a:xfrm>
      </p:grpSpPr>
      <p:pic>
        <p:nvPicPr>
          <p:cNvPr id="669" name="Google Shape;669;p94"/>
          <p:cNvPicPr preferRelativeResize="0"/>
          <p:nvPr/>
        </p:nvPicPr>
        <p:blipFill rotWithShape="1">
          <a:blip r:embed="rId2">
            <a:alphaModFix/>
          </a:blip>
          <a:srcRect b="30901" l="6272" r="11416" t="6909"/>
          <a:stretch/>
        </p:blipFill>
        <p:spPr>
          <a:xfrm>
            <a:off x="-9525" y="-39168"/>
            <a:ext cx="9162900" cy="5192100"/>
          </a:xfrm>
          <a:prstGeom prst="rect">
            <a:avLst/>
          </a:prstGeom>
          <a:noFill/>
          <a:ln>
            <a:noFill/>
          </a:ln>
        </p:spPr>
      </p:pic>
      <p:sp>
        <p:nvSpPr>
          <p:cNvPr id="670" name="Google Shape;670;p94"/>
          <p:cNvSpPr/>
          <p:nvPr/>
        </p:nvSpPr>
        <p:spPr>
          <a:xfrm>
            <a:off x="3868900" y="3578887"/>
            <a:ext cx="4891200" cy="975900"/>
          </a:xfrm>
          <a:prstGeom prst="rect">
            <a:avLst/>
          </a:prstGeom>
          <a:solidFill>
            <a:srgbClr val="00CFFF"/>
          </a:solidFill>
          <a:ln>
            <a:noFill/>
          </a:ln>
        </p:spPr>
        <p:txBody>
          <a:bodyPr anchorCtr="0" anchor="t" bIns="167425" lIns="167425" spcFirstLastPara="1" rIns="167425" wrap="square" tIns="167425">
            <a:noAutofit/>
          </a:bodyPr>
          <a:lstStyle/>
          <a:p>
            <a:pPr indent="88900" lvl="1" marL="0" marR="0" rtl="0" algn="l">
              <a:spcBef>
                <a:spcPts val="700"/>
              </a:spcBef>
              <a:spcAft>
                <a:spcPts val="0"/>
              </a:spcAft>
              <a:buNone/>
            </a:pPr>
            <a:r>
              <a:t/>
            </a:r>
            <a:endParaRPr b="0" i="1" sz="1700" u="none" cap="none" strike="noStrike">
              <a:solidFill>
                <a:srgbClr val="26818F"/>
              </a:solidFill>
              <a:latin typeface="Source Sans Pro"/>
              <a:ea typeface="Source Sans Pro"/>
              <a:cs typeface="Source Sans Pro"/>
              <a:sym typeface="Source Sans Pro"/>
            </a:endParaRPr>
          </a:p>
        </p:txBody>
      </p:sp>
      <p:sp>
        <p:nvSpPr>
          <p:cNvPr id="671" name="Google Shape;671;p94"/>
          <p:cNvSpPr txBox="1"/>
          <p:nvPr>
            <p:ph type="ctrTitle"/>
          </p:nvPr>
        </p:nvSpPr>
        <p:spPr>
          <a:xfrm>
            <a:off x="4035650" y="3697025"/>
            <a:ext cx="4489800" cy="1048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304A"/>
              </a:buClr>
              <a:buSzPts val="3600"/>
              <a:buNone/>
              <a:defRPr b="1" sz="3600">
                <a:solidFill>
                  <a:srgbClr val="1C304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Blue Section Title ">
  <p:cSld name="SECTION_TITLE_AND_DESCRIPTION_1">
    <p:spTree>
      <p:nvGrpSpPr>
        <p:cNvPr id="672" name="Shape 672"/>
        <p:cNvGrpSpPr/>
        <p:nvPr/>
      </p:nvGrpSpPr>
      <p:grpSpPr>
        <a:xfrm>
          <a:off x="0" y="0"/>
          <a:ext cx="0" cy="0"/>
          <a:chOff x="0" y="0"/>
          <a:chExt cx="0" cy="0"/>
        </a:xfrm>
      </p:grpSpPr>
      <p:pic>
        <p:nvPicPr>
          <p:cNvPr id="673" name="Google Shape;673;p95"/>
          <p:cNvPicPr preferRelativeResize="0"/>
          <p:nvPr/>
        </p:nvPicPr>
        <p:blipFill rotWithShape="1">
          <a:blip r:embed="rId2">
            <a:alphaModFix/>
          </a:blip>
          <a:srcRect b="30901" l="47425" r="11420" t="6909"/>
          <a:stretch/>
        </p:blipFill>
        <p:spPr>
          <a:xfrm>
            <a:off x="4572000" y="-42840"/>
            <a:ext cx="4619100" cy="5235000"/>
          </a:xfrm>
          <a:prstGeom prst="rect">
            <a:avLst/>
          </a:prstGeom>
          <a:noFill/>
          <a:ln>
            <a:noFill/>
          </a:ln>
        </p:spPr>
      </p:pic>
      <p:sp>
        <p:nvSpPr>
          <p:cNvPr id="674" name="Google Shape;674;p95"/>
          <p:cNvSpPr/>
          <p:nvPr/>
        </p:nvSpPr>
        <p:spPr>
          <a:xfrm>
            <a:off x="-47100" y="-11850"/>
            <a:ext cx="4619100" cy="5215800"/>
          </a:xfrm>
          <a:prstGeom prst="rect">
            <a:avLst/>
          </a:prstGeom>
          <a:solidFill>
            <a:srgbClr val="1C3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95"/>
          <p:cNvSpPr txBox="1"/>
          <p:nvPr>
            <p:ph idx="12" type="sldNum"/>
          </p:nvPr>
        </p:nvSpPr>
        <p:spPr>
          <a:xfrm>
            <a:off x="8472450" y="4881626"/>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latin typeface="Source Sans Pro"/>
                <a:ea typeface="Source Sans Pro"/>
                <a:cs typeface="Source Sans Pro"/>
                <a:sym typeface="Source Sans Pro"/>
              </a:defRPr>
            </a:lvl1pPr>
            <a:lvl2pPr lvl="1" rtl="0">
              <a:buNone/>
              <a:defRPr sz="600">
                <a:solidFill>
                  <a:srgbClr val="000000"/>
                </a:solidFill>
                <a:latin typeface="Source Sans Pro"/>
                <a:ea typeface="Source Sans Pro"/>
                <a:cs typeface="Source Sans Pro"/>
                <a:sym typeface="Source Sans Pro"/>
              </a:defRPr>
            </a:lvl2pPr>
            <a:lvl3pPr lvl="2" rtl="0">
              <a:buNone/>
              <a:defRPr sz="600">
                <a:solidFill>
                  <a:srgbClr val="000000"/>
                </a:solidFill>
                <a:latin typeface="Source Sans Pro"/>
                <a:ea typeface="Source Sans Pro"/>
                <a:cs typeface="Source Sans Pro"/>
                <a:sym typeface="Source Sans Pro"/>
              </a:defRPr>
            </a:lvl3pPr>
            <a:lvl4pPr lvl="3" rtl="0">
              <a:buNone/>
              <a:defRPr sz="600">
                <a:solidFill>
                  <a:srgbClr val="000000"/>
                </a:solidFill>
                <a:latin typeface="Source Sans Pro"/>
                <a:ea typeface="Source Sans Pro"/>
                <a:cs typeface="Source Sans Pro"/>
                <a:sym typeface="Source Sans Pro"/>
              </a:defRPr>
            </a:lvl4pPr>
            <a:lvl5pPr lvl="4" rtl="0">
              <a:buNone/>
              <a:defRPr sz="600">
                <a:solidFill>
                  <a:srgbClr val="000000"/>
                </a:solidFill>
                <a:latin typeface="Source Sans Pro"/>
                <a:ea typeface="Source Sans Pro"/>
                <a:cs typeface="Source Sans Pro"/>
                <a:sym typeface="Source Sans Pro"/>
              </a:defRPr>
            </a:lvl5pPr>
            <a:lvl6pPr lvl="5" rtl="0">
              <a:buNone/>
              <a:defRPr sz="600">
                <a:solidFill>
                  <a:srgbClr val="000000"/>
                </a:solidFill>
                <a:latin typeface="Source Sans Pro"/>
                <a:ea typeface="Source Sans Pro"/>
                <a:cs typeface="Source Sans Pro"/>
                <a:sym typeface="Source Sans Pro"/>
              </a:defRPr>
            </a:lvl6pPr>
            <a:lvl7pPr lvl="6" rtl="0">
              <a:buNone/>
              <a:defRPr sz="600">
                <a:solidFill>
                  <a:srgbClr val="000000"/>
                </a:solidFill>
                <a:latin typeface="Source Sans Pro"/>
                <a:ea typeface="Source Sans Pro"/>
                <a:cs typeface="Source Sans Pro"/>
                <a:sym typeface="Source Sans Pro"/>
              </a:defRPr>
            </a:lvl7pPr>
            <a:lvl8pPr lvl="7" rtl="0">
              <a:buNone/>
              <a:defRPr sz="600">
                <a:solidFill>
                  <a:srgbClr val="000000"/>
                </a:solidFill>
                <a:latin typeface="Source Sans Pro"/>
                <a:ea typeface="Source Sans Pro"/>
                <a:cs typeface="Source Sans Pro"/>
                <a:sym typeface="Source Sans Pro"/>
              </a:defRPr>
            </a:lvl8pPr>
            <a:lvl9pPr lvl="8" rtl="0">
              <a:buNone/>
              <a:defRPr sz="600">
                <a:solidFill>
                  <a:srgbClr val="000000"/>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
        <p:nvSpPr>
          <p:cNvPr id="676" name="Google Shape;676;p95"/>
          <p:cNvSpPr txBox="1"/>
          <p:nvPr>
            <p:ph type="ctrTitle"/>
          </p:nvPr>
        </p:nvSpPr>
        <p:spPr>
          <a:xfrm>
            <a:off x="718656" y="614725"/>
            <a:ext cx="34947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677" name="Google Shape;677;p95"/>
          <p:cNvSpPr txBox="1"/>
          <p:nvPr>
            <p:ph idx="1" type="body"/>
          </p:nvPr>
        </p:nvSpPr>
        <p:spPr>
          <a:xfrm>
            <a:off x="725275" y="1722025"/>
            <a:ext cx="3515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678" name="Google Shape;678;p95"/>
          <p:cNvSpPr txBox="1"/>
          <p:nvPr>
            <p:ph idx="2" type="subTitle"/>
          </p:nvPr>
        </p:nvSpPr>
        <p:spPr>
          <a:xfrm>
            <a:off x="718649" y="292250"/>
            <a:ext cx="35463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1">
  <p:cSld name="SECTION_TITLE_AND_DESCRIPTION_1_1">
    <p:bg>
      <p:bgPr>
        <a:solidFill>
          <a:srgbClr val="1C304A"/>
        </a:solidFill>
      </p:bgPr>
    </p:bg>
    <p:spTree>
      <p:nvGrpSpPr>
        <p:cNvPr id="679" name="Shape 679"/>
        <p:cNvGrpSpPr/>
        <p:nvPr/>
      </p:nvGrpSpPr>
      <p:grpSpPr>
        <a:xfrm>
          <a:off x="0" y="0"/>
          <a:ext cx="0" cy="0"/>
          <a:chOff x="0" y="0"/>
          <a:chExt cx="0" cy="0"/>
        </a:xfrm>
      </p:grpSpPr>
      <p:sp>
        <p:nvSpPr>
          <p:cNvPr id="680" name="Google Shape;680;p96"/>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681" name="Google Shape;681;p96"/>
          <p:cNvSpPr txBox="1"/>
          <p:nvPr>
            <p:ph idx="1" type="body"/>
          </p:nvPr>
        </p:nvSpPr>
        <p:spPr>
          <a:xfrm>
            <a:off x="737118" y="3585136"/>
            <a:ext cx="2258100" cy="13326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Clr>
                <a:srgbClr val="FFFFFF"/>
              </a:buClr>
              <a:buSzPts val="1000"/>
              <a:buChar char="●"/>
              <a:defRPr sz="1000">
                <a:solidFill>
                  <a:srgbClr val="FFFFFF"/>
                </a:solidFill>
              </a:defRPr>
            </a:lvl1pPr>
            <a:lvl2pPr indent="-292100" lvl="1" marL="914400" rtl="0">
              <a:spcBef>
                <a:spcPts val="1600"/>
              </a:spcBef>
              <a:spcAft>
                <a:spcPts val="0"/>
              </a:spcAft>
              <a:buClr>
                <a:srgbClr val="FFFFFF"/>
              </a:buClr>
              <a:buSzPts val="1000"/>
              <a:buChar char="○"/>
              <a:defRPr sz="1000">
                <a:solidFill>
                  <a:srgbClr val="FFFFFF"/>
                </a:solidFill>
              </a:defRPr>
            </a:lvl2pPr>
            <a:lvl3pPr indent="-292100" lvl="2" marL="1371600" rtl="0">
              <a:spcBef>
                <a:spcPts val="1600"/>
              </a:spcBef>
              <a:spcAft>
                <a:spcPts val="0"/>
              </a:spcAft>
              <a:buClr>
                <a:srgbClr val="FFFFFF"/>
              </a:buClr>
              <a:buSzPts val="1000"/>
              <a:buChar char="■"/>
              <a:defRPr sz="1000">
                <a:solidFill>
                  <a:srgbClr val="FFFFFF"/>
                </a:solidFill>
              </a:defRPr>
            </a:lvl3pPr>
            <a:lvl4pPr indent="-292100" lvl="3" marL="1828800" rtl="0">
              <a:spcBef>
                <a:spcPts val="1600"/>
              </a:spcBef>
              <a:spcAft>
                <a:spcPts val="0"/>
              </a:spcAft>
              <a:buClr>
                <a:srgbClr val="FFFFFF"/>
              </a:buClr>
              <a:buSzPts val="1000"/>
              <a:buChar char="●"/>
              <a:defRPr sz="1000">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92100" lvl="5" marL="2743200" rtl="0">
              <a:spcBef>
                <a:spcPts val="1600"/>
              </a:spcBef>
              <a:spcAft>
                <a:spcPts val="0"/>
              </a:spcAft>
              <a:buClr>
                <a:srgbClr val="FFFFFF"/>
              </a:buClr>
              <a:buSzPts val="1000"/>
              <a:buChar char="■"/>
              <a:defRPr sz="1000">
                <a:solidFill>
                  <a:srgbClr val="FFFFFF"/>
                </a:solidFill>
              </a:defRPr>
            </a:lvl6pPr>
            <a:lvl7pPr indent="-292100" lvl="6" marL="3200400" rtl="0">
              <a:spcBef>
                <a:spcPts val="1600"/>
              </a:spcBef>
              <a:spcAft>
                <a:spcPts val="0"/>
              </a:spcAft>
              <a:buClr>
                <a:srgbClr val="FFFFFF"/>
              </a:buClr>
              <a:buSzPts val="1000"/>
              <a:buChar char="●"/>
              <a:defRPr sz="1000">
                <a:solidFill>
                  <a:srgbClr val="FFFFFF"/>
                </a:solidFill>
              </a:defRPr>
            </a:lvl7pPr>
            <a:lvl8pPr indent="-292100" lvl="7" marL="3657600" rtl="0">
              <a:spcBef>
                <a:spcPts val="1600"/>
              </a:spcBef>
              <a:spcAft>
                <a:spcPts val="0"/>
              </a:spcAft>
              <a:buClr>
                <a:srgbClr val="FFFFFF"/>
              </a:buClr>
              <a:buSzPts val="1000"/>
              <a:buChar char="○"/>
              <a:defRPr sz="1000">
                <a:solidFill>
                  <a:srgbClr val="FFFFFF"/>
                </a:solidFill>
              </a:defRPr>
            </a:lvl8pPr>
            <a:lvl9pPr indent="-292100" lvl="8" marL="4114800" rtl="0">
              <a:spcBef>
                <a:spcPts val="1600"/>
              </a:spcBef>
              <a:spcAft>
                <a:spcPts val="1600"/>
              </a:spcAft>
              <a:buClr>
                <a:srgbClr val="FFFFFF"/>
              </a:buClr>
              <a:buSzPts val="1000"/>
              <a:buChar char="■"/>
              <a:defRPr sz="1000">
                <a:solidFill>
                  <a:srgbClr val="FFFFFF"/>
                </a:solidFill>
              </a:defRPr>
            </a:lvl9pPr>
          </a:lstStyle>
          <a:p/>
        </p:txBody>
      </p:sp>
      <p:pic>
        <p:nvPicPr>
          <p:cNvPr id="682" name="Google Shape;682;p96"/>
          <p:cNvPicPr preferRelativeResize="0"/>
          <p:nvPr/>
        </p:nvPicPr>
        <p:blipFill>
          <a:blip r:embed="rId2">
            <a:alphaModFix/>
          </a:blip>
          <a:stretch>
            <a:fillRect/>
          </a:stretch>
        </p:blipFill>
        <p:spPr>
          <a:xfrm>
            <a:off x="825504" y="4566350"/>
            <a:ext cx="201375" cy="201375"/>
          </a:xfrm>
          <a:prstGeom prst="rect">
            <a:avLst/>
          </a:prstGeom>
          <a:noFill/>
          <a:ln>
            <a:noFill/>
          </a:ln>
        </p:spPr>
      </p:pic>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_1">
    <p:spTree>
      <p:nvGrpSpPr>
        <p:cNvPr id="683" name="Shape 683"/>
        <p:cNvGrpSpPr/>
        <p:nvPr/>
      </p:nvGrpSpPr>
      <p:grpSpPr>
        <a:xfrm>
          <a:off x="0" y="0"/>
          <a:ext cx="0" cy="0"/>
          <a:chOff x="0" y="0"/>
          <a:chExt cx="0" cy="0"/>
        </a:xfrm>
      </p:grpSpPr>
      <p:sp>
        <p:nvSpPr>
          <p:cNvPr id="684" name="Google Shape;684;p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5" name="Google Shape;685;p97"/>
          <p:cNvSpPr txBox="1"/>
          <p:nvPr/>
        </p:nvSpPr>
        <p:spPr>
          <a:xfrm>
            <a:off x="712850" y="289400"/>
            <a:ext cx="8212200" cy="8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046B99"/>
                </a:solidFill>
                <a:latin typeface="Helvetica Neue"/>
                <a:ea typeface="Helvetica Neue"/>
                <a:cs typeface="Helvetica Neue"/>
                <a:sym typeface="Helvetica Neue"/>
              </a:rPr>
              <a:t>Icons to use in presentations</a:t>
            </a:r>
            <a:endParaRPr b="1" sz="2800">
              <a:solidFill>
                <a:srgbClr val="046B99"/>
              </a:solidFill>
              <a:latin typeface="Helvetica Neue"/>
              <a:ea typeface="Helvetica Neue"/>
              <a:cs typeface="Helvetica Neue"/>
              <a:sym typeface="Helvetica Neue"/>
            </a:endParaRPr>
          </a:p>
          <a:p>
            <a:pPr indent="0" lvl="0" marL="0" rtl="0" algn="l">
              <a:spcBef>
                <a:spcPts val="0"/>
              </a:spcBef>
              <a:spcAft>
                <a:spcPts val="0"/>
              </a:spcAft>
              <a:buNone/>
            </a:pPr>
            <a:r>
              <a:rPr b="0" lang="en" sz="1800">
                <a:solidFill>
                  <a:srgbClr val="046B99"/>
                </a:solidFill>
                <a:latin typeface="Helvetica Neue"/>
                <a:ea typeface="Helvetica Neue"/>
                <a:cs typeface="Helvetica Neue"/>
                <a:sym typeface="Helvetica Neue"/>
              </a:rPr>
              <a:t>Copy </a:t>
            </a:r>
            <a:r>
              <a:rPr lang="en" sz="1800">
                <a:solidFill>
                  <a:srgbClr val="046B99"/>
                </a:solidFill>
                <a:latin typeface="Helvetica Neue"/>
                <a:ea typeface="Helvetica Neue"/>
                <a:cs typeface="Helvetica Neue"/>
                <a:sym typeface="Helvetica Neue"/>
              </a:rPr>
              <a:t>icons </a:t>
            </a:r>
            <a:r>
              <a:rPr b="0" lang="en" sz="1800">
                <a:solidFill>
                  <a:srgbClr val="046B99"/>
                </a:solidFill>
                <a:latin typeface="Helvetica Neue"/>
                <a:ea typeface="Helvetica Neue"/>
                <a:cs typeface="Helvetica Neue"/>
                <a:sym typeface="Helvetica Neue"/>
              </a:rPr>
              <a:t>from master </a:t>
            </a:r>
            <a:r>
              <a:rPr lang="en" sz="1800">
                <a:solidFill>
                  <a:srgbClr val="046B99"/>
                </a:solidFill>
                <a:latin typeface="Helvetica Neue"/>
                <a:ea typeface="Helvetica Neue"/>
                <a:cs typeface="Helvetica Neue"/>
                <a:sym typeface="Helvetica Neue"/>
              </a:rPr>
              <a:t>slide</a:t>
            </a:r>
            <a:r>
              <a:rPr b="0" lang="en" sz="1800">
                <a:solidFill>
                  <a:srgbClr val="046B99"/>
                </a:solidFill>
                <a:latin typeface="Helvetica Neue"/>
                <a:ea typeface="Helvetica Neue"/>
                <a:cs typeface="Helvetica Neue"/>
                <a:sym typeface="Helvetica Neue"/>
              </a:rPr>
              <a:t> </a:t>
            </a:r>
            <a:r>
              <a:rPr lang="en" sz="1800">
                <a:solidFill>
                  <a:srgbClr val="046B99"/>
                </a:solidFill>
                <a:latin typeface="Helvetica Neue"/>
                <a:ea typeface="Helvetica Neue"/>
                <a:cs typeface="Helvetica Neue"/>
                <a:sym typeface="Helvetica Neue"/>
              </a:rPr>
              <a:t>for use in your presentation (Slide&gt;Edit master) </a:t>
            </a:r>
            <a:endParaRPr b="0" sz="1800">
              <a:solidFill>
                <a:srgbClr val="046B99"/>
              </a:solidFill>
              <a:latin typeface="Helvetica Neue"/>
              <a:ea typeface="Helvetica Neue"/>
              <a:cs typeface="Helvetica Neue"/>
              <a:sym typeface="Helvetica Neue"/>
            </a:endParaRPr>
          </a:p>
        </p:txBody>
      </p:sp>
      <p:pic>
        <p:nvPicPr>
          <p:cNvPr descr="thin-0001_compose_write_pencil_new.png" id="686" name="Google Shape;686;p97"/>
          <p:cNvPicPr preferRelativeResize="0"/>
          <p:nvPr/>
        </p:nvPicPr>
        <p:blipFill>
          <a:blip r:embed="rId2">
            <a:alphaModFix/>
          </a:blip>
          <a:stretch>
            <a:fillRect/>
          </a:stretch>
        </p:blipFill>
        <p:spPr>
          <a:xfrm>
            <a:off x="548333" y="1261225"/>
            <a:ext cx="548700" cy="548700"/>
          </a:xfrm>
          <a:prstGeom prst="rect">
            <a:avLst/>
          </a:prstGeom>
          <a:noFill/>
          <a:ln>
            <a:noFill/>
          </a:ln>
        </p:spPr>
      </p:pic>
      <p:pic>
        <p:nvPicPr>
          <p:cNvPr descr="thin-0019_mobile_iphone.png" id="687" name="Google Shape;687;p97"/>
          <p:cNvPicPr preferRelativeResize="0"/>
          <p:nvPr/>
        </p:nvPicPr>
        <p:blipFill>
          <a:blip r:embed="rId3">
            <a:alphaModFix/>
          </a:blip>
          <a:stretch>
            <a:fillRect/>
          </a:stretch>
        </p:blipFill>
        <p:spPr>
          <a:xfrm>
            <a:off x="1433281" y="1268638"/>
            <a:ext cx="628450" cy="628450"/>
          </a:xfrm>
          <a:prstGeom prst="rect">
            <a:avLst/>
          </a:prstGeom>
          <a:noFill/>
          <a:ln>
            <a:noFill/>
          </a:ln>
        </p:spPr>
      </p:pic>
      <p:pic>
        <p:nvPicPr>
          <p:cNvPr descr="thin-0020_ipad_reading_mobile.png" id="688" name="Google Shape;688;p97"/>
          <p:cNvPicPr preferRelativeResize="0"/>
          <p:nvPr/>
        </p:nvPicPr>
        <p:blipFill>
          <a:blip r:embed="rId4">
            <a:alphaModFix/>
          </a:blip>
          <a:stretch>
            <a:fillRect/>
          </a:stretch>
        </p:blipFill>
        <p:spPr>
          <a:xfrm>
            <a:off x="2290075" y="1268648"/>
            <a:ext cx="654825" cy="654827"/>
          </a:xfrm>
          <a:prstGeom prst="rect">
            <a:avLst/>
          </a:prstGeom>
          <a:noFill/>
          <a:ln>
            <a:noFill/>
          </a:ln>
        </p:spPr>
      </p:pic>
      <p:pic>
        <p:nvPicPr>
          <p:cNvPr descr="thin-0021_calendar_month_day_planner.png" id="689" name="Google Shape;689;p97"/>
          <p:cNvPicPr preferRelativeResize="0"/>
          <p:nvPr/>
        </p:nvPicPr>
        <p:blipFill>
          <a:blip r:embed="rId5">
            <a:alphaModFix/>
          </a:blip>
          <a:stretch>
            <a:fillRect/>
          </a:stretch>
        </p:blipFill>
        <p:spPr>
          <a:xfrm>
            <a:off x="5991950" y="2083073"/>
            <a:ext cx="654825" cy="654827"/>
          </a:xfrm>
          <a:prstGeom prst="rect">
            <a:avLst/>
          </a:prstGeom>
          <a:noFill/>
          <a:ln>
            <a:noFill/>
          </a:ln>
        </p:spPr>
      </p:pic>
      <p:pic>
        <p:nvPicPr>
          <p:cNvPr descr="thin-0027_stopwatch_timer_running_time.png" id="690" name="Google Shape;690;p97"/>
          <p:cNvPicPr preferRelativeResize="0"/>
          <p:nvPr/>
        </p:nvPicPr>
        <p:blipFill>
          <a:blip r:embed="rId6">
            <a:alphaModFix/>
          </a:blip>
          <a:stretch>
            <a:fillRect/>
          </a:stretch>
        </p:blipFill>
        <p:spPr>
          <a:xfrm>
            <a:off x="6801875" y="2083073"/>
            <a:ext cx="654825" cy="654827"/>
          </a:xfrm>
          <a:prstGeom prst="rect">
            <a:avLst/>
          </a:prstGeom>
          <a:noFill/>
          <a:ln>
            <a:noFill/>
          </a:ln>
        </p:spPr>
      </p:pic>
      <p:pic>
        <p:nvPicPr>
          <p:cNvPr descr="thin-0032_flag.png" id="691" name="Google Shape;691;p97"/>
          <p:cNvPicPr preferRelativeResize="0"/>
          <p:nvPr/>
        </p:nvPicPr>
        <p:blipFill>
          <a:blip r:embed="rId7">
            <a:alphaModFix/>
          </a:blip>
          <a:stretch>
            <a:fillRect/>
          </a:stretch>
        </p:blipFill>
        <p:spPr>
          <a:xfrm>
            <a:off x="7958802" y="2058426"/>
            <a:ext cx="654825" cy="654827"/>
          </a:xfrm>
          <a:prstGeom prst="rect">
            <a:avLst/>
          </a:prstGeom>
          <a:noFill/>
          <a:ln>
            <a:noFill/>
          </a:ln>
        </p:spPr>
      </p:pic>
      <p:pic>
        <p:nvPicPr>
          <p:cNvPr descr="thin-0033_search_find_zoom.png" id="692" name="Google Shape;692;p97"/>
          <p:cNvPicPr preferRelativeResize="0"/>
          <p:nvPr/>
        </p:nvPicPr>
        <p:blipFill>
          <a:blip r:embed="rId8">
            <a:alphaModFix/>
          </a:blip>
          <a:stretch>
            <a:fillRect/>
          </a:stretch>
        </p:blipFill>
        <p:spPr>
          <a:xfrm>
            <a:off x="8002477" y="1322776"/>
            <a:ext cx="654825" cy="654827"/>
          </a:xfrm>
          <a:prstGeom prst="rect">
            <a:avLst/>
          </a:prstGeom>
          <a:noFill/>
          <a:ln>
            <a:noFill/>
          </a:ln>
        </p:spPr>
      </p:pic>
      <p:pic>
        <p:nvPicPr>
          <p:cNvPr descr="thin-0042_attachment.png" id="693" name="Google Shape;693;p97"/>
          <p:cNvPicPr preferRelativeResize="0"/>
          <p:nvPr/>
        </p:nvPicPr>
        <p:blipFill>
          <a:blip r:embed="rId9">
            <a:alphaModFix/>
          </a:blip>
          <a:stretch>
            <a:fillRect/>
          </a:stretch>
        </p:blipFill>
        <p:spPr>
          <a:xfrm>
            <a:off x="6991050" y="1255461"/>
            <a:ext cx="654825" cy="654827"/>
          </a:xfrm>
          <a:prstGeom prst="rect">
            <a:avLst/>
          </a:prstGeom>
          <a:noFill/>
          <a:ln>
            <a:noFill/>
          </a:ln>
        </p:spPr>
      </p:pic>
      <p:pic>
        <p:nvPicPr>
          <p:cNvPr descr="thin-0052_settings_gears_preferences_gearbox.png" id="694" name="Google Shape;694;p97"/>
          <p:cNvPicPr preferRelativeResize="0"/>
          <p:nvPr/>
        </p:nvPicPr>
        <p:blipFill>
          <a:blip r:embed="rId10">
            <a:alphaModFix/>
          </a:blip>
          <a:stretch>
            <a:fillRect/>
          </a:stretch>
        </p:blipFill>
        <p:spPr>
          <a:xfrm>
            <a:off x="6204100" y="1308523"/>
            <a:ext cx="654825" cy="654827"/>
          </a:xfrm>
          <a:prstGeom prst="rect">
            <a:avLst/>
          </a:prstGeom>
          <a:noFill/>
          <a:ln>
            <a:noFill/>
          </a:ln>
        </p:spPr>
      </p:pic>
      <p:pic>
        <p:nvPicPr>
          <p:cNvPr descr="thin-0055_settings_tools_configuration_preferences.png" id="695" name="Google Shape;695;p97"/>
          <p:cNvPicPr preferRelativeResize="0"/>
          <p:nvPr/>
        </p:nvPicPr>
        <p:blipFill>
          <a:blip r:embed="rId11">
            <a:alphaModFix/>
          </a:blip>
          <a:stretch>
            <a:fillRect/>
          </a:stretch>
        </p:blipFill>
        <p:spPr>
          <a:xfrm>
            <a:off x="5501225" y="1255461"/>
            <a:ext cx="654825" cy="654827"/>
          </a:xfrm>
          <a:prstGeom prst="rect">
            <a:avLst/>
          </a:prstGeom>
          <a:noFill/>
          <a:ln>
            <a:noFill/>
          </a:ln>
        </p:spPr>
      </p:pic>
      <p:pic>
        <p:nvPicPr>
          <p:cNvPr descr="thin-0070_paper_role.png" id="696" name="Google Shape;696;p97"/>
          <p:cNvPicPr preferRelativeResize="0"/>
          <p:nvPr/>
        </p:nvPicPr>
        <p:blipFill>
          <a:blip r:embed="rId12">
            <a:alphaModFix/>
          </a:blip>
          <a:stretch>
            <a:fillRect/>
          </a:stretch>
        </p:blipFill>
        <p:spPr>
          <a:xfrm>
            <a:off x="4736400" y="1255461"/>
            <a:ext cx="654825" cy="654827"/>
          </a:xfrm>
          <a:prstGeom prst="rect">
            <a:avLst/>
          </a:prstGeom>
          <a:noFill/>
          <a:ln>
            <a:noFill/>
          </a:ln>
        </p:spPr>
      </p:pic>
      <p:pic>
        <p:nvPicPr>
          <p:cNvPr descr="thin-0100_to_do_list_reminder_done.png" id="697" name="Google Shape;697;p97"/>
          <p:cNvPicPr preferRelativeResize="0"/>
          <p:nvPr/>
        </p:nvPicPr>
        <p:blipFill>
          <a:blip r:embed="rId13">
            <a:alphaModFix/>
          </a:blip>
          <a:stretch>
            <a:fillRect/>
          </a:stretch>
        </p:blipFill>
        <p:spPr>
          <a:xfrm>
            <a:off x="3899075" y="1202398"/>
            <a:ext cx="654825" cy="654827"/>
          </a:xfrm>
          <a:prstGeom prst="rect">
            <a:avLst/>
          </a:prstGeom>
          <a:noFill/>
          <a:ln>
            <a:noFill/>
          </a:ln>
        </p:spPr>
      </p:pic>
      <p:pic>
        <p:nvPicPr>
          <p:cNvPr descr="thin-0128_upload_load_share.png" id="698" name="Google Shape;698;p97"/>
          <p:cNvPicPr preferRelativeResize="0"/>
          <p:nvPr/>
        </p:nvPicPr>
        <p:blipFill>
          <a:blip r:embed="rId14">
            <a:alphaModFix/>
          </a:blip>
          <a:stretch>
            <a:fillRect/>
          </a:stretch>
        </p:blipFill>
        <p:spPr>
          <a:xfrm>
            <a:off x="3123950" y="1184088"/>
            <a:ext cx="654825" cy="654827"/>
          </a:xfrm>
          <a:prstGeom prst="rect">
            <a:avLst/>
          </a:prstGeom>
          <a:noFill/>
          <a:ln>
            <a:noFill/>
          </a:ln>
        </p:spPr>
      </p:pic>
      <p:pic>
        <p:nvPicPr>
          <p:cNvPr descr="thin-0143_rotate_clockwise.png" id="699" name="Google Shape;699;p97"/>
          <p:cNvPicPr preferRelativeResize="0"/>
          <p:nvPr/>
        </p:nvPicPr>
        <p:blipFill>
          <a:blip r:embed="rId15">
            <a:alphaModFix/>
          </a:blip>
          <a:stretch>
            <a:fillRect/>
          </a:stretch>
        </p:blipFill>
        <p:spPr>
          <a:xfrm>
            <a:off x="5128600" y="2138363"/>
            <a:ext cx="599525" cy="599525"/>
          </a:xfrm>
          <a:prstGeom prst="rect">
            <a:avLst/>
          </a:prstGeom>
          <a:noFill/>
          <a:ln>
            <a:noFill/>
          </a:ln>
        </p:spPr>
      </p:pic>
      <p:pic>
        <p:nvPicPr>
          <p:cNvPr descr="thin-0153_delete_exit_remove_close.png" id="700" name="Google Shape;700;p97"/>
          <p:cNvPicPr preferRelativeResize="0"/>
          <p:nvPr/>
        </p:nvPicPr>
        <p:blipFill>
          <a:blip r:embed="rId16">
            <a:alphaModFix/>
          </a:blip>
          <a:stretch>
            <a:fillRect/>
          </a:stretch>
        </p:blipFill>
        <p:spPr>
          <a:xfrm>
            <a:off x="5126025" y="3077562"/>
            <a:ext cx="654825" cy="631300"/>
          </a:xfrm>
          <a:prstGeom prst="rect">
            <a:avLst/>
          </a:prstGeom>
          <a:noFill/>
          <a:ln>
            <a:noFill/>
          </a:ln>
        </p:spPr>
      </p:pic>
      <p:pic>
        <p:nvPicPr>
          <p:cNvPr descr="thin-0154_ok_successful_check.png" id="701" name="Google Shape;701;p97"/>
          <p:cNvPicPr preferRelativeResize="0"/>
          <p:nvPr/>
        </p:nvPicPr>
        <p:blipFill>
          <a:blip r:embed="rId17">
            <a:alphaModFix/>
          </a:blip>
          <a:stretch>
            <a:fillRect/>
          </a:stretch>
        </p:blipFill>
        <p:spPr>
          <a:xfrm>
            <a:off x="6020663" y="3048649"/>
            <a:ext cx="654825" cy="631300"/>
          </a:xfrm>
          <a:prstGeom prst="rect">
            <a:avLst/>
          </a:prstGeom>
          <a:noFill/>
          <a:ln>
            <a:noFill/>
          </a:ln>
        </p:spPr>
      </p:pic>
      <p:pic>
        <p:nvPicPr>
          <p:cNvPr descr="thin-0207_list_checkbox_todo_done.png" id="702" name="Google Shape;702;p97"/>
          <p:cNvPicPr preferRelativeResize="0"/>
          <p:nvPr/>
        </p:nvPicPr>
        <p:blipFill>
          <a:blip r:embed="rId18">
            <a:alphaModFix/>
          </a:blip>
          <a:stretch>
            <a:fillRect/>
          </a:stretch>
        </p:blipFill>
        <p:spPr>
          <a:xfrm>
            <a:off x="6991050" y="3063099"/>
            <a:ext cx="654825" cy="631300"/>
          </a:xfrm>
          <a:prstGeom prst="rect">
            <a:avLst/>
          </a:prstGeom>
          <a:noFill/>
          <a:ln>
            <a:noFill/>
          </a:ln>
        </p:spPr>
      </p:pic>
      <p:pic>
        <p:nvPicPr>
          <p:cNvPr descr="thin-0281_chat_message_discussion_bubble_reply_conversation.png" id="703" name="Google Shape;703;p97"/>
          <p:cNvPicPr preferRelativeResize="0"/>
          <p:nvPr/>
        </p:nvPicPr>
        <p:blipFill>
          <a:blip r:embed="rId19">
            <a:alphaModFix/>
          </a:blip>
          <a:stretch>
            <a:fillRect/>
          </a:stretch>
        </p:blipFill>
        <p:spPr>
          <a:xfrm>
            <a:off x="8002477" y="3118603"/>
            <a:ext cx="654825" cy="631300"/>
          </a:xfrm>
          <a:prstGeom prst="rect">
            <a:avLst/>
          </a:prstGeom>
          <a:noFill/>
          <a:ln>
            <a:noFill/>
          </a:ln>
        </p:spPr>
      </p:pic>
      <p:pic>
        <p:nvPicPr>
          <p:cNvPr descr="thin-0310_support_help_talk_call.png" id="704" name="Google Shape;704;p97"/>
          <p:cNvPicPr preferRelativeResize="0"/>
          <p:nvPr/>
        </p:nvPicPr>
        <p:blipFill>
          <a:blip r:embed="rId20">
            <a:alphaModFix/>
          </a:blip>
          <a:stretch>
            <a:fillRect/>
          </a:stretch>
        </p:blipFill>
        <p:spPr>
          <a:xfrm>
            <a:off x="3329075" y="2957987"/>
            <a:ext cx="654825" cy="631300"/>
          </a:xfrm>
          <a:prstGeom prst="rect">
            <a:avLst/>
          </a:prstGeom>
          <a:noFill/>
          <a:ln>
            <a:noFill/>
          </a:ln>
        </p:spPr>
      </p:pic>
      <p:pic>
        <p:nvPicPr>
          <p:cNvPr descr="thin-0358_database_raid.png" id="705" name="Google Shape;705;p97"/>
          <p:cNvPicPr preferRelativeResize="0"/>
          <p:nvPr/>
        </p:nvPicPr>
        <p:blipFill>
          <a:blip r:embed="rId21">
            <a:alphaModFix/>
          </a:blip>
          <a:stretch>
            <a:fillRect/>
          </a:stretch>
        </p:blipFill>
        <p:spPr>
          <a:xfrm>
            <a:off x="5073300" y="3781904"/>
            <a:ext cx="654825" cy="631300"/>
          </a:xfrm>
          <a:prstGeom prst="rect">
            <a:avLst/>
          </a:prstGeom>
          <a:noFill/>
          <a:ln>
            <a:noFill/>
          </a:ln>
        </p:spPr>
      </p:pic>
      <p:pic>
        <p:nvPicPr>
          <p:cNvPr descr="thin-0383_graph_columns_growth_statistics.png" id="706" name="Google Shape;706;p97"/>
          <p:cNvPicPr preferRelativeResize="0"/>
          <p:nvPr/>
        </p:nvPicPr>
        <p:blipFill>
          <a:blip r:embed="rId22">
            <a:alphaModFix/>
          </a:blip>
          <a:stretch>
            <a:fillRect/>
          </a:stretch>
        </p:blipFill>
        <p:spPr>
          <a:xfrm>
            <a:off x="3283863" y="3828304"/>
            <a:ext cx="654825" cy="631300"/>
          </a:xfrm>
          <a:prstGeom prst="rect">
            <a:avLst/>
          </a:prstGeom>
          <a:noFill/>
          <a:ln>
            <a:noFill/>
          </a:ln>
        </p:spPr>
      </p:pic>
      <p:pic>
        <p:nvPicPr>
          <p:cNvPr descr="thin-0384_graph_columns_drop_statistics.png" id="707" name="Google Shape;707;p97"/>
          <p:cNvPicPr preferRelativeResize="0"/>
          <p:nvPr/>
        </p:nvPicPr>
        <p:blipFill>
          <a:blip r:embed="rId23">
            <a:alphaModFix/>
          </a:blip>
          <a:stretch>
            <a:fillRect/>
          </a:stretch>
        </p:blipFill>
        <p:spPr>
          <a:xfrm>
            <a:off x="4189063" y="3799854"/>
            <a:ext cx="654825" cy="631300"/>
          </a:xfrm>
          <a:prstGeom prst="rect">
            <a:avLst/>
          </a:prstGeom>
          <a:noFill/>
          <a:ln>
            <a:noFill/>
          </a:ln>
        </p:spPr>
      </p:pic>
      <p:pic>
        <p:nvPicPr>
          <p:cNvPr descr="thin-0550_attention_error_alert_caution.png" id="708" name="Google Shape;708;p97"/>
          <p:cNvPicPr preferRelativeResize="0"/>
          <p:nvPr/>
        </p:nvPicPr>
        <p:blipFill>
          <a:blip r:embed="rId24">
            <a:alphaModFix/>
          </a:blip>
          <a:stretch>
            <a:fillRect/>
          </a:stretch>
        </p:blipFill>
        <p:spPr>
          <a:xfrm>
            <a:off x="2402600" y="3764704"/>
            <a:ext cx="654825" cy="631300"/>
          </a:xfrm>
          <a:prstGeom prst="rect">
            <a:avLst/>
          </a:prstGeom>
          <a:noFill/>
          <a:ln>
            <a:noFill/>
          </a:ln>
        </p:spPr>
      </p:pic>
      <p:pic>
        <p:nvPicPr>
          <p:cNvPr descr="thin-0661_like_thumb_up_vote.png" id="709" name="Google Shape;709;p97"/>
          <p:cNvPicPr preferRelativeResize="0"/>
          <p:nvPr/>
        </p:nvPicPr>
        <p:blipFill>
          <a:blip r:embed="rId25">
            <a:alphaModFix/>
          </a:blip>
          <a:stretch>
            <a:fillRect/>
          </a:stretch>
        </p:blipFill>
        <p:spPr>
          <a:xfrm>
            <a:off x="454058" y="3703079"/>
            <a:ext cx="654825" cy="631300"/>
          </a:xfrm>
          <a:prstGeom prst="rect">
            <a:avLst/>
          </a:prstGeom>
          <a:noFill/>
          <a:ln>
            <a:noFill/>
          </a:ln>
        </p:spPr>
      </p:pic>
      <p:pic>
        <p:nvPicPr>
          <p:cNvPr descr="thin-0662_dislike_thumb_down_vote.png" id="710" name="Google Shape;710;p97"/>
          <p:cNvPicPr preferRelativeResize="0"/>
          <p:nvPr/>
        </p:nvPicPr>
        <p:blipFill>
          <a:blip r:embed="rId26">
            <a:alphaModFix/>
          </a:blip>
          <a:stretch>
            <a:fillRect/>
          </a:stretch>
        </p:blipFill>
        <p:spPr>
          <a:xfrm>
            <a:off x="1445131" y="3764704"/>
            <a:ext cx="654825" cy="631300"/>
          </a:xfrm>
          <a:prstGeom prst="rect">
            <a:avLst/>
          </a:prstGeom>
          <a:noFill/>
          <a:ln>
            <a:noFill/>
          </a:ln>
        </p:spPr>
      </p:pic>
      <p:pic>
        <p:nvPicPr>
          <p:cNvPr descr="thin-0699_user_profile_avatar_man_male.png" id="711" name="Google Shape;711;p97"/>
          <p:cNvPicPr preferRelativeResize="0"/>
          <p:nvPr/>
        </p:nvPicPr>
        <p:blipFill>
          <a:blip r:embed="rId27">
            <a:alphaModFix/>
          </a:blip>
          <a:stretch>
            <a:fillRect/>
          </a:stretch>
        </p:blipFill>
        <p:spPr>
          <a:xfrm>
            <a:off x="2402600" y="2957974"/>
            <a:ext cx="654825" cy="631300"/>
          </a:xfrm>
          <a:prstGeom prst="rect">
            <a:avLst/>
          </a:prstGeom>
          <a:noFill/>
          <a:ln>
            <a:noFill/>
          </a:ln>
        </p:spPr>
      </p:pic>
      <p:pic>
        <p:nvPicPr>
          <p:cNvPr descr="thin-0700_user_profile_avatar_woman_female.png" id="712" name="Google Shape;712;p97"/>
          <p:cNvPicPr preferRelativeResize="0"/>
          <p:nvPr/>
        </p:nvPicPr>
        <p:blipFill>
          <a:blip r:embed="rId28">
            <a:alphaModFix/>
          </a:blip>
          <a:stretch>
            <a:fillRect/>
          </a:stretch>
        </p:blipFill>
        <p:spPr>
          <a:xfrm>
            <a:off x="1433281" y="2957974"/>
            <a:ext cx="654825" cy="631300"/>
          </a:xfrm>
          <a:prstGeom prst="rect">
            <a:avLst/>
          </a:prstGeom>
          <a:noFill/>
          <a:ln>
            <a:noFill/>
          </a:ln>
        </p:spPr>
      </p:pic>
      <p:pic>
        <p:nvPicPr>
          <p:cNvPr descr="thin-0704_users_profile_group_couple_man_woman.png" id="713" name="Google Shape;713;p97"/>
          <p:cNvPicPr preferRelativeResize="0"/>
          <p:nvPr/>
        </p:nvPicPr>
        <p:blipFill>
          <a:blip r:embed="rId29">
            <a:alphaModFix/>
          </a:blip>
          <a:stretch>
            <a:fillRect/>
          </a:stretch>
        </p:blipFill>
        <p:spPr>
          <a:xfrm>
            <a:off x="407408" y="2957974"/>
            <a:ext cx="654825" cy="631300"/>
          </a:xfrm>
          <a:prstGeom prst="rect">
            <a:avLst/>
          </a:prstGeom>
          <a:noFill/>
          <a:ln>
            <a:noFill/>
          </a:ln>
        </p:spPr>
      </p:pic>
      <p:pic>
        <p:nvPicPr>
          <p:cNvPr descr="thin-0709_user_profile_avatar_man_male.png" id="714" name="Google Shape;714;p97"/>
          <p:cNvPicPr preferRelativeResize="0"/>
          <p:nvPr/>
        </p:nvPicPr>
        <p:blipFill>
          <a:blip r:embed="rId30">
            <a:alphaModFix/>
          </a:blip>
          <a:stretch>
            <a:fillRect/>
          </a:stretch>
        </p:blipFill>
        <p:spPr>
          <a:xfrm>
            <a:off x="3244250" y="2083074"/>
            <a:ext cx="654825" cy="631301"/>
          </a:xfrm>
          <a:prstGeom prst="rect">
            <a:avLst/>
          </a:prstGeom>
          <a:noFill/>
          <a:ln>
            <a:noFill/>
          </a:ln>
        </p:spPr>
      </p:pic>
      <p:pic>
        <p:nvPicPr>
          <p:cNvPr descr="thin-0710_business_tie_user_profile_avatar_man_male.png" id="715" name="Google Shape;715;p97"/>
          <p:cNvPicPr preferRelativeResize="0"/>
          <p:nvPr/>
        </p:nvPicPr>
        <p:blipFill>
          <a:blip r:embed="rId31">
            <a:alphaModFix/>
          </a:blip>
          <a:stretch>
            <a:fillRect/>
          </a:stretch>
        </p:blipFill>
        <p:spPr>
          <a:xfrm>
            <a:off x="2402600" y="2083074"/>
            <a:ext cx="654825" cy="631301"/>
          </a:xfrm>
          <a:prstGeom prst="rect">
            <a:avLst/>
          </a:prstGeom>
          <a:noFill/>
          <a:ln>
            <a:noFill/>
          </a:ln>
        </p:spPr>
      </p:pic>
      <p:pic>
        <p:nvPicPr>
          <p:cNvPr descr="thin-0711_young_boy_user_profile_avatar_man_male.png" id="716" name="Google Shape;716;p97"/>
          <p:cNvPicPr preferRelativeResize="0"/>
          <p:nvPr/>
        </p:nvPicPr>
        <p:blipFill>
          <a:blip r:embed="rId32">
            <a:alphaModFix/>
          </a:blip>
          <a:stretch>
            <a:fillRect/>
          </a:stretch>
        </p:blipFill>
        <p:spPr>
          <a:xfrm>
            <a:off x="1426831" y="2083074"/>
            <a:ext cx="654825" cy="631301"/>
          </a:xfrm>
          <a:prstGeom prst="rect">
            <a:avLst/>
          </a:prstGeom>
          <a:noFill/>
          <a:ln>
            <a:noFill/>
          </a:ln>
        </p:spPr>
      </p:pic>
      <p:pic>
        <p:nvPicPr>
          <p:cNvPr descr="thin-0712_user_profile_avatar_girl_woman_female.png" id="717" name="Google Shape;717;p97"/>
          <p:cNvPicPr preferRelativeResize="0"/>
          <p:nvPr/>
        </p:nvPicPr>
        <p:blipFill>
          <a:blip r:embed="rId33">
            <a:alphaModFix/>
          </a:blip>
          <a:stretch>
            <a:fillRect/>
          </a:stretch>
        </p:blipFill>
        <p:spPr>
          <a:xfrm>
            <a:off x="407408" y="1992099"/>
            <a:ext cx="654825" cy="631301"/>
          </a:xfrm>
          <a:prstGeom prst="rect">
            <a:avLst/>
          </a:prstGeom>
          <a:noFill/>
          <a:ln>
            <a:noFill/>
          </a:ln>
        </p:spPr>
      </p:pic>
      <p:pic>
        <p:nvPicPr>
          <p:cNvPr id="718" name="Google Shape;718;p97"/>
          <p:cNvPicPr preferRelativeResize="0"/>
          <p:nvPr/>
        </p:nvPicPr>
        <p:blipFill>
          <a:blip r:embed="rId34">
            <a:alphaModFix/>
          </a:blip>
          <a:stretch>
            <a:fillRect/>
          </a:stretch>
        </p:blipFill>
        <p:spPr>
          <a:xfrm>
            <a:off x="5975550" y="3830230"/>
            <a:ext cx="761275" cy="761275"/>
          </a:xfrm>
          <a:prstGeom prst="rect">
            <a:avLst/>
          </a:prstGeom>
          <a:noFill/>
          <a:ln>
            <a:noFill/>
          </a:ln>
        </p:spPr>
      </p:pic>
      <p:pic>
        <p:nvPicPr>
          <p:cNvPr descr="thin-0766_weather_snow_flake_winter.png" id="719" name="Google Shape;719;p97"/>
          <p:cNvPicPr preferRelativeResize="0"/>
          <p:nvPr/>
        </p:nvPicPr>
        <p:blipFill>
          <a:blip r:embed="rId35">
            <a:alphaModFix/>
          </a:blip>
          <a:stretch>
            <a:fillRect/>
          </a:stretch>
        </p:blipFill>
        <p:spPr>
          <a:xfrm>
            <a:off x="4228838" y="3027163"/>
            <a:ext cx="654825" cy="654825"/>
          </a:xfrm>
          <a:prstGeom prst="rect">
            <a:avLst/>
          </a:prstGeom>
          <a:noFill/>
          <a:ln>
            <a:noFill/>
          </a:ln>
        </p:spPr>
      </p:pic>
      <p:pic>
        <p:nvPicPr>
          <p:cNvPr descr="thin-0719_group_users_circle.png" id="720" name="Google Shape;720;p97"/>
          <p:cNvPicPr preferRelativeResize="0"/>
          <p:nvPr/>
        </p:nvPicPr>
        <p:blipFill>
          <a:blip r:embed="rId36">
            <a:alphaModFix/>
          </a:blip>
          <a:stretch>
            <a:fillRect/>
          </a:stretch>
        </p:blipFill>
        <p:spPr>
          <a:xfrm>
            <a:off x="4209950" y="2065113"/>
            <a:ext cx="654825" cy="654825"/>
          </a:xfrm>
          <a:prstGeom prst="rect">
            <a:avLst/>
          </a:prstGeom>
          <a:noFill/>
          <a:ln>
            <a:noFill/>
          </a:ln>
        </p:spPr>
      </p:pic>
      <p:pic>
        <p:nvPicPr>
          <p:cNvPr descr="thin-0632_security_lock.png" id="721" name="Google Shape;721;p97"/>
          <p:cNvPicPr preferRelativeResize="0"/>
          <p:nvPr/>
        </p:nvPicPr>
        <p:blipFill>
          <a:blip r:embed="rId37">
            <a:alphaModFix/>
          </a:blip>
          <a:stretch>
            <a:fillRect/>
          </a:stretch>
        </p:blipFill>
        <p:spPr>
          <a:xfrm>
            <a:off x="8002477" y="3852958"/>
            <a:ext cx="654825" cy="654825"/>
          </a:xfrm>
          <a:prstGeom prst="rect">
            <a:avLst/>
          </a:prstGeom>
          <a:noFill/>
          <a:ln>
            <a:noFill/>
          </a:ln>
        </p:spPr>
      </p:pic>
      <p:pic>
        <p:nvPicPr>
          <p:cNvPr descr="thin-0540_map_path_navigation_location_treasure_hunt.png" id="722" name="Google Shape;722;p97"/>
          <p:cNvPicPr preferRelativeResize="0"/>
          <p:nvPr/>
        </p:nvPicPr>
        <p:blipFill>
          <a:blip r:embed="rId38">
            <a:alphaModFix/>
          </a:blip>
          <a:stretch>
            <a:fillRect/>
          </a:stretch>
        </p:blipFill>
        <p:spPr>
          <a:xfrm>
            <a:off x="6949813" y="3830230"/>
            <a:ext cx="654825" cy="654825"/>
          </a:xfrm>
          <a:prstGeom prst="rect">
            <a:avLst/>
          </a:prstGeom>
          <a:noFill/>
          <a:ln>
            <a:noFill/>
          </a:ln>
        </p:spPr>
      </p:pic>
      <p:sp>
        <p:nvSpPr>
          <p:cNvPr id="723" name="Google Shape;723;p97"/>
          <p:cNvSpPr txBox="1"/>
          <p:nvPr/>
        </p:nvSpPr>
        <p:spPr>
          <a:xfrm>
            <a:off x="712075" y="4620875"/>
            <a:ext cx="7098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For a preview of additional icons (including free social icons) available visit </a:t>
            </a:r>
            <a:r>
              <a:rPr lang="en" sz="1000" u="sng">
                <a:solidFill>
                  <a:srgbClr val="046B99"/>
                </a:solidFill>
                <a:latin typeface="Helvetica Neue"/>
                <a:ea typeface="Helvetica Neue"/>
                <a:cs typeface="Helvetica Neue"/>
                <a:sym typeface="Helvetica Neue"/>
                <a:hlinkClick r:id="rId39"/>
              </a:rPr>
              <a:t>https://picons.me</a:t>
            </a:r>
            <a:endParaRPr sz="1000">
              <a:solidFill>
                <a:srgbClr val="046B99"/>
              </a:solidFill>
              <a:latin typeface="Helvetica Neue"/>
              <a:ea typeface="Helvetica Neue"/>
              <a:cs typeface="Helvetica Neue"/>
              <a:sym typeface="Helvetica Neue"/>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1">
  <p:cSld name="CUSTOM_1_1">
    <p:spTree>
      <p:nvGrpSpPr>
        <p:cNvPr id="724" name="Shape 724"/>
        <p:cNvGrpSpPr/>
        <p:nvPr/>
      </p:nvGrpSpPr>
      <p:grpSpPr>
        <a:xfrm>
          <a:off x="0" y="0"/>
          <a:ext cx="0" cy="0"/>
          <a:chOff x="0" y="0"/>
          <a:chExt cx="0" cy="0"/>
        </a:xfrm>
      </p:grpSpPr>
      <p:sp>
        <p:nvSpPr>
          <p:cNvPr id="725" name="Google Shape;725;p98"/>
          <p:cNvSpPr txBox="1"/>
          <p:nvPr/>
        </p:nvSpPr>
        <p:spPr>
          <a:xfrm>
            <a:off x="712850" y="289402"/>
            <a:ext cx="7386600" cy="8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046B99"/>
                </a:solidFill>
                <a:latin typeface="Helvetica Neue"/>
                <a:ea typeface="Helvetica Neue"/>
                <a:cs typeface="Helvetica Neue"/>
                <a:sym typeface="Helvetica Neue"/>
              </a:rPr>
              <a:t>18F Brand Colors</a:t>
            </a:r>
            <a:endParaRPr b="1" sz="2800">
              <a:solidFill>
                <a:srgbClr val="046B99"/>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046B99"/>
                </a:solidFill>
                <a:latin typeface="Helvetica Neue"/>
                <a:ea typeface="Helvetica Neue"/>
                <a:cs typeface="Helvetica Neue"/>
                <a:sym typeface="Helvetica Neue"/>
              </a:rPr>
              <a:t>Add these colors to your custom color swatches in Google</a:t>
            </a:r>
            <a:endParaRPr b="0" sz="1800">
              <a:solidFill>
                <a:srgbClr val="046B99"/>
              </a:solidFill>
              <a:latin typeface="Helvetica Neue"/>
              <a:ea typeface="Helvetica Neue"/>
              <a:cs typeface="Helvetica Neue"/>
              <a:sym typeface="Helvetica Neue"/>
            </a:endParaRPr>
          </a:p>
        </p:txBody>
      </p:sp>
      <p:sp>
        <p:nvSpPr>
          <p:cNvPr id="726" name="Google Shape;726;p98"/>
          <p:cNvSpPr txBox="1"/>
          <p:nvPr/>
        </p:nvSpPr>
        <p:spPr>
          <a:xfrm>
            <a:off x="712075" y="4620875"/>
            <a:ext cx="7098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Download color palettes for use with adobe and apple software here </a:t>
            </a:r>
            <a:r>
              <a:rPr lang="en" sz="1000" u="sng">
                <a:solidFill>
                  <a:srgbClr val="046B99"/>
                </a:solidFill>
                <a:latin typeface="Helvetica Neue"/>
                <a:ea typeface="Helvetica Neue"/>
                <a:cs typeface="Helvetica Neue"/>
                <a:sym typeface="Helvetica Neue"/>
                <a:hlinkClick r:id="rId2"/>
              </a:rPr>
              <a:t>https://pages-staging.18f.gov/brand/#colors</a:t>
            </a:r>
            <a:r>
              <a:rPr lang="en" sz="1000">
                <a:solidFill>
                  <a:srgbClr val="046B99"/>
                </a:solidFill>
                <a:latin typeface="Helvetica Neue"/>
                <a:ea typeface="Helvetica Neue"/>
                <a:cs typeface="Helvetica Neue"/>
                <a:sym typeface="Helvetica Neue"/>
              </a:rPr>
              <a:t> </a:t>
            </a:r>
            <a:endParaRPr sz="1000">
              <a:solidFill>
                <a:srgbClr val="046B99"/>
              </a:solidFill>
              <a:latin typeface="Helvetica Neue"/>
              <a:ea typeface="Helvetica Neue"/>
              <a:cs typeface="Helvetica Neue"/>
              <a:sym typeface="Helvetica Neue"/>
            </a:endParaRPr>
          </a:p>
        </p:txBody>
      </p:sp>
      <p:sp>
        <p:nvSpPr>
          <p:cNvPr id="727" name="Google Shape;727;p98"/>
          <p:cNvSpPr/>
          <p:nvPr/>
        </p:nvSpPr>
        <p:spPr>
          <a:xfrm>
            <a:off x="794975" y="1589940"/>
            <a:ext cx="808500" cy="808500"/>
          </a:xfrm>
          <a:prstGeom prst="rect">
            <a:avLst/>
          </a:prstGeom>
          <a:solidFill>
            <a:srgbClr val="FFF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98"/>
          <p:cNvSpPr/>
          <p:nvPr/>
        </p:nvSpPr>
        <p:spPr>
          <a:xfrm>
            <a:off x="1800575" y="1589940"/>
            <a:ext cx="808500" cy="808500"/>
          </a:xfrm>
          <a:prstGeom prst="rect">
            <a:avLst/>
          </a:prstGeom>
          <a:solidFill>
            <a:srgbClr val="B3E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98"/>
          <p:cNvSpPr/>
          <p:nvPr/>
        </p:nvSpPr>
        <p:spPr>
          <a:xfrm>
            <a:off x="2806175" y="1589940"/>
            <a:ext cx="808500" cy="808500"/>
          </a:xfrm>
          <a:prstGeom prst="rect">
            <a:avLst/>
          </a:prstGeom>
          <a:solidFill>
            <a:srgbClr val="00C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98"/>
          <p:cNvSpPr/>
          <p:nvPr/>
        </p:nvSpPr>
        <p:spPr>
          <a:xfrm>
            <a:off x="3811775" y="1589940"/>
            <a:ext cx="808500" cy="808500"/>
          </a:xfrm>
          <a:prstGeom prst="rect">
            <a:avLst/>
          </a:prstGeom>
          <a:solidFill>
            <a:srgbClr val="046B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98"/>
          <p:cNvSpPr/>
          <p:nvPr/>
        </p:nvSpPr>
        <p:spPr>
          <a:xfrm>
            <a:off x="4817375" y="1589940"/>
            <a:ext cx="808500" cy="808500"/>
          </a:xfrm>
          <a:prstGeom prst="rect">
            <a:avLst/>
          </a:prstGeom>
          <a:solidFill>
            <a:srgbClr val="1C304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98"/>
          <p:cNvSpPr txBox="1"/>
          <p:nvPr/>
        </p:nvSpPr>
        <p:spPr>
          <a:xfrm>
            <a:off x="712075"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White</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#FFFFF</a:t>
            </a:r>
            <a:endParaRPr sz="1000">
              <a:latin typeface="Helvetica Neue"/>
              <a:ea typeface="Helvetica Neue"/>
              <a:cs typeface="Helvetica Neue"/>
              <a:sym typeface="Helvetica Neue"/>
            </a:endParaRPr>
          </a:p>
        </p:txBody>
      </p:sp>
      <p:sp>
        <p:nvSpPr>
          <p:cNvPr id="733" name="Google Shape;733;p98"/>
          <p:cNvSpPr txBox="1"/>
          <p:nvPr/>
        </p:nvSpPr>
        <p:spPr>
          <a:xfrm>
            <a:off x="17177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Light</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#B3EFFF</a:t>
            </a:r>
            <a:endParaRPr sz="1000">
              <a:latin typeface="Helvetica Neue"/>
              <a:ea typeface="Helvetica Neue"/>
              <a:cs typeface="Helvetica Neue"/>
              <a:sym typeface="Helvetica Neue"/>
            </a:endParaRPr>
          </a:p>
        </p:txBody>
      </p:sp>
      <p:sp>
        <p:nvSpPr>
          <p:cNvPr id="734" name="Google Shape;734;p98"/>
          <p:cNvSpPr txBox="1"/>
          <p:nvPr/>
        </p:nvSpPr>
        <p:spPr>
          <a:xfrm>
            <a:off x="27233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Bright</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#00CFFF</a:t>
            </a:r>
            <a:endParaRPr sz="1000">
              <a:latin typeface="Helvetica Neue"/>
              <a:ea typeface="Helvetica Neue"/>
              <a:cs typeface="Helvetica Neue"/>
              <a:sym typeface="Helvetica Neue"/>
            </a:endParaRPr>
          </a:p>
        </p:txBody>
      </p:sp>
      <p:sp>
        <p:nvSpPr>
          <p:cNvPr id="735" name="Google Shape;735;p98"/>
          <p:cNvSpPr txBox="1"/>
          <p:nvPr/>
        </p:nvSpPr>
        <p:spPr>
          <a:xfrm>
            <a:off x="37289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Medium</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#046B99</a:t>
            </a:r>
            <a:endParaRPr sz="1000">
              <a:latin typeface="Helvetica Neue"/>
              <a:ea typeface="Helvetica Neue"/>
              <a:cs typeface="Helvetica Neue"/>
              <a:sym typeface="Helvetica Neue"/>
            </a:endParaRPr>
          </a:p>
        </p:txBody>
      </p:sp>
      <p:sp>
        <p:nvSpPr>
          <p:cNvPr id="736" name="Google Shape;736;p98"/>
          <p:cNvSpPr txBox="1"/>
          <p:nvPr/>
        </p:nvSpPr>
        <p:spPr>
          <a:xfrm>
            <a:off x="47345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Dark</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#1C304A</a:t>
            </a:r>
            <a:endParaRPr sz="1000">
              <a:latin typeface="Helvetica Neue"/>
              <a:ea typeface="Helvetica Neue"/>
              <a:cs typeface="Helvetica Neue"/>
              <a:sym typeface="Helvetica Neue"/>
            </a:endParaRPr>
          </a:p>
        </p:txBody>
      </p:sp>
      <p:sp>
        <p:nvSpPr>
          <p:cNvPr id="737" name="Google Shape;737;p98"/>
          <p:cNvSpPr/>
          <p:nvPr/>
        </p:nvSpPr>
        <p:spPr>
          <a:xfrm>
            <a:off x="5822975" y="1589940"/>
            <a:ext cx="808500" cy="808500"/>
          </a:xfrm>
          <a:prstGeom prst="rect">
            <a:avLst/>
          </a:prstGeom>
          <a:solidFill>
            <a:srgbClr val="000000"/>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98"/>
          <p:cNvSpPr txBox="1"/>
          <p:nvPr/>
        </p:nvSpPr>
        <p:spPr>
          <a:xfrm>
            <a:off x="57401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Black</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#000000</a:t>
            </a:r>
            <a:endParaRPr sz="1000">
              <a:latin typeface="Helvetica Neue"/>
              <a:ea typeface="Helvetica Neue"/>
              <a:cs typeface="Helvetica Neue"/>
              <a:sym typeface="Helvetica Neue"/>
            </a:endParaRPr>
          </a:p>
        </p:txBody>
      </p:sp>
      <p:pic>
        <p:nvPicPr>
          <p:cNvPr id="739" name="Google Shape;739;p98"/>
          <p:cNvPicPr preferRelativeResize="0"/>
          <p:nvPr/>
        </p:nvPicPr>
        <p:blipFill>
          <a:blip r:embed="rId3">
            <a:alphaModFix/>
          </a:blip>
          <a:stretch>
            <a:fillRect/>
          </a:stretch>
        </p:blipFill>
        <p:spPr>
          <a:xfrm>
            <a:off x="7065773" y="1074050"/>
            <a:ext cx="1692975" cy="2927975"/>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1">
  <p:cSld name="TITLE_1">
    <p:spTree>
      <p:nvGrpSpPr>
        <p:cNvPr id="740" name="Shape 740"/>
        <p:cNvGrpSpPr/>
        <p:nvPr/>
      </p:nvGrpSpPr>
      <p:grpSpPr>
        <a:xfrm>
          <a:off x="0" y="0"/>
          <a:ext cx="0" cy="0"/>
          <a:chOff x="0" y="0"/>
          <a:chExt cx="0" cy="0"/>
        </a:xfrm>
      </p:grpSpPr>
      <p:sp>
        <p:nvSpPr>
          <p:cNvPr id="741" name="Google Shape;741;p9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42" name="Google Shape;742;p9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3" name="Google Shape;743;p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744" name="Shape 744"/>
        <p:cNvGrpSpPr/>
        <p:nvPr/>
      </p:nvGrpSpPr>
      <p:grpSpPr>
        <a:xfrm>
          <a:off x="0" y="0"/>
          <a:ext cx="0" cy="0"/>
          <a:chOff x="0" y="0"/>
          <a:chExt cx="0" cy="0"/>
        </a:xfrm>
      </p:grpSpPr>
      <p:sp>
        <p:nvSpPr>
          <p:cNvPr id="745" name="Google Shape;745;p10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46" name="Google Shape;746;p10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7" name="Google Shape;747;p1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3">
  <p:cSld name="TITLE_3">
    <p:spTree>
      <p:nvGrpSpPr>
        <p:cNvPr id="748" name="Shape 748"/>
        <p:cNvGrpSpPr/>
        <p:nvPr/>
      </p:nvGrpSpPr>
      <p:grpSpPr>
        <a:xfrm>
          <a:off x="0" y="0"/>
          <a:ext cx="0" cy="0"/>
          <a:chOff x="0" y="0"/>
          <a:chExt cx="0" cy="0"/>
        </a:xfrm>
      </p:grpSpPr>
      <p:sp>
        <p:nvSpPr>
          <p:cNvPr id="749" name="Google Shape;749;p10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50" name="Google Shape;750;p10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51" name="Google Shape;751;p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_1">
  <p:cSld name="SECTION_HEADER_1">
    <p:spTree>
      <p:nvGrpSpPr>
        <p:cNvPr id="752" name="Shape 752"/>
        <p:cNvGrpSpPr/>
        <p:nvPr/>
      </p:nvGrpSpPr>
      <p:grpSpPr>
        <a:xfrm>
          <a:off x="0" y="0"/>
          <a:ext cx="0" cy="0"/>
          <a:chOff x="0" y="0"/>
          <a:chExt cx="0" cy="0"/>
        </a:xfrm>
      </p:grpSpPr>
      <p:sp>
        <p:nvSpPr>
          <p:cNvPr id="753" name="Google Shape;753;p10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54" name="Google Shape;754;p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ark">
  <p:cSld name="TITLE_AND_BODY_3">
    <p:bg>
      <p:bgPr>
        <a:solidFill>
          <a:srgbClr val="1C304A"/>
        </a:solidFill>
      </p:bgPr>
    </p:bg>
    <p:spTree>
      <p:nvGrpSpPr>
        <p:cNvPr id="755" name="Shape 755"/>
        <p:cNvGrpSpPr/>
        <p:nvPr/>
      </p:nvGrpSpPr>
      <p:grpSpPr>
        <a:xfrm>
          <a:off x="0" y="0"/>
          <a:ext cx="0" cy="0"/>
          <a:chOff x="0" y="0"/>
          <a:chExt cx="0" cy="0"/>
        </a:xfrm>
      </p:grpSpPr>
      <p:sp>
        <p:nvSpPr>
          <p:cNvPr id="756" name="Google Shape;756;p103"/>
          <p:cNvSpPr txBox="1"/>
          <p:nvPr>
            <p:ph idx="1" type="body"/>
          </p:nvPr>
        </p:nvSpPr>
        <p:spPr>
          <a:xfrm>
            <a:off x="657225" y="623888"/>
            <a:ext cx="7273800" cy="29421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CFFF"/>
              </a:buClr>
              <a:buSzPts val="1800"/>
              <a:buFont typeface="Helvetica Neue"/>
              <a:buNone/>
              <a:defRPr b="1" i="0" sz="5000" u="none" cap="none" strike="noStrike">
                <a:solidFill>
                  <a:srgbClr val="00CFFF"/>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FEFDFD"/>
              </a:buClr>
              <a:buSzPts val="1400"/>
              <a:buFont typeface="Helvetica Neue"/>
              <a:buNone/>
              <a:defRPr b="1" i="0" sz="5000" u="none" cap="none" strike="noStrike">
                <a:solidFill>
                  <a:srgbClr val="FEFDFD"/>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FEFDFD"/>
              </a:buClr>
              <a:buSzPts val="1400"/>
              <a:buFont typeface="Helvetica Neue"/>
              <a:buNone/>
              <a:defRPr b="1" i="0" sz="5000" u="none" cap="none" strike="noStrike">
                <a:solidFill>
                  <a:srgbClr val="FEFDFD"/>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FEFDFD"/>
              </a:buClr>
              <a:buSzPts val="1200"/>
              <a:buFont typeface="Helvetica Neue"/>
              <a:buNone/>
              <a:defRPr b="1" i="0" sz="5000" u="none" cap="none" strike="noStrike">
                <a:solidFill>
                  <a:srgbClr val="FEFDFD"/>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FEFDFD"/>
              </a:buClr>
              <a:buSzPts val="1000"/>
              <a:buFont typeface="Helvetica Neue"/>
              <a:buNone/>
              <a:defRPr b="1" i="0" sz="5000" u="none" cap="none" strike="noStrike">
                <a:solidFill>
                  <a:srgbClr val="FEFDFD"/>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757" name="Google Shape;757;p103"/>
          <p:cNvSpPr txBox="1"/>
          <p:nvPr>
            <p:ph idx="2" type="body"/>
          </p:nvPr>
        </p:nvSpPr>
        <p:spPr>
          <a:xfrm>
            <a:off x="1055484" y="4560814"/>
            <a:ext cx="225300" cy="138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0"/>
              </a:spcBef>
              <a:spcAft>
                <a:spcPts val="0"/>
              </a:spcAft>
              <a:buClr>
                <a:srgbClr val="1C304A"/>
              </a:buClr>
              <a:buSzPts val="18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pic>
        <p:nvPicPr>
          <p:cNvPr id="758" name="Google Shape;758;p103"/>
          <p:cNvPicPr preferRelativeResize="0"/>
          <p:nvPr/>
        </p:nvPicPr>
        <p:blipFill rotWithShape="1">
          <a:blip r:embed="rId2">
            <a:alphaModFix/>
          </a:blip>
          <a:srcRect b="0" l="0" r="0" t="0"/>
          <a:stretch/>
        </p:blipFill>
        <p:spPr>
          <a:xfrm>
            <a:off x="689610" y="4462745"/>
            <a:ext cx="300300" cy="300300"/>
          </a:xfrm>
          <a:prstGeom prst="rect">
            <a:avLst/>
          </a:prstGeom>
          <a:noFill/>
          <a:ln>
            <a:noFill/>
          </a:ln>
        </p:spPr>
      </p:pic>
      <p:sp>
        <p:nvSpPr>
          <p:cNvPr id="759" name="Google Shape;759;p103"/>
          <p:cNvSpPr txBox="1"/>
          <p:nvPr>
            <p:ph idx="3" type="body"/>
          </p:nvPr>
        </p:nvSpPr>
        <p:spPr>
          <a:xfrm>
            <a:off x="684009" y="3455914"/>
            <a:ext cx="1104900" cy="1911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0000"/>
              </a:lnSpc>
              <a:spcBef>
                <a:spcPts val="900"/>
              </a:spcBef>
              <a:spcAft>
                <a:spcPts val="0"/>
              </a:spcAft>
              <a:buClr>
                <a:srgbClr val="00CFFF"/>
              </a:buClr>
              <a:buSzPts val="1800"/>
              <a:buFont typeface="Helvetica Neue"/>
              <a:buNone/>
              <a:defRPr b="0" i="0" sz="12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760" name="Google Shape;760;p103"/>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theme" Target="../theme/theme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3.xml"/><Relationship Id="rId22" Type="http://schemas.openxmlformats.org/officeDocument/2006/relationships/slideLayout" Target="../slideLayouts/slideLayout45.xml"/><Relationship Id="rId21" Type="http://schemas.openxmlformats.org/officeDocument/2006/relationships/slideLayout" Target="../slideLayouts/slideLayout44.xml"/><Relationship Id="rId24" Type="http://schemas.openxmlformats.org/officeDocument/2006/relationships/slideLayout" Target="../slideLayouts/slideLayout47.xml"/><Relationship Id="rId23" Type="http://schemas.openxmlformats.org/officeDocument/2006/relationships/slideLayout" Target="../slideLayouts/slideLayout46.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25" Type="http://schemas.openxmlformats.org/officeDocument/2006/relationships/theme" Target="../theme/theme1.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19" Type="http://schemas.openxmlformats.org/officeDocument/2006/relationships/slideLayout" Target="../slideLayouts/slideLayout42.xml"/><Relationship Id="rId18"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7.xml"/><Relationship Id="rId22" Type="http://schemas.openxmlformats.org/officeDocument/2006/relationships/slideLayout" Target="../slideLayouts/slideLayout69.xml"/><Relationship Id="rId21" Type="http://schemas.openxmlformats.org/officeDocument/2006/relationships/slideLayout" Target="../slideLayouts/slideLayout68.xml"/><Relationship Id="rId24" Type="http://schemas.openxmlformats.org/officeDocument/2006/relationships/slideLayout" Target="../slideLayouts/slideLayout71.xml"/><Relationship Id="rId23" Type="http://schemas.openxmlformats.org/officeDocument/2006/relationships/slideLayout" Target="../slideLayouts/slideLayout70.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26" Type="http://schemas.openxmlformats.org/officeDocument/2006/relationships/theme" Target="../theme/theme5.xml"/><Relationship Id="rId25" Type="http://schemas.openxmlformats.org/officeDocument/2006/relationships/slideLayout" Target="../slideLayouts/slideLayout72.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5" Type="http://schemas.openxmlformats.org/officeDocument/2006/relationships/slideLayout" Target="../slideLayouts/slideLayout62.xml"/><Relationship Id="rId14" Type="http://schemas.openxmlformats.org/officeDocument/2006/relationships/slideLayout" Target="../slideLayouts/slideLayout61.xml"/><Relationship Id="rId17" Type="http://schemas.openxmlformats.org/officeDocument/2006/relationships/slideLayout" Target="../slideLayouts/slideLayout64.xml"/><Relationship Id="rId16" Type="http://schemas.openxmlformats.org/officeDocument/2006/relationships/slideLayout" Target="../slideLayouts/slideLayout63.xml"/><Relationship Id="rId19" Type="http://schemas.openxmlformats.org/officeDocument/2006/relationships/slideLayout" Target="../slideLayouts/slideLayout66.xml"/><Relationship Id="rId18" Type="http://schemas.openxmlformats.org/officeDocument/2006/relationships/slideLayout" Target="../slideLayouts/slideLayout65.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92.xml"/><Relationship Id="rId22" Type="http://schemas.openxmlformats.org/officeDocument/2006/relationships/slideLayout" Target="../slideLayouts/slideLayout94.xml"/><Relationship Id="rId21" Type="http://schemas.openxmlformats.org/officeDocument/2006/relationships/slideLayout" Target="../slideLayouts/slideLayout93.xml"/><Relationship Id="rId24" Type="http://schemas.openxmlformats.org/officeDocument/2006/relationships/slideLayout" Target="../slideLayouts/slideLayout96.xml"/><Relationship Id="rId23" Type="http://schemas.openxmlformats.org/officeDocument/2006/relationships/slideLayout" Target="../slideLayouts/slideLayout95.xml"/><Relationship Id="rId1" Type="http://schemas.openxmlformats.org/officeDocument/2006/relationships/slideLayout" Target="../slideLayouts/slideLayout73.xml"/><Relationship Id="rId2" Type="http://schemas.openxmlformats.org/officeDocument/2006/relationships/slideLayout" Target="../slideLayouts/slideLayout74.xml"/><Relationship Id="rId3" Type="http://schemas.openxmlformats.org/officeDocument/2006/relationships/slideLayout" Target="../slideLayouts/slideLayout75.xml"/><Relationship Id="rId4" Type="http://schemas.openxmlformats.org/officeDocument/2006/relationships/slideLayout" Target="../slideLayouts/slideLayout76.xml"/><Relationship Id="rId9" Type="http://schemas.openxmlformats.org/officeDocument/2006/relationships/slideLayout" Target="../slideLayouts/slideLayout81.xml"/><Relationship Id="rId26" Type="http://schemas.openxmlformats.org/officeDocument/2006/relationships/slideLayout" Target="../slideLayouts/slideLayout98.xml"/><Relationship Id="rId25" Type="http://schemas.openxmlformats.org/officeDocument/2006/relationships/slideLayout" Target="../slideLayouts/slideLayout97.xml"/><Relationship Id="rId28" Type="http://schemas.openxmlformats.org/officeDocument/2006/relationships/slideLayout" Target="../slideLayouts/slideLayout100.xml"/><Relationship Id="rId27" Type="http://schemas.openxmlformats.org/officeDocument/2006/relationships/slideLayout" Target="../slideLayouts/slideLayout99.xml"/><Relationship Id="rId5" Type="http://schemas.openxmlformats.org/officeDocument/2006/relationships/slideLayout" Target="../slideLayouts/slideLayout77.xml"/><Relationship Id="rId6" Type="http://schemas.openxmlformats.org/officeDocument/2006/relationships/slideLayout" Target="../slideLayouts/slideLayout78.xml"/><Relationship Id="rId29" Type="http://schemas.openxmlformats.org/officeDocument/2006/relationships/slideLayout" Target="../slideLayouts/slideLayout101.xml"/><Relationship Id="rId7" Type="http://schemas.openxmlformats.org/officeDocument/2006/relationships/slideLayout" Target="../slideLayouts/slideLayout79.xml"/><Relationship Id="rId8" Type="http://schemas.openxmlformats.org/officeDocument/2006/relationships/slideLayout" Target="../slideLayouts/slideLayout80.xml"/><Relationship Id="rId31" Type="http://schemas.openxmlformats.org/officeDocument/2006/relationships/slideLayout" Target="../slideLayouts/slideLayout103.xml"/><Relationship Id="rId30" Type="http://schemas.openxmlformats.org/officeDocument/2006/relationships/slideLayout" Target="../slideLayouts/slideLayout102.xml"/><Relationship Id="rId11" Type="http://schemas.openxmlformats.org/officeDocument/2006/relationships/slideLayout" Target="../slideLayouts/slideLayout83.xml"/><Relationship Id="rId33" Type="http://schemas.openxmlformats.org/officeDocument/2006/relationships/theme" Target="../theme/theme2.xml"/><Relationship Id="rId10" Type="http://schemas.openxmlformats.org/officeDocument/2006/relationships/slideLayout" Target="../slideLayouts/slideLayout82.xml"/><Relationship Id="rId32" Type="http://schemas.openxmlformats.org/officeDocument/2006/relationships/slideLayout" Target="../slideLayouts/slideLayout104.xml"/><Relationship Id="rId13" Type="http://schemas.openxmlformats.org/officeDocument/2006/relationships/slideLayout" Target="../slideLayouts/slideLayout85.xml"/><Relationship Id="rId12" Type="http://schemas.openxmlformats.org/officeDocument/2006/relationships/slideLayout" Target="../slideLayouts/slideLayout84.xml"/><Relationship Id="rId15" Type="http://schemas.openxmlformats.org/officeDocument/2006/relationships/slideLayout" Target="../slideLayouts/slideLayout87.xml"/><Relationship Id="rId14" Type="http://schemas.openxmlformats.org/officeDocument/2006/relationships/slideLayout" Target="../slideLayouts/slideLayout86.xml"/><Relationship Id="rId17" Type="http://schemas.openxmlformats.org/officeDocument/2006/relationships/slideLayout" Target="../slideLayouts/slideLayout89.xml"/><Relationship Id="rId16" Type="http://schemas.openxmlformats.org/officeDocument/2006/relationships/slideLayout" Target="../slideLayouts/slideLayout88.xml"/><Relationship Id="rId19" Type="http://schemas.openxmlformats.org/officeDocument/2006/relationships/slideLayout" Target="../slideLayouts/slideLayout91.xml"/><Relationship Id="rId18"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C304A"/>
              </a:buClr>
              <a:buSzPts val="2600"/>
              <a:buFont typeface="Helvetica Neue"/>
              <a:buNone/>
              <a:defRPr b="1" i="0" sz="2600" u="none" cap="none" strike="noStrike">
                <a:solidFill>
                  <a:srgbClr val="1C304A"/>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1C304A"/>
              </a:buClr>
              <a:buSzPts val="1800"/>
              <a:buFont typeface="Helvetica Neue"/>
              <a:buChar char="●"/>
              <a:defRPr b="0" i="0" sz="1800" u="none" cap="none" strike="noStrike">
                <a:solidFill>
                  <a:srgbClr val="1C304A"/>
                </a:solidFill>
                <a:latin typeface="Helvetica Neue"/>
                <a:ea typeface="Helvetica Neue"/>
                <a:cs typeface="Helvetica Neue"/>
                <a:sym typeface="Helvetica Neue"/>
              </a:defRPr>
            </a:lvl1pPr>
            <a:lvl2pPr indent="-317500" lvl="1" marL="914400" marR="0" rtl="0" algn="l">
              <a:lnSpc>
                <a:spcPct val="115000"/>
              </a:lnSpc>
              <a:spcBef>
                <a:spcPts val="1600"/>
              </a:spcBef>
              <a:spcAft>
                <a:spcPts val="0"/>
              </a:spcAft>
              <a:buClr>
                <a:srgbClr val="1C304A"/>
              </a:buClr>
              <a:buSzPts val="1400"/>
              <a:buFont typeface="Helvetica Neue"/>
              <a:buChar char="○"/>
              <a:defRPr b="0" i="0" sz="1400" u="none" cap="none" strike="noStrike">
                <a:solidFill>
                  <a:srgbClr val="1C304A"/>
                </a:solidFill>
                <a:latin typeface="Helvetica Neue"/>
                <a:ea typeface="Helvetica Neue"/>
                <a:cs typeface="Helvetica Neue"/>
                <a:sym typeface="Helvetica Neue"/>
              </a:defRPr>
            </a:lvl2pPr>
            <a:lvl3pPr indent="-317500" lvl="2" marL="1371600" marR="0" rtl="0" algn="l">
              <a:lnSpc>
                <a:spcPct val="115000"/>
              </a:lnSpc>
              <a:spcBef>
                <a:spcPts val="1600"/>
              </a:spcBef>
              <a:spcAft>
                <a:spcPts val="0"/>
              </a:spcAft>
              <a:buClr>
                <a:srgbClr val="1C304A"/>
              </a:buClr>
              <a:buSzPts val="1400"/>
              <a:buFont typeface="Helvetica Neue"/>
              <a:buChar char="■"/>
              <a:defRPr b="0" i="0" sz="1400" u="none" cap="none" strike="noStrike">
                <a:solidFill>
                  <a:srgbClr val="1C304A"/>
                </a:solidFill>
                <a:latin typeface="Helvetica Neue"/>
                <a:ea typeface="Helvetica Neue"/>
                <a:cs typeface="Helvetica Neue"/>
                <a:sym typeface="Helvetica Neue"/>
              </a:defRPr>
            </a:lvl3pPr>
            <a:lvl4pPr indent="-304800" lvl="3" marL="1828800" marR="0" rtl="0" algn="l">
              <a:lnSpc>
                <a:spcPct val="115000"/>
              </a:lnSpc>
              <a:spcBef>
                <a:spcPts val="1600"/>
              </a:spcBef>
              <a:spcAft>
                <a:spcPts val="0"/>
              </a:spcAft>
              <a:buClr>
                <a:srgbClr val="1C304A"/>
              </a:buClr>
              <a:buSzPts val="1200"/>
              <a:buFont typeface="Helvetica Neue"/>
              <a:buChar char="●"/>
              <a:defRPr b="0" i="0" sz="1200" u="none" cap="none" strike="noStrike">
                <a:solidFill>
                  <a:srgbClr val="1C304A"/>
                </a:solidFill>
                <a:latin typeface="Helvetica Neue"/>
                <a:ea typeface="Helvetica Neue"/>
                <a:cs typeface="Helvetica Neue"/>
                <a:sym typeface="Helvetica Neue"/>
              </a:defRPr>
            </a:lvl4pPr>
            <a:lvl5pPr indent="-292100" lvl="4" marL="2286000" marR="0" rtl="0" algn="l">
              <a:lnSpc>
                <a:spcPct val="115000"/>
              </a:lnSpc>
              <a:spcBef>
                <a:spcPts val="1600"/>
              </a:spcBef>
              <a:spcAft>
                <a:spcPts val="0"/>
              </a:spcAft>
              <a:buClr>
                <a:srgbClr val="1C304A"/>
              </a:buClr>
              <a:buSzPts val="1000"/>
              <a:buFont typeface="Helvetica Neue"/>
              <a:buChar char="○"/>
              <a:defRPr b="0" i="0" sz="1000" u="none" cap="none" strike="noStrike">
                <a:solidFill>
                  <a:srgbClr val="1C304A"/>
                </a:solidFill>
                <a:latin typeface="Helvetica Neue"/>
                <a:ea typeface="Helvetica Neue"/>
                <a:cs typeface="Helvetica Neue"/>
                <a:sym typeface="Helvetica Neue"/>
              </a:defRPr>
            </a:lvl5pPr>
            <a:lvl6pPr indent="-279400" lvl="5" marL="2743200" marR="0" rtl="0" algn="l">
              <a:lnSpc>
                <a:spcPct val="115000"/>
              </a:lnSpc>
              <a:spcBef>
                <a:spcPts val="1600"/>
              </a:spcBef>
              <a:spcAft>
                <a:spcPts val="0"/>
              </a:spcAft>
              <a:buClr>
                <a:srgbClr val="1C304A"/>
              </a:buClr>
              <a:buSzPts val="800"/>
              <a:buFont typeface="Helvetica Neue"/>
              <a:buChar char="■"/>
              <a:defRPr b="0" i="0" sz="800" u="none" cap="none" strike="noStrike">
                <a:solidFill>
                  <a:srgbClr val="1C304A"/>
                </a:solidFill>
                <a:latin typeface="Helvetica Neue"/>
                <a:ea typeface="Helvetica Neue"/>
                <a:cs typeface="Helvetica Neue"/>
                <a:sym typeface="Helvetica Neue"/>
              </a:defRPr>
            </a:lvl6pPr>
            <a:lvl7pPr indent="-279400" lvl="6" marL="3200400" marR="0" rtl="0" algn="l">
              <a:lnSpc>
                <a:spcPct val="115000"/>
              </a:lnSpc>
              <a:spcBef>
                <a:spcPts val="1600"/>
              </a:spcBef>
              <a:spcAft>
                <a:spcPts val="0"/>
              </a:spcAft>
              <a:buClr>
                <a:srgbClr val="1C304A"/>
              </a:buClr>
              <a:buSzPts val="800"/>
              <a:buFont typeface="Helvetica Neue"/>
              <a:buChar char="●"/>
              <a:defRPr b="0" i="0" sz="800" u="none" cap="none" strike="noStrike">
                <a:solidFill>
                  <a:srgbClr val="1C304A"/>
                </a:solidFill>
                <a:latin typeface="Helvetica Neue"/>
                <a:ea typeface="Helvetica Neue"/>
                <a:cs typeface="Helvetica Neue"/>
                <a:sym typeface="Helvetica Neue"/>
              </a:defRPr>
            </a:lvl7pPr>
            <a:lvl8pPr indent="-279400" lvl="7" marL="3657600" marR="0" rtl="0" algn="l">
              <a:lnSpc>
                <a:spcPct val="115000"/>
              </a:lnSpc>
              <a:spcBef>
                <a:spcPts val="1600"/>
              </a:spcBef>
              <a:spcAft>
                <a:spcPts val="0"/>
              </a:spcAft>
              <a:buClr>
                <a:srgbClr val="1C304A"/>
              </a:buClr>
              <a:buSzPts val="800"/>
              <a:buFont typeface="Helvetica Neue"/>
              <a:buChar char="○"/>
              <a:defRPr b="0" i="0" sz="800" u="none" cap="none" strike="noStrike">
                <a:solidFill>
                  <a:srgbClr val="1C304A"/>
                </a:solidFill>
                <a:latin typeface="Helvetica Neue"/>
                <a:ea typeface="Helvetica Neue"/>
                <a:cs typeface="Helvetica Neue"/>
                <a:sym typeface="Helvetica Neue"/>
              </a:defRPr>
            </a:lvl8pPr>
            <a:lvl9pPr indent="-279400" lvl="8" marL="4114800" marR="0" rtl="0" algn="l">
              <a:lnSpc>
                <a:spcPct val="115000"/>
              </a:lnSpc>
              <a:spcBef>
                <a:spcPts val="1600"/>
              </a:spcBef>
              <a:spcAft>
                <a:spcPts val="1600"/>
              </a:spcAft>
              <a:buClr>
                <a:srgbClr val="1C304A"/>
              </a:buClr>
              <a:buSzPts val="800"/>
              <a:buFont typeface="Helvetica Neue"/>
              <a:buChar char="■"/>
              <a:defRPr b="0" i="0" sz="800" u="none" cap="none" strike="noStrike">
                <a:solidFill>
                  <a:srgbClr val="1C304A"/>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1C304A"/>
              </a:buClr>
              <a:buSzPts val="2600"/>
              <a:buFont typeface="Helvetica Neue"/>
              <a:buNone/>
              <a:defRPr b="1" sz="2600">
                <a:solidFill>
                  <a:srgbClr val="1C304A"/>
                </a:solidFill>
                <a:latin typeface="Helvetica Neue"/>
                <a:ea typeface="Helvetica Neue"/>
                <a:cs typeface="Helvetica Neue"/>
                <a:sym typeface="Helvetica Neue"/>
              </a:defRPr>
            </a:lvl1pPr>
            <a:lvl2pPr lvl="1"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2pPr>
            <a:lvl3pPr lvl="2"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3pPr>
            <a:lvl4pPr lvl="3"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4pPr>
            <a:lvl5pPr lvl="4"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5pPr>
            <a:lvl6pPr lvl="5"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6pPr>
            <a:lvl7pPr lvl="6"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7pPr>
            <a:lvl8pPr lvl="7"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8pPr>
            <a:lvl9pPr lvl="8"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9pPr>
          </a:lstStyle>
          <a:p/>
        </p:txBody>
      </p:sp>
      <p:sp>
        <p:nvSpPr>
          <p:cNvPr id="172" name="Google Shape;172;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1pPr>
            <a:lvl2pPr indent="-317500" lvl="1" marL="914400" rtl="0">
              <a:lnSpc>
                <a:spcPct val="115000"/>
              </a:lnSpc>
              <a:spcBef>
                <a:spcPts val="1600"/>
              </a:spcBef>
              <a:spcAft>
                <a:spcPts val="0"/>
              </a:spcAft>
              <a:buClr>
                <a:srgbClr val="1C304A"/>
              </a:buClr>
              <a:buSzPts val="1400"/>
              <a:buFont typeface="Helvetica Neue"/>
              <a:buChar char="○"/>
              <a:defRPr>
                <a:solidFill>
                  <a:srgbClr val="1C304A"/>
                </a:solidFill>
                <a:latin typeface="Helvetica Neue"/>
                <a:ea typeface="Helvetica Neue"/>
                <a:cs typeface="Helvetica Neue"/>
                <a:sym typeface="Helvetica Neue"/>
              </a:defRPr>
            </a:lvl2pPr>
            <a:lvl3pPr indent="-317500" lvl="2" marL="1371600" rtl="0">
              <a:lnSpc>
                <a:spcPct val="115000"/>
              </a:lnSpc>
              <a:spcBef>
                <a:spcPts val="1600"/>
              </a:spcBef>
              <a:spcAft>
                <a:spcPts val="0"/>
              </a:spcAft>
              <a:buClr>
                <a:srgbClr val="1C304A"/>
              </a:buClr>
              <a:buSzPts val="1400"/>
              <a:buFont typeface="Helvetica Neue"/>
              <a:buChar char="■"/>
              <a:defRPr>
                <a:solidFill>
                  <a:srgbClr val="1C304A"/>
                </a:solidFill>
                <a:latin typeface="Helvetica Neue"/>
                <a:ea typeface="Helvetica Neue"/>
                <a:cs typeface="Helvetica Neue"/>
                <a:sym typeface="Helvetica Neue"/>
              </a:defRPr>
            </a:lvl3pPr>
            <a:lvl4pPr indent="-304800" lvl="3" marL="1828800" rtl="0">
              <a:lnSpc>
                <a:spcPct val="115000"/>
              </a:lnSpc>
              <a:spcBef>
                <a:spcPts val="1600"/>
              </a:spcBef>
              <a:spcAft>
                <a:spcPts val="0"/>
              </a:spcAft>
              <a:buClr>
                <a:srgbClr val="1C304A"/>
              </a:buClr>
              <a:buSzPts val="1200"/>
              <a:buFont typeface="Helvetica Neue"/>
              <a:buChar char="●"/>
              <a:defRPr sz="1200">
                <a:solidFill>
                  <a:srgbClr val="1C304A"/>
                </a:solidFill>
                <a:latin typeface="Helvetica Neue"/>
                <a:ea typeface="Helvetica Neue"/>
                <a:cs typeface="Helvetica Neue"/>
                <a:sym typeface="Helvetica Neue"/>
              </a:defRPr>
            </a:lvl4pPr>
            <a:lvl5pPr indent="-292100" lvl="4" marL="2286000" rtl="0">
              <a:lnSpc>
                <a:spcPct val="115000"/>
              </a:lnSpc>
              <a:spcBef>
                <a:spcPts val="1600"/>
              </a:spcBef>
              <a:spcAft>
                <a:spcPts val="0"/>
              </a:spcAft>
              <a:buClr>
                <a:srgbClr val="1C304A"/>
              </a:buClr>
              <a:buSzPts val="1000"/>
              <a:buFont typeface="Helvetica Neue"/>
              <a:buChar char="○"/>
              <a:defRPr sz="1000">
                <a:solidFill>
                  <a:srgbClr val="1C304A"/>
                </a:solidFill>
                <a:latin typeface="Helvetica Neue"/>
                <a:ea typeface="Helvetica Neue"/>
                <a:cs typeface="Helvetica Neue"/>
                <a:sym typeface="Helvetica Neue"/>
              </a:defRPr>
            </a:lvl5pPr>
            <a:lvl6pPr indent="-279400" lvl="5" marL="2743200" rtl="0">
              <a:lnSpc>
                <a:spcPct val="115000"/>
              </a:lnSpc>
              <a:spcBef>
                <a:spcPts val="1600"/>
              </a:spcBef>
              <a:spcAft>
                <a:spcPts val="0"/>
              </a:spcAft>
              <a:buClr>
                <a:srgbClr val="1C304A"/>
              </a:buClr>
              <a:buSzPts val="800"/>
              <a:buFont typeface="Helvetica Neue"/>
              <a:buChar char="■"/>
              <a:defRPr sz="800">
                <a:solidFill>
                  <a:srgbClr val="1C304A"/>
                </a:solidFill>
                <a:latin typeface="Helvetica Neue"/>
                <a:ea typeface="Helvetica Neue"/>
                <a:cs typeface="Helvetica Neue"/>
                <a:sym typeface="Helvetica Neue"/>
              </a:defRPr>
            </a:lvl6pPr>
            <a:lvl7pPr indent="-279400" lvl="6" marL="3200400" rtl="0">
              <a:lnSpc>
                <a:spcPct val="115000"/>
              </a:lnSpc>
              <a:spcBef>
                <a:spcPts val="1600"/>
              </a:spcBef>
              <a:spcAft>
                <a:spcPts val="0"/>
              </a:spcAft>
              <a:buClr>
                <a:srgbClr val="1C304A"/>
              </a:buClr>
              <a:buSzPts val="800"/>
              <a:buFont typeface="Helvetica Neue"/>
              <a:buChar char="●"/>
              <a:defRPr sz="800">
                <a:solidFill>
                  <a:srgbClr val="1C304A"/>
                </a:solidFill>
                <a:latin typeface="Helvetica Neue"/>
                <a:ea typeface="Helvetica Neue"/>
                <a:cs typeface="Helvetica Neue"/>
                <a:sym typeface="Helvetica Neue"/>
              </a:defRPr>
            </a:lvl7pPr>
            <a:lvl8pPr indent="-279400" lvl="7" marL="3657600" rtl="0">
              <a:lnSpc>
                <a:spcPct val="115000"/>
              </a:lnSpc>
              <a:spcBef>
                <a:spcPts val="1600"/>
              </a:spcBef>
              <a:spcAft>
                <a:spcPts val="0"/>
              </a:spcAft>
              <a:buClr>
                <a:srgbClr val="1C304A"/>
              </a:buClr>
              <a:buSzPts val="800"/>
              <a:buFont typeface="Helvetica Neue"/>
              <a:buChar char="○"/>
              <a:defRPr sz="800">
                <a:solidFill>
                  <a:srgbClr val="1C304A"/>
                </a:solidFill>
                <a:latin typeface="Helvetica Neue"/>
                <a:ea typeface="Helvetica Neue"/>
                <a:cs typeface="Helvetica Neue"/>
                <a:sym typeface="Helvetica Neue"/>
              </a:defRPr>
            </a:lvl8pPr>
            <a:lvl9pPr indent="-279400" lvl="8" marL="4114800" rtl="0">
              <a:lnSpc>
                <a:spcPct val="115000"/>
              </a:lnSpc>
              <a:spcBef>
                <a:spcPts val="1600"/>
              </a:spcBef>
              <a:spcAft>
                <a:spcPts val="1600"/>
              </a:spcAft>
              <a:buClr>
                <a:srgbClr val="1C304A"/>
              </a:buClr>
              <a:buSzPts val="800"/>
              <a:buFont typeface="Helvetica Neue"/>
              <a:buChar char="■"/>
              <a:defRPr sz="800">
                <a:solidFill>
                  <a:srgbClr val="1C304A"/>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 id="2147483694"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338" name="Shape 338"/>
        <p:cNvGrpSpPr/>
        <p:nvPr/>
      </p:nvGrpSpPr>
      <p:grpSpPr>
        <a:xfrm>
          <a:off x="0" y="0"/>
          <a:ext cx="0" cy="0"/>
          <a:chOff x="0" y="0"/>
          <a:chExt cx="0" cy="0"/>
        </a:xfrm>
      </p:grpSpPr>
      <p:sp>
        <p:nvSpPr>
          <p:cNvPr id="339" name="Google Shape;339;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Helvetica Neue"/>
              <a:buNone/>
              <a:defRPr sz="2600">
                <a:solidFill>
                  <a:schemeClr val="dk1"/>
                </a:solidFill>
                <a:latin typeface="Helvetica Neue"/>
                <a:ea typeface="Helvetica Neue"/>
                <a:cs typeface="Helvetica Neue"/>
                <a:sym typeface="Helvetica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40" name="Google Shape;340;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Helvetica Neue"/>
              <a:buChar char="●"/>
              <a:defRPr sz="1800">
                <a:latin typeface="Helvetica Neue"/>
                <a:ea typeface="Helvetica Neue"/>
                <a:cs typeface="Helvetica Neue"/>
                <a:sym typeface="Helvetica Neue"/>
              </a:defRPr>
            </a:lvl1pPr>
            <a:lvl2pPr indent="-317500" lvl="1" marL="914400" rtl="0">
              <a:lnSpc>
                <a:spcPct val="115000"/>
              </a:lnSpc>
              <a:spcBef>
                <a:spcPts val="1600"/>
              </a:spcBef>
              <a:spcAft>
                <a:spcPts val="0"/>
              </a:spcAft>
              <a:buSzPts val="1400"/>
              <a:buFont typeface="Helvetica Neue"/>
              <a:buChar char="○"/>
              <a:defRPr>
                <a:latin typeface="Helvetica Neue"/>
                <a:ea typeface="Helvetica Neue"/>
                <a:cs typeface="Helvetica Neue"/>
                <a:sym typeface="Helvetica Neue"/>
              </a:defRPr>
            </a:lvl2pPr>
            <a:lvl3pPr indent="-317500" lvl="2" marL="1371600" rtl="0">
              <a:lnSpc>
                <a:spcPct val="115000"/>
              </a:lnSpc>
              <a:spcBef>
                <a:spcPts val="1600"/>
              </a:spcBef>
              <a:spcAft>
                <a:spcPts val="0"/>
              </a:spcAft>
              <a:buSzPts val="1400"/>
              <a:buFont typeface="Helvetica Neue"/>
              <a:buChar char="■"/>
              <a:defRPr>
                <a:latin typeface="Helvetica Neue"/>
                <a:ea typeface="Helvetica Neue"/>
                <a:cs typeface="Helvetica Neue"/>
                <a:sym typeface="Helvetica Neue"/>
              </a:defRPr>
            </a:lvl3pPr>
            <a:lvl4pPr indent="-304800" lvl="3" marL="1828800" rtl="0">
              <a:lnSpc>
                <a:spcPct val="115000"/>
              </a:lnSpc>
              <a:spcBef>
                <a:spcPts val="1600"/>
              </a:spcBef>
              <a:spcAft>
                <a:spcPts val="0"/>
              </a:spcAft>
              <a:buSzPts val="1200"/>
              <a:buFont typeface="Helvetica Neue"/>
              <a:buChar char="●"/>
              <a:defRPr sz="1200">
                <a:latin typeface="Helvetica Neue"/>
                <a:ea typeface="Helvetica Neue"/>
                <a:cs typeface="Helvetica Neue"/>
                <a:sym typeface="Helvetica Neue"/>
              </a:defRPr>
            </a:lvl4pPr>
            <a:lvl5pPr indent="-292100" lvl="4" marL="2286000" rtl="0">
              <a:lnSpc>
                <a:spcPct val="115000"/>
              </a:lnSpc>
              <a:spcBef>
                <a:spcPts val="1600"/>
              </a:spcBef>
              <a:spcAft>
                <a:spcPts val="0"/>
              </a:spcAft>
              <a:buSzPts val="1000"/>
              <a:buFont typeface="Helvetica Neue"/>
              <a:buChar char="○"/>
              <a:defRPr sz="1000">
                <a:latin typeface="Helvetica Neue"/>
                <a:ea typeface="Helvetica Neue"/>
                <a:cs typeface="Helvetica Neue"/>
                <a:sym typeface="Helvetica Neue"/>
              </a:defRPr>
            </a:lvl5pPr>
            <a:lvl6pPr indent="-279400" lvl="5" marL="27432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6pPr>
            <a:lvl7pPr indent="-279400" lvl="6" marL="32004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7pPr>
            <a:lvl8pPr indent="-279400" lvl="7" marL="36576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8pPr>
            <a:lvl9pPr indent="-279400" lvl="8" marL="4114800" rtl="0">
              <a:lnSpc>
                <a:spcPct val="115000"/>
              </a:lnSpc>
              <a:spcBef>
                <a:spcPts val="1600"/>
              </a:spcBef>
              <a:spcAft>
                <a:spcPts val="1600"/>
              </a:spcAft>
              <a:buSzPts val="800"/>
              <a:buFont typeface="Helvetica Neue"/>
              <a:buChar char="■"/>
              <a:defRPr sz="800">
                <a:latin typeface="Helvetica Neue"/>
                <a:ea typeface="Helvetica Neue"/>
                <a:cs typeface="Helvetica Neue"/>
                <a:sym typeface="Helvetica Neue"/>
              </a:defRPr>
            </a:lvl9pPr>
          </a:lstStyle>
          <a:p/>
        </p:txBody>
      </p:sp>
      <p:sp>
        <p:nvSpPr>
          <p:cNvPr id="341" name="Google Shape;341;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Helvetica Neue"/>
                <a:ea typeface="Helvetica Neue"/>
                <a:cs typeface="Helvetica Neue"/>
                <a:sym typeface="Helvetica Neue"/>
              </a:defRPr>
            </a:lvl1pPr>
            <a:lvl2pPr lvl="1" rtl="0" algn="r">
              <a:buNone/>
              <a:defRPr sz="1000">
                <a:solidFill>
                  <a:schemeClr val="dk2"/>
                </a:solidFill>
                <a:latin typeface="Helvetica Neue"/>
                <a:ea typeface="Helvetica Neue"/>
                <a:cs typeface="Helvetica Neue"/>
                <a:sym typeface="Helvetica Neue"/>
              </a:defRPr>
            </a:lvl2pPr>
            <a:lvl3pPr lvl="2" rtl="0" algn="r">
              <a:buNone/>
              <a:defRPr sz="1000">
                <a:solidFill>
                  <a:schemeClr val="dk2"/>
                </a:solidFill>
                <a:latin typeface="Helvetica Neue"/>
                <a:ea typeface="Helvetica Neue"/>
                <a:cs typeface="Helvetica Neue"/>
                <a:sym typeface="Helvetica Neue"/>
              </a:defRPr>
            </a:lvl3pPr>
            <a:lvl4pPr lvl="3" rtl="0" algn="r">
              <a:buNone/>
              <a:defRPr sz="1000">
                <a:solidFill>
                  <a:schemeClr val="dk2"/>
                </a:solidFill>
                <a:latin typeface="Helvetica Neue"/>
                <a:ea typeface="Helvetica Neue"/>
                <a:cs typeface="Helvetica Neue"/>
                <a:sym typeface="Helvetica Neue"/>
              </a:defRPr>
            </a:lvl4pPr>
            <a:lvl5pPr lvl="4" rtl="0" algn="r">
              <a:buNone/>
              <a:defRPr sz="1000">
                <a:solidFill>
                  <a:schemeClr val="dk2"/>
                </a:solidFill>
                <a:latin typeface="Helvetica Neue"/>
                <a:ea typeface="Helvetica Neue"/>
                <a:cs typeface="Helvetica Neue"/>
                <a:sym typeface="Helvetica Neue"/>
              </a:defRPr>
            </a:lvl5pPr>
            <a:lvl6pPr lvl="5" rtl="0" algn="r">
              <a:buNone/>
              <a:defRPr sz="1000">
                <a:solidFill>
                  <a:schemeClr val="dk2"/>
                </a:solidFill>
                <a:latin typeface="Helvetica Neue"/>
                <a:ea typeface="Helvetica Neue"/>
                <a:cs typeface="Helvetica Neue"/>
                <a:sym typeface="Helvetica Neue"/>
              </a:defRPr>
            </a:lvl6pPr>
            <a:lvl7pPr lvl="6" rtl="0" algn="r">
              <a:buNone/>
              <a:defRPr sz="1000">
                <a:solidFill>
                  <a:schemeClr val="dk2"/>
                </a:solidFill>
                <a:latin typeface="Helvetica Neue"/>
                <a:ea typeface="Helvetica Neue"/>
                <a:cs typeface="Helvetica Neue"/>
                <a:sym typeface="Helvetica Neue"/>
              </a:defRPr>
            </a:lvl7pPr>
            <a:lvl8pPr lvl="7" rtl="0" algn="r">
              <a:buNone/>
              <a:defRPr sz="1000">
                <a:solidFill>
                  <a:schemeClr val="dk2"/>
                </a:solidFill>
                <a:latin typeface="Helvetica Neue"/>
                <a:ea typeface="Helvetica Neue"/>
                <a:cs typeface="Helvetica Neue"/>
                <a:sym typeface="Helvetica Neue"/>
              </a:defRPr>
            </a:lvl8pPr>
            <a:lvl9pPr lvl="8" rtl="0" algn="r">
              <a:buNone/>
              <a:defRPr sz="1000">
                <a:solidFill>
                  <a:schemeClr val="dk2"/>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718" r:id="rId24"/>
    <p:sldLayoutId id="2147483719"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46" name="Shape 546"/>
        <p:cNvGrpSpPr/>
        <p:nvPr/>
      </p:nvGrpSpPr>
      <p:grpSpPr>
        <a:xfrm>
          <a:off x="0" y="0"/>
          <a:ext cx="0" cy="0"/>
          <a:chOff x="0" y="0"/>
          <a:chExt cx="0" cy="0"/>
        </a:xfrm>
      </p:grpSpPr>
      <p:sp>
        <p:nvSpPr>
          <p:cNvPr id="547" name="Google Shape;547;p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Helvetica Neue"/>
              <a:buNone/>
              <a:defRPr sz="2600">
                <a:solidFill>
                  <a:schemeClr val="dk1"/>
                </a:solidFill>
                <a:latin typeface="Helvetica Neue"/>
                <a:ea typeface="Helvetica Neue"/>
                <a:cs typeface="Helvetica Neue"/>
                <a:sym typeface="Helvetica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48" name="Google Shape;548;p7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Helvetica Neue"/>
              <a:buChar char="●"/>
              <a:defRPr sz="1800">
                <a:latin typeface="Helvetica Neue"/>
                <a:ea typeface="Helvetica Neue"/>
                <a:cs typeface="Helvetica Neue"/>
                <a:sym typeface="Helvetica Neue"/>
              </a:defRPr>
            </a:lvl1pPr>
            <a:lvl2pPr indent="-317500" lvl="1" marL="914400" rtl="0">
              <a:lnSpc>
                <a:spcPct val="115000"/>
              </a:lnSpc>
              <a:spcBef>
                <a:spcPts val="1600"/>
              </a:spcBef>
              <a:spcAft>
                <a:spcPts val="0"/>
              </a:spcAft>
              <a:buSzPts val="1400"/>
              <a:buFont typeface="Helvetica Neue"/>
              <a:buChar char="○"/>
              <a:defRPr>
                <a:latin typeface="Helvetica Neue"/>
                <a:ea typeface="Helvetica Neue"/>
                <a:cs typeface="Helvetica Neue"/>
                <a:sym typeface="Helvetica Neue"/>
              </a:defRPr>
            </a:lvl2pPr>
            <a:lvl3pPr indent="-317500" lvl="2" marL="1371600" rtl="0">
              <a:lnSpc>
                <a:spcPct val="115000"/>
              </a:lnSpc>
              <a:spcBef>
                <a:spcPts val="1600"/>
              </a:spcBef>
              <a:spcAft>
                <a:spcPts val="0"/>
              </a:spcAft>
              <a:buSzPts val="1400"/>
              <a:buFont typeface="Helvetica Neue"/>
              <a:buChar char="■"/>
              <a:defRPr>
                <a:latin typeface="Helvetica Neue"/>
                <a:ea typeface="Helvetica Neue"/>
                <a:cs typeface="Helvetica Neue"/>
                <a:sym typeface="Helvetica Neue"/>
              </a:defRPr>
            </a:lvl3pPr>
            <a:lvl4pPr indent="-304800" lvl="3" marL="1828800" rtl="0">
              <a:lnSpc>
                <a:spcPct val="115000"/>
              </a:lnSpc>
              <a:spcBef>
                <a:spcPts val="1600"/>
              </a:spcBef>
              <a:spcAft>
                <a:spcPts val="0"/>
              </a:spcAft>
              <a:buSzPts val="1200"/>
              <a:buFont typeface="Helvetica Neue"/>
              <a:buChar char="●"/>
              <a:defRPr sz="1200">
                <a:latin typeface="Helvetica Neue"/>
                <a:ea typeface="Helvetica Neue"/>
                <a:cs typeface="Helvetica Neue"/>
                <a:sym typeface="Helvetica Neue"/>
              </a:defRPr>
            </a:lvl4pPr>
            <a:lvl5pPr indent="-292100" lvl="4" marL="2286000" rtl="0">
              <a:lnSpc>
                <a:spcPct val="115000"/>
              </a:lnSpc>
              <a:spcBef>
                <a:spcPts val="1600"/>
              </a:spcBef>
              <a:spcAft>
                <a:spcPts val="0"/>
              </a:spcAft>
              <a:buSzPts val="1000"/>
              <a:buFont typeface="Helvetica Neue"/>
              <a:buChar char="○"/>
              <a:defRPr sz="1000">
                <a:latin typeface="Helvetica Neue"/>
                <a:ea typeface="Helvetica Neue"/>
                <a:cs typeface="Helvetica Neue"/>
                <a:sym typeface="Helvetica Neue"/>
              </a:defRPr>
            </a:lvl5pPr>
            <a:lvl6pPr indent="-279400" lvl="5" marL="27432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6pPr>
            <a:lvl7pPr indent="-279400" lvl="6" marL="32004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7pPr>
            <a:lvl8pPr indent="-279400" lvl="7" marL="36576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8pPr>
            <a:lvl9pPr indent="-279400" lvl="8" marL="4114800" rtl="0">
              <a:lnSpc>
                <a:spcPct val="115000"/>
              </a:lnSpc>
              <a:spcBef>
                <a:spcPts val="1600"/>
              </a:spcBef>
              <a:spcAft>
                <a:spcPts val="1600"/>
              </a:spcAft>
              <a:buSzPts val="800"/>
              <a:buFont typeface="Helvetica Neue"/>
              <a:buChar char="■"/>
              <a:defRPr sz="800">
                <a:latin typeface="Helvetica Neue"/>
                <a:ea typeface="Helvetica Neue"/>
                <a:cs typeface="Helvetica Neue"/>
                <a:sym typeface="Helvetica Neue"/>
              </a:defRPr>
            </a:lvl9pPr>
          </a:lstStyle>
          <a:p/>
        </p:txBody>
      </p:sp>
      <p:sp>
        <p:nvSpPr>
          <p:cNvPr id="549" name="Google Shape;549;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Helvetica Neue"/>
                <a:ea typeface="Helvetica Neue"/>
                <a:cs typeface="Helvetica Neue"/>
                <a:sym typeface="Helvetica Neue"/>
              </a:defRPr>
            </a:lvl1pPr>
            <a:lvl2pPr lvl="1" rtl="0" algn="r">
              <a:buNone/>
              <a:defRPr sz="1000">
                <a:solidFill>
                  <a:schemeClr val="dk2"/>
                </a:solidFill>
                <a:latin typeface="Helvetica Neue"/>
                <a:ea typeface="Helvetica Neue"/>
                <a:cs typeface="Helvetica Neue"/>
                <a:sym typeface="Helvetica Neue"/>
              </a:defRPr>
            </a:lvl2pPr>
            <a:lvl3pPr lvl="2" rtl="0" algn="r">
              <a:buNone/>
              <a:defRPr sz="1000">
                <a:solidFill>
                  <a:schemeClr val="dk2"/>
                </a:solidFill>
                <a:latin typeface="Helvetica Neue"/>
                <a:ea typeface="Helvetica Neue"/>
                <a:cs typeface="Helvetica Neue"/>
                <a:sym typeface="Helvetica Neue"/>
              </a:defRPr>
            </a:lvl3pPr>
            <a:lvl4pPr lvl="3" rtl="0" algn="r">
              <a:buNone/>
              <a:defRPr sz="1000">
                <a:solidFill>
                  <a:schemeClr val="dk2"/>
                </a:solidFill>
                <a:latin typeface="Helvetica Neue"/>
                <a:ea typeface="Helvetica Neue"/>
                <a:cs typeface="Helvetica Neue"/>
                <a:sym typeface="Helvetica Neue"/>
              </a:defRPr>
            </a:lvl4pPr>
            <a:lvl5pPr lvl="4" rtl="0" algn="r">
              <a:buNone/>
              <a:defRPr sz="1000">
                <a:solidFill>
                  <a:schemeClr val="dk2"/>
                </a:solidFill>
                <a:latin typeface="Helvetica Neue"/>
                <a:ea typeface="Helvetica Neue"/>
                <a:cs typeface="Helvetica Neue"/>
                <a:sym typeface="Helvetica Neue"/>
              </a:defRPr>
            </a:lvl5pPr>
            <a:lvl6pPr lvl="5" rtl="0" algn="r">
              <a:buNone/>
              <a:defRPr sz="1000">
                <a:solidFill>
                  <a:schemeClr val="dk2"/>
                </a:solidFill>
                <a:latin typeface="Helvetica Neue"/>
                <a:ea typeface="Helvetica Neue"/>
                <a:cs typeface="Helvetica Neue"/>
                <a:sym typeface="Helvetica Neue"/>
              </a:defRPr>
            </a:lvl6pPr>
            <a:lvl7pPr lvl="6" rtl="0" algn="r">
              <a:buNone/>
              <a:defRPr sz="1000">
                <a:solidFill>
                  <a:schemeClr val="dk2"/>
                </a:solidFill>
                <a:latin typeface="Helvetica Neue"/>
                <a:ea typeface="Helvetica Neue"/>
                <a:cs typeface="Helvetica Neue"/>
                <a:sym typeface="Helvetica Neue"/>
              </a:defRPr>
            </a:lvl7pPr>
            <a:lvl8pPr lvl="7" rtl="0" algn="r">
              <a:buNone/>
              <a:defRPr sz="1000">
                <a:solidFill>
                  <a:schemeClr val="dk2"/>
                </a:solidFill>
                <a:latin typeface="Helvetica Neue"/>
                <a:ea typeface="Helvetica Neue"/>
                <a:cs typeface="Helvetica Neue"/>
                <a:sym typeface="Helvetica Neue"/>
              </a:defRPr>
            </a:lvl8pPr>
            <a:lvl9pPr lvl="8" rtl="0" algn="r">
              <a:buNone/>
              <a:defRPr sz="1000">
                <a:solidFill>
                  <a:schemeClr val="dk2"/>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13.xml"/><Relationship Id="rId3"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14.xml"/><Relationship Id="rId3" Type="http://schemas.openxmlformats.org/officeDocument/2006/relationships/comments" Target="../comments/commen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15.xml"/><Relationship Id="rId3" Type="http://schemas.openxmlformats.org/officeDocument/2006/relationships/comments" Target="../comments/commen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21.xml"/><Relationship Id="rId3" Type="http://schemas.openxmlformats.org/officeDocument/2006/relationships/comments" Target="../comments/commen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notesSlide" Target="../notesSlides/notesSlide43.xml"/><Relationship Id="rId3" Type="http://schemas.openxmlformats.org/officeDocument/2006/relationships/comments" Target="../comments/commen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notesSlide" Target="../notesSlides/notesSlide44.xml"/><Relationship Id="rId3" Type="http://schemas.openxmlformats.org/officeDocument/2006/relationships/hyperlink" Target="https://a16z.com/2012/06/15/good-product-managerbad-product-manager/" TargetMode="External"/><Relationship Id="rId4" Type="http://schemas.openxmlformats.org/officeDocument/2006/relationships/hyperlink" Target="https://www.youtube.com/watch?v=502ILHjX9EE" TargetMode="External"/><Relationship Id="rId5" Type="http://schemas.openxmlformats.org/officeDocument/2006/relationships/hyperlink" Target="https://www.toptal.com/insights/future-of-work/product-manager-vs-project-manager-understanding-core-similarities-and-difference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6" name="Shape 786"/>
        <p:cNvGrpSpPr/>
        <p:nvPr/>
      </p:nvGrpSpPr>
      <p:grpSpPr>
        <a:xfrm>
          <a:off x="0" y="0"/>
          <a:ext cx="0" cy="0"/>
          <a:chOff x="0" y="0"/>
          <a:chExt cx="0" cy="0"/>
        </a:xfrm>
      </p:grpSpPr>
      <p:sp>
        <p:nvSpPr>
          <p:cNvPr id="787" name="Google Shape;787;p109"/>
          <p:cNvSpPr txBox="1"/>
          <p:nvPr>
            <p:ph type="ctrTitle"/>
          </p:nvPr>
        </p:nvSpPr>
        <p:spPr>
          <a:xfrm>
            <a:off x="718450" y="1369138"/>
            <a:ext cx="7386600" cy="16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1: People and processes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3" name="Shape 843"/>
        <p:cNvGrpSpPr/>
        <p:nvPr/>
      </p:nvGrpSpPr>
      <p:grpSpPr>
        <a:xfrm>
          <a:off x="0" y="0"/>
          <a:ext cx="0" cy="0"/>
          <a:chOff x="0" y="0"/>
          <a:chExt cx="0" cy="0"/>
        </a:xfrm>
      </p:grpSpPr>
      <p:sp>
        <p:nvSpPr>
          <p:cNvPr id="844" name="Google Shape;844;p118"/>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Technology is viewed as </a:t>
            </a:r>
            <a:r>
              <a:rPr lang="en"/>
              <a:t>a necessary evil</a:t>
            </a:r>
            <a:r>
              <a:rPr lang="en"/>
              <a:t> - a source of fear rather than inspiration - leading to vast outsourcing</a:t>
            </a:r>
            <a:endParaRPr/>
          </a:p>
        </p:txBody>
      </p:sp>
      <p:sp>
        <p:nvSpPr>
          <p:cNvPr id="845" name="Google Shape;845;p118"/>
          <p:cNvSpPr txBox="1"/>
          <p:nvPr>
            <p:ph type="ctrTitle"/>
          </p:nvPr>
        </p:nvSpPr>
        <p:spPr>
          <a:xfrm>
            <a:off x="712850" y="289402"/>
            <a:ext cx="7386600" cy="84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46B99"/>
                </a:solidFill>
              </a:rPr>
              <a:t>Products fail when . . . </a:t>
            </a:r>
            <a:endParaRPr>
              <a:solidFill>
                <a:srgbClr val="046B9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9" name="Shape 849"/>
        <p:cNvGrpSpPr/>
        <p:nvPr/>
      </p:nvGrpSpPr>
      <p:grpSpPr>
        <a:xfrm>
          <a:off x="0" y="0"/>
          <a:ext cx="0" cy="0"/>
          <a:chOff x="0" y="0"/>
          <a:chExt cx="0" cy="0"/>
        </a:xfrm>
      </p:grpSpPr>
      <p:sp>
        <p:nvSpPr>
          <p:cNvPr id="850" name="Google Shape;850;p119"/>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lang="en"/>
              <a:t>eams obsess over roadmaps and project plans - ‘Plan, finalize and execute</a:t>
            </a:r>
            <a:r>
              <a:rPr lang="en"/>
              <a:t>’</a:t>
            </a:r>
            <a:r>
              <a:rPr lang="en"/>
              <a:t>, rather than obsessing over solving for user needs and pains </a:t>
            </a:r>
            <a:endParaRPr/>
          </a:p>
        </p:txBody>
      </p:sp>
      <p:sp>
        <p:nvSpPr>
          <p:cNvPr id="851" name="Google Shape;851;p119"/>
          <p:cNvSpPr txBox="1"/>
          <p:nvPr>
            <p:ph type="ctrTitle"/>
          </p:nvPr>
        </p:nvSpPr>
        <p:spPr>
          <a:xfrm>
            <a:off x="712850" y="289402"/>
            <a:ext cx="7386600" cy="84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46B99"/>
                </a:solidFill>
              </a:rPr>
              <a:t>Products fail when . . . </a:t>
            </a:r>
            <a:endParaRPr>
              <a:solidFill>
                <a:srgbClr val="046B9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5" name="Shape 855"/>
        <p:cNvGrpSpPr/>
        <p:nvPr/>
      </p:nvGrpSpPr>
      <p:grpSpPr>
        <a:xfrm>
          <a:off x="0" y="0"/>
          <a:ext cx="0" cy="0"/>
          <a:chOff x="0" y="0"/>
          <a:chExt cx="0" cy="0"/>
        </a:xfrm>
      </p:grpSpPr>
      <p:sp>
        <p:nvSpPr>
          <p:cNvPr id="856" name="Google Shape;856;p120"/>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Teams communicate sparsely - project planning and weekly meeting</a:t>
            </a:r>
            <a:r>
              <a:rPr lang="en"/>
              <a:t>s</a:t>
            </a:r>
            <a:r>
              <a:rPr lang="en"/>
              <a:t>, rather than frequent communication to foster </a:t>
            </a:r>
            <a:r>
              <a:rPr lang="en"/>
              <a:t>transparency</a:t>
            </a:r>
            <a:endParaRPr/>
          </a:p>
        </p:txBody>
      </p:sp>
      <p:sp>
        <p:nvSpPr>
          <p:cNvPr id="857" name="Google Shape;857;p120"/>
          <p:cNvSpPr txBox="1"/>
          <p:nvPr>
            <p:ph type="ctrTitle"/>
          </p:nvPr>
        </p:nvSpPr>
        <p:spPr>
          <a:xfrm>
            <a:off x="712850" y="289402"/>
            <a:ext cx="7386600" cy="84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46B99"/>
                </a:solidFill>
              </a:rPr>
              <a:t>Products fail when . . . </a:t>
            </a:r>
            <a:endParaRPr>
              <a:solidFill>
                <a:srgbClr val="046B9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1" name="Shape 861"/>
        <p:cNvGrpSpPr/>
        <p:nvPr/>
      </p:nvGrpSpPr>
      <p:grpSpPr>
        <a:xfrm>
          <a:off x="0" y="0"/>
          <a:ext cx="0" cy="0"/>
          <a:chOff x="0" y="0"/>
          <a:chExt cx="0" cy="0"/>
        </a:xfrm>
      </p:grpSpPr>
      <p:sp>
        <p:nvSpPr>
          <p:cNvPr id="862" name="Google Shape;862;p121"/>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lang="en"/>
              <a:t>eams strictly follow chain-of-command/processes</a:t>
            </a:r>
            <a:r>
              <a:rPr lang="en"/>
              <a:t>. </a:t>
            </a:r>
            <a:r>
              <a:rPr lang="en"/>
              <a:t>Teams don’t have much say in what they are building and how or even when it is due.     </a:t>
            </a:r>
            <a:endParaRPr/>
          </a:p>
        </p:txBody>
      </p:sp>
      <p:sp>
        <p:nvSpPr>
          <p:cNvPr id="863" name="Google Shape;863;p121"/>
          <p:cNvSpPr txBox="1"/>
          <p:nvPr>
            <p:ph type="ctrTitle"/>
          </p:nvPr>
        </p:nvSpPr>
        <p:spPr>
          <a:xfrm>
            <a:off x="712850" y="289402"/>
            <a:ext cx="7386600" cy="84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46B99"/>
                </a:solidFill>
              </a:rPr>
              <a:t>Products fail when . . . </a:t>
            </a:r>
            <a:endParaRPr>
              <a:solidFill>
                <a:srgbClr val="046B9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7" name="Shape 867"/>
        <p:cNvGrpSpPr/>
        <p:nvPr/>
      </p:nvGrpSpPr>
      <p:grpSpPr>
        <a:xfrm>
          <a:off x="0" y="0"/>
          <a:ext cx="0" cy="0"/>
          <a:chOff x="0" y="0"/>
          <a:chExt cx="0" cy="0"/>
        </a:xfrm>
      </p:grpSpPr>
      <p:sp>
        <p:nvSpPr>
          <p:cNvPr id="868" name="Google Shape;868;p122"/>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Measures of success is generally - ‘delivering a product on time and under budget’</a:t>
            </a:r>
            <a:r>
              <a:rPr lang="en"/>
              <a:t>. </a:t>
            </a:r>
            <a:r>
              <a:rPr lang="en"/>
              <a:t>Worst yet, there are no measures of success defined</a:t>
            </a:r>
            <a:endParaRPr/>
          </a:p>
        </p:txBody>
      </p:sp>
      <p:sp>
        <p:nvSpPr>
          <p:cNvPr id="869" name="Google Shape;869;p122"/>
          <p:cNvSpPr txBox="1"/>
          <p:nvPr>
            <p:ph type="ctrTitle"/>
          </p:nvPr>
        </p:nvSpPr>
        <p:spPr>
          <a:xfrm>
            <a:off x="712850" y="289402"/>
            <a:ext cx="7386600" cy="84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46B99"/>
                </a:solidFill>
              </a:rPr>
              <a:t>Products fail when . . . </a:t>
            </a:r>
            <a:endParaRPr>
              <a:solidFill>
                <a:srgbClr val="046B9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3" name="Shape 873"/>
        <p:cNvGrpSpPr/>
        <p:nvPr/>
      </p:nvGrpSpPr>
      <p:grpSpPr>
        <a:xfrm>
          <a:off x="0" y="0"/>
          <a:ext cx="0" cy="0"/>
          <a:chOff x="0" y="0"/>
          <a:chExt cx="0" cy="0"/>
        </a:xfrm>
      </p:grpSpPr>
      <p:sp>
        <p:nvSpPr>
          <p:cNvPr id="874" name="Google Shape;874;p123"/>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Teams are aligned/siloed by function and only step into the process when required </a:t>
            </a:r>
            <a:endParaRPr/>
          </a:p>
        </p:txBody>
      </p:sp>
      <p:sp>
        <p:nvSpPr>
          <p:cNvPr id="875" name="Google Shape;875;p123"/>
          <p:cNvSpPr txBox="1"/>
          <p:nvPr>
            <p:ph type="ctrTitle"/>
          </p:nvPr>
        </p:nvSpPr>
        <p:spPr>
          <a:xfrm>
            <a:off x="712850" y="289402"/>
            <a:ext cx="7386600" cy="84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46B99"/>
                </a:solidFill>
              </a:rPr>
              <a:t>Products fail when . . . </a:t>
            </a:r>
            <a:endParaRPr>
              <a:solidFill>
                <a:srgbClr val="046B9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9" name="Shape 879"/>
        <p:cNvGrpSpPr/>
        <p:nvPr/>
      </p:nvGrpSpPr>
      <p:grpSpPr>
        <a:xfrm>
          <a:off x="0" y="0"/>
          <a:ext cx="0" cy="0"/>
          <a:chOff x="0" y="0"/>
          <a:chExt cx="0" cy="0"/>
        </a:xfrm>
      </p:grpSpPr>
      <p:sp>
        <p:nvSpPr>
          <p:cNvPr id="880" name="Google Shape;880;p124"/>
          <p:cNvSpPr/>
          <p:nvPr/>
        </p:nvSpPr>
        <p:spPr>
          <a:xfrm>
            <a:off x="295175" y="1016875"/>
            <a:ext cx="1066200" cy="502500"/>
          </a:xfrm>
          <a:prstGeom prst="rect">
            <a:avLst/>
          </a:prstGeom>
          <a:solidFill>
            <a:srgbClr val="046B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Planning</a:t>
            </a:r>
            <a:endParaRPr>
              <a:solidFill>
                <a:srgbClr val="FFFFFF"/>
              </a:solidFill>
            </a:endParaRPr>
          </a:p>
        </p:txBody>
      </p:sp>
      <p:sp>
        <p:nvSpPr>
          <p:cNvPr id="881" name="Google Shape;881;p124"/>
          <p:cNvSpPr txBox="1"/>
          <p:nvPr>
            <p:ph type="ctrTitle"/>
          </p:nvPr>
        </p:nvSpPr>
        <p:spPr>
          <a:xfrm>
            <a:off x="137425" y="0"/>
            <a:ext cx="9144000" cy="92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W</a:t>
            </a:r>
            <a:r>
              <a:rPr lang="en" sz="3000"/>
              <a:t>aterfal</a:t>
            </a:r>
            <a:r>
              <a:rPr lang="en" sz="3000"/>
              <a:t>l</a:t>
            </a:r>
            <a:r>
              <a:rPr lang="en" sz="3000"/>
              <a:t> - Traditional way of building software</a:t>
            </a:r>
            <a:endParaRPr sz="3000"/>
          </a:p>
        </p:txBody>
      </p:sp>
      <p:sp>
        <p:nvSpPr>
          <p:cNvPr id="882" name="Google Shape;882;p124"/>
          <p:cNvSpPr/>
          <p:nvPr/>
        </p:nvSpPr>
        <p:spPr>
          <a:xfrm>
            <a:off x="1432700" y="1645375"/>
            <a:ext cx="1270800" cy="502500"/>
          </a:xfrm>
          <a:prstGeom prst="rect">
            <a:avLst/>
          </a:prstGeom>
          <a:solidFill>
            <a:srgbClr val="046B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Requirement Gathering</a:t>
            </a:r>
            <a:endParaRPr>
              <a:solidFill>
                <a:srgbClr val="FFFFFF"/>
              </a:solidFill>
            </a:endParaRPr>
          </a:p>
        </p:txBody>
      </p:sp>
      <p:sp>
        <p:nvSpPr>
          <p:cNvPr id="883" name="Google Shape;883;p124"/>
          <p:cNvSpPr/>
          <p:nvPr/>
        </p:nvSpPr>
        <p:spPr>
          <a:xfrm>
            <a:off x="2795150" y="2195275"/>
            <a:ext cx="1270800" cy="502500"/>
          </a:xfrm>
          <a:prstGeom prst="rect">
            <a:avLst/>
          </a:prstGeom>
          <a:solidFill>
            <a:srgbClr val="046B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System Design</a:t>
            </a:r>
            <a:endParaRPr>
              <a:solidFill>
                <a:srgbClr val="FFFFFF"/>
              </a:solidFill>
            </a:endParaRPr>
          </a:p>
        </p:txBody>
      </p:sp>
      <p:sp>
        <p:nvSpPr>
          <p:cNvPr id="884" name="Google Shape;884;p124"/>
          <p:cNvSpPr/>
          <p:nvPr/>
        </p:nvSpPr>
        <p:spPr>
          <a:xfrm>
            <a:off x="4180500" y="2748575"/>
            <a:ext cx="1270800" cy="502500"/>
          </a:xfrm>
          <a:prstGeom prst="rect">
            <a:avLst/>
          </a:prstGeom>
          <a:solidFill>
            <a:srgbClr val="046B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Development</a:t>
            </a:r>
            <a:endParaRPr>
              <a:solidFill>
                <a:srgbClr val="FFFFFF"/>
              </a:solidFill>
            </a:endParaRPr>
          </a:p>
        </p:txBody>
      </p:sp>
      <p:sp>
        <p:nvSpPr>
          <p:cNvPr id="885" name="Google Shape;885;p124"/>
          <p:cNvSpPr/>
          <p:nvPr/>
        </p:nvSpPr>
        <p:spPr>
          <a:xfrm>
            <a:off x="5604450" y="3331250"/>
            <a:ext cx="1270800" cy="502500"/>
          </a:xfrm>
          <a:prstGeom prst="rect">
            <a:avLst/>
          </a:prstGeom>
          <a:solidFill>
            <a:srgbClr val="046B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Testing</a:t>
            </a:r>
            <a:endParaRPr>
              <a:solidFill>
                <a:srgbClr val="FFFFFF"/>
              </a:solidFill>
            </a:endParaRPr>
          </a:p>
        </p:txBody>
      </p:sp>
      <p:sp>
        <p:nvSpPr>
          <p:cNvPr id="886" name="Google Shape;886;p124"/>
          <p:cNvSpPr/>
          <p:nvPr/>
        </p:nvSpPr>
        <p:spPr>
          <a:xfrm>
            <a:off x="7004150" y="3923975"/>
            <a:ext cx="1270800" cy="502500"/>
          </a:xfrm>
          <a:prstGeom prst="rect">
            <a:avLst/>
          </a:prstGeom>
          <a:solidFill>
            <a:srgbClr val="046B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Deployment</a:t>
            </a:r>
            <a:endParaRPr>
              <a:solidFill>
                <a:srgbClr val="FFFFFF"/>
              </a:solidFill>
            </a:endParaRPr>
          </a:p>
        </p:txBody>
      </p:sp>
      <p:cxnSp>
        <p:nvCxnSpPr>
          <p:cNvPr id="887" name="Google Shape;887;p124"/>
          <p:cNvCxnSpPr>
            <a:endCxn id="883" idx="0"/>
          </p:cNvCxnSpPr>
          <p:nvPr/>
        </p:nvCxnSpPr>
        <p:spPr>
          <a:xfrm>
            <a:off x="2703350" y="1797775"/>
            <a:ext cx="727200" cy="397500"/>
          </a:xfrm>
          <a:prstGeom prst="curvedConnector2">
            <a:avLst/>
          </a:prstGeom>
          <a:noFill/>
          <a:ln cap="flat" cmpd="sng" w="28575">
            <a:solidFill>
              <a:schemeClr val="dk2"/>
            </a:solidFill>
            <a:prstDash val="solid"/>
            <a:round/>
            <a:headEnd len="med" w="med" type="none"/>
            <a:tailEnd len="med" w="med" type="none"/>
          </a:ln>
        </p:spPr>
      </p:cxnSp>
      <p:cxnSp>
        <p:nvCxnSpPr>
          <p:cNvPr id="888" name="Google Shape;888;p124"/>
          <p:cNvCxnSpPr/>
          <p:nvPr/>
        </p:nvCxnSpPr>
        <p:spPr>
          <a:xfrm>
            <a:off x="1361375" y="1267975"/>
            <a:ext cx="706800" cy="377400"/>
          </a:xfrm>
          <a:prstGeom prst="curvedConnector2">
            <a:avLst/>
          </a:prstGeom>
          <a:noFill/>
          <a:ln cap="flat" cmpd="sng" w="28575">
            <a:solidFill>
              <a:schemeClr val="dk2"/>
            </a:solidFill>
            <a:prstDash val="solid"/>
            <a:round/>
            <a:headEnd len="med" w="med" type="none"/>
            <a:tailEnd len="med" w="med" type="none"/>
          </a:ln>
        </p:spPr>
      </p:cxnSp>
      <p:cxnSp>
        <p:nvCxnSpPr>
          <p:cNvPr id="889" name="Google Shape;889;p124"/>
          <p:cNvCxnSpPr>
            <a:stCxn id="883" idx="3"/>
            <a:endCxn id="884" idx="0"/>
          </p:cNvCxnSpPr>
          <p:nvPr/>
        </p:nvCxnSpPr>
        <p:spPr>
          <a:xfrm>
            <a:off x="4065950" y="2446525"/>
            <a:ext cx="750000" cy="302100"/>
          </a:xfrm>
          <a:prstGeom prst="curvedConnector2">
            <a:avLst/>
          </a:prstGeom>
          <a:noFill/>
          <a:ln cap="flat" cmpd="sng" w="28575">
            <a:solidFill>
              <a:schemeClr val="dk2"/>
            </a:solidFill>
            <a:prstDash val="solid"/>
            <a:round/>
            <a:headEnd len="med" w="med" type="none"/>
            <a:tailEnd len="med" w="med" type="none"/>
          </a:ln>
        </p:spPr>
      </p:cxnSp>
      <p:cxnSp>
        <p:nvCxnSpPr>
          <p:cNvPr id="890" name="Google Shape;890;p124"/>
          <p:cNvCxnSpPr>
            <a:stCxn id="884" idx="3"/>
            <a:endCxn id="885" idx="0"/>
          </p:cNvCxnSpPr>
          <p:nvPr/>
        </p:nvCxnSpPr>
        <p:spPr>
          <a:xfrm>
            <a:off x="5451300" y="2999825"/>
            <a:ext cx="788700" cy="331500"/>
          </a:xfrm>
          <a:prstGeom prst="curvedConnector2">
            <a:avLst/>
          </a:prstGeom>
          <a:noFill/>
          <a:ln cap="flat" cmpd="sng" w="28575">
            <a:solidFill>
              <a:schemeClr val="dk2"/>
            </a:solidFill>
            <a:prstDash val="solid"/>
            <a:round/>
            <a:headEnd len="med" w="med" type="none"/>
            <a:tailEnd len="med" w="med" type="none"/>
          </a:ln>
        </p:spPr>
      </p:cxnSp>
      <p:cxnSp>
        <p:nvCxnSpPr>
          <p:cNvPr id="891" name="Google Shape;891;p124"/>
          <p:cNvCxnSpPr>
            <a:stCxn id="885" idx="3"/>
            <a:endCxn id="886" idx="0"/>
          </p:cNvCxnSpPr>
          <p:nvPr/>
        </p:nvCxnSpPr>
        <p:spPr>
          <a:xfrm>
            <a:off x="6875250" y="3582500"/>
            <a:ext cx="764400" cy="341400"/>
          </a:xfrm>
          <a:prstGeom prst="curvedConnector2">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5" name="Shape 895"/>
        <p:cNvGrpSpPr/>
        <p:nvPr/>
      </p:nvGrpSpPr>
      <p:grpSpPr>
        <a:xfrm>
          <a:off x="0" y="0"/>
          <a:ext cx="0" cy="0"/>
          <a:chOff x="0" y="0"/>
          <a:chExt cx="0" cy="0"/>
        </a:xfrm>
      </p:grpSpPr>
      <p:sp>
        <p:nvSpPr>
          <p:cNvPr id="896" name="Google Shape;896;p125"/>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a:t>
            </a:r>
            <a:endParaRPr/>
          </a:p>
        </p:txBody>
      </p:sp>
      <p:sp>
        <p:nvSpPr>
          <p:cNvPr id="897" name="Google Shape;897;p125"/>
          <p:cNvSpPr txBox="1"/>
          <p:nvPr>
            <p:ph idx="1" type="body"/>
          </p:nvPr>
        </p:nvSpPr>
        <p:spPr>
          <a:xfrm>
            <a:off x="626250" y="1133601"/>
            <a:ext cx="7891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Why do you think the waterfall model is inefficient?</a:t>
            </a:r>
            <a:r>
              <a:rPr lang="en"/>
              <a:t> What types of wastes are incurred in this method?</a:t>
            </a:r>
            <a:endParaRPr/>
          </a:p>
          <a:p>
            <a:pPr indent="-342900" lvl="0" marL="457200" rtl="0" algn="l">
              <a:spcBef>
                <a:spcPts val="0"/>
              </a:spcBef>
              <a:spcAft>
                <a:spcPts val="0"/>
              </a:spcAft>
              <a:buSzPts val="1800"/>
              <a:buChar char="●"/>
            </a:pPr>
            <a:r>
              <a:rPr lang="en"/>
              <a:t>If you could look back at past waterfall projects, what stood out as inefficiencies for your teams with this methodology?</a:t>
            </a:r>
            <a:endParaRPr/>
          </a:p>
          <a:p>
            <a:pPr indent="-342900" lvl="0" marL="457200" rtl="0" algn="l">
              <a:spcBef>
                <a:spcPts val="0"/>
              </a:spcBef>
              <a:spcAft>
                <a:spcPts val="0"/>
              </a:spcAft>
              <a:buSzPts val="1800"/>
              <a:buChar char="●"/>
            </a:pPr>
            <a:r>
              <a:rPr lang="en"/>
              <a:t>Where do ideas for new products or features come from in your teams? </a:t>
            </a:r>
            <a:endParaRPr/>
          </a:p>
          <a:p>
            <a:pPr indent="-342900" lvl="0" marL="457200" rtl="0" algn="l">
              <a:spcBef>
                <a:spcPts val="0"/>
              </a:spcBef>
              <a:spcAft>
                <a:spcPts val="0"/>
              </a:spcAft>
              <a:buSzPts val="1800"/>
              <a:buChar char="●"/>
            </a:pPr>
            <a:r>
              <a:rPr lang="en"/>
              <a:t>Which projects are a good fit for waterfall approach? When would waterfall development not be work well?</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1" name="Shape 901"/>
        <p:cNvGrpSpPr/>
        <p:nvPr/>
      </p:nvGrpSpPr>
      <p:grpSpPr>
        <a:xfrm>
          <a:off x="0" y="0"/>
          <a:ext cx="0" cy="0"/>
          <a:chOff x="0" y="0"/>
          <a:chExt cx="0" cy="0"/>
        </a:xfrm>
      </p:grpSpPr>
      <p:sp>
        <p:nvSpPr>
          <p:cNvPr id="902" name="Google Shape;902;p126"/>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High performing teams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6" name="Shape 906"/>
        <p:cNvGrpSpPr/>
        <p:nvPr/>
      </p:nvGrpSpPr>
      <p:grpSpPr>
        <a:xfrm>
          <a:off x="0" y="0"/>
          <a:ext cx="0" cy="0"/>
          <a:chOff x="0" y="0"/>
          <a:chExt cx="0" cy="0"/>
        </a:xfrm>
      </p:grpSpPr>
      <p:sp>
        <p:nvSpPr>
          <p:cNvPr id="907" name="Google Shape;907;p127"/>
          <p:cNvSpPr txBox="1"/>
          <p:nvPr>
            <p:ph type="ctrTitle"/>
          </p:nvPr>
        </p:nvSpPr>
        <p:spPr>
          <a:xfrm>
            <a:off x="798837" y="557452"/>
            <a:ext cx="7386600" cy="8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Traits of high performing product teams </a:t>
            </a:r>
            <a:endParaRPr/>
          </a:p>
        </p:txBody>
      </p:sp>
      <p:sp>
        <p:nvSpPr>
          <p:cNvPr id="908" name="Google Shape;908;p127"/>
          <p:cNvSpPr txBox="1"/>
          <p:nvPr>
            <p:ph idx="2" type="body"/>
          </p:nvPr>
        </p:nvSpPr>
        <p:spPr>
          <a:xfrm>
            <a:off x="873513" y="3007750"/>
            <a:ext cx="1278900" cy="8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Centered</a:t>
            </a:r>
            <a:endParaRPr/>
          </a:p>
        </p:txBody>
      </p:sp>
      <p:sp>
        <p:nvSpPr>
          <p:cNvPr id="909" name="Google Shape;909;p127"/>
          <p:cNvSpPr txBox="1"/>
          <p:nvPr>
            <p:ph idx="3" type="body"/>
          </p:nvPr>
        </p:nvSpPr>
        <p:spPr>
          <a:xfrm>
            <a:off x="2403713" y="3007750"/>
            <a:ext cx="1278900" cy="8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Transparent </a:t>
            </a:r>
            <a:endParaRPr/>
          </a:p>
        </p:txBody>
      </p:sp>
      <p:sp>
        <p:nvSpPr>
          <p:cNvPr id="910" name="Google Shape;910;p127"/>
          <p:cNvSpPr txBox="1"/>
          <p:nvPr>
            <p:ph idx="4" type="body"/>
          </p:nvPr>
        </p:nvSpPr>
        <p:spPr>
          <a:xfrm>
            <a:off x="3933913" y="3007750"/>
            <a:ext cx="1278900" cy="8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Empowered</a:t>
            </a:r>
            <a:endParaRPr/>
          </a:p>
        </p:txBody>
      </p:sp>
      <p:sp>
        <p:nvSpPr>
          <p:cNvPr id="911" name="Google Shape;911;p127"/>
          <p:cNvSpPr txBox="1"/>
          <p:nvPr>
            <p:ph idx="5" type="body"/>
          </p:nvPr>
        </p:nvSpPr>
        <p:spPr>
          <a:xfrm>
            <a:off x="5464113" y="3007750"/>
            <a:ext cx="1278900" cy="8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Shared Vision and Mission</a:t>
            </a:r>
            <a:endParaRPr/>
          </a:p>
        </p:txBody>
      </p:sp>
      <p:sp>
        <p:nvSpPr>
          <p:cNvPr id="912" name="Google Shape;912;p127"/>
          <p:cNvSpPr txBox="1"/>
          <p:nvPr>
            <p:ph idx="6" type="body"/>
          </p:nvPr>
        </p:nvSpPr>
        <p:spPr>
          <a:xfrm>
            <a:off x="6994325" y="3007750"/>
            <a:ext cx="1402500" cy="8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Foster Open Communication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1" name="Shape 791"/>
        <p:cNvGrpSpPr/>
        <p:nvPr/>
      </p:nvGrpSpPr>
      <p:grpSpPr>
        <a:xfrm>
          <a:off x="0" y="0"/>
          <a:ext cx="0" cy="0"/>
          <a:chOff x="0" y="0"/>
          <a:chExt cx="0" cy="0"/>
        </a:xfrm>
      </p:grpSpPr>
      <p:sp>
        <p:nvSpPr>
          <p:cNvPr id="792" name="Google Shape;792;p110"/>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Product vs Project management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6" name="Shape 916"/>
        <p:cNvGrpSpPr/>
        <p:nvPr/>
      </p:nvGrpSpPr>
      <p:grpSpPr>
        <a:xfrm>
          <a:off x="0" y="0"/>
          <a:ext cx="0" cy="0"/>
          <a:chOff x="0" y="0"/>
          <a:chExt cx="0" cy="0"/>
        </a:xfrm>
      </p:grpSpPr>
      <p:sp>
        <p:nvSpPr>
          <p:cNvPr id="917" name="Google Shape;917;p128"/>
          <p:cNvSpPr/>
          <p:nvPr/>
        </p:nvSpPr>
        <p:spPr>
          <a:xfrm>
            <a:off x="2507381" y="1019371"/>
            <a:ext cx="2346600" cy="2326200"/>
          </a:xfrm>
          <a:prstGeom prst="ellipse">
            <a:avLst/>
          </a:prstGeom>
          <a:solidFill>
            <a:srgbClr val="00CFFF">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28"/>
          <p:cNvSpPr/>
          <p:nvPr/>
        </p:nvSpPr>
        <p:spPr>
          <a:xfrm>
            <a:off x="3869106" y="1019371"/>
            <a:ext cx="2346600" cy="2326200"/>
          </a:xfrm>
          <a:prstGeom prst="ellipse">
            <a:avLst/>
          </a:prstGeom>
          <a:solidFill>
            <a:srgbClr val="00CFFF">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28"/>
          <p:cNvSpPr/>
          <p:nvPr/>
        </p:nvSpPr>
        <p:spPr>
          <a:xfrm>
            <a:off x="2507381" y="2479793"/>
            <a:ext cx="2346600" cy="2326200"/>
          </a:xfrm>
          <a:prstGeom prst="ellipse">
            <a:avLst/>
          </a:prstGeom>
          <a:solidFill>
            <a:srgbClr val="00CFFF">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28"/>
          <p:cNvSpPr/>
          <p:nvPr/>
        </p:nvSpPr>
        <p:spPr>
          <a:xfrm>
            <a:off x="3869106" y="2479793"/>
            <a:ext cx="2346600" cy="2326200"/>
          </a:xfrm>
          <a:prstGeom prst="ellipse">
            <a:avLst/>
          </a:prstGeom>
          <a:solidFill>
            <a:srgbClr val="00CFFF">
              <a:alpha val="2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28"/>
          <p:cNvSpPr txBox="1"/>
          <p:nvPr>
            <p:ph type="ctrTitle"/>
          </p:nvPr>
        </p:nvSpPr>
        <p:spPr>
          <a:xfrm>
            <a:off x="70648" y="1065200"/>
            <a:ext cx="2346600" cy="553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0" lang="en" sz="2400">
                <a:solidFill>
                  <a:srgbClr val="046B99"/>
                </a:solidFill>
              </a:rPr>
              <a:t>user need</a:t>
            </a:r>
            <a:endParaRPr b="0" sz="2400">
              <a:solidFill>
                <a:srgbClr val="046B99"/>
              </a:solidFill>
            </a:endParaRPr>
          </a:p>
        </p:txBody>
      </p:sp>
      <p:sp>
        <p:nvSpPr>
          <p:cNvPr id="922" name="Google Shape;922;p128"/>
          <p:cNvSpPr txBox="1"/>
          <p:nvPr>
            <p:ph type="ctrTitle"/>
          </p:nvPr>
        </p:nvSpPr>
        <p:spPr>
          <a:xfrm>
            <a:off x="6497950" y="950550"/>
            <a:ext cx="2187000" cy="5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046B99"/>
                </a:solidFill>
              </a:rPr>
              <a:t>stakeholders</a:t>
            </a:r>
            <a:endParaRPr b="0" sz="2400">
              <a:solidFill>
                <a:srgbClr val="046B99"/>
              </a:solidFill>
            </a:endParaRPr>
          </a:p>
        </p:txBody>
      </p:sp>
      <p:sp>
        <p:nvSpPr>
          <p:cNvPr id="923" name="Google Shape;923;p128"/>
          <p:cNvSpPr txBox="1"/>
          <p:nvPr>
            <p:ph type="ctrTitle"/>
          </p:nvPr>
        </p:nvSpPr>
        <p:spPr>
          <a:xfrm>
            <a:off x="490950" y="4172550"/>
            <a:ext cx="1926300" cy="553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0" lang="en" sz="2400">
                <a:solidFill>
                  <a:srgbClr val="046B99"/>
                </a:solidFill>
              </a:rPr>
              <a:t>technology</a:t>
            </a:r>
            <a:endParaRPr b="0" sz="2400">
              <a:solidFill>
                <a:srgbClr val="046B99"/>
              </a:solidFill>
            </a:endParaRPr>
          </a:p>
        </p:txBody>
      </p:sp>
      <p:sp>
        <p:nvSpPr>
          <p:cNvPr id="924" name="Google Shape;924;p128"/>
          <p:cNvSpPr txBox="1"/>
          <p:nvPr>
            <p:ph type="ctrTitle"/>
          </p:nvPr>
        </p:nvSpPr>
        <p:spPr>
          <a:xfrm>
            <a:off x="6634513" y="4252734"/>
            <a:ext cx="1447500" cy="5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046B99"/>
                </a:solidFill>
              </a:rPr>
              <a:t>business</a:t>
            </a:r>
            <a:endParaRPr b="0" sz="2400">
              <a:solidFill>
                <a:srgbClr val="046B99"/>
              </a:solidFill>
            </a:endParaRPr>
          </a:p>
        </p:txBody>
      </p:sp>
      <p:cxnSp>
        <p:nvCxnSpPr>
          <p:cNvPr id="925" name="Google Shape;925;p128"/>
          <p:cNvCxnSpPr/>
          <p:nvPr/>
        </p:nvCxnSpPr>
        <p:spPr>
          <a:xfrm>
            <a:off x="4375554" y="2912778"/>
            <a:ext cx="2187000" cy="0"/>
          </a:xfrm>
          <a:prstGeom prst="straightConnector1">
            <a:avLst/>
          </a:prstGeom>
          <a:noFill/>
          <a:ln cap="flat" cmpd="sng" w="9525">
            <a:solidFill>
              <a:srgbClr val="595959"/>
            </a:solidFill>
            <a:prstDash val="solid"/>
            <a:round/>
            <a:headEnd len="med" w="med" type="none"/>
            <a:tailEnd len="med" w="med" type="none"/>
          </a:ln>
        </p:spPr>
      </p:cxnSp>
      <p:sp>
        <p:nvSpPr>
          <p:cNvPr id="926" name="Google Shape;926;p128"/>
          <p:cNvSpPr txBox="1"/>
          <p:nvPr/>
        </p:nvSpPr>
        <p:spPr>
          <a:xfrm>
            <a:off x="6696637" y="2479801"/>
            <a:ext cx="13233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1C304A"/>
                </a:solidFill>
                <a:latin typeface="Helvetica Neue"/>
                <a:ea typeface="Helvetica Neue"/>
                <a:cs typeface="Helvetica Neue"/>
                <a:sym typeface="Helvetica Neue"/>
              </a:rPr>
              <a:t>great product</a:t>
            </a:r>
            <a:endParaRPr b="1" sz="2400">
              <a:solidFill>
                <a:srgbClr val="1C304A"/>
              </a:solidFill>
              <a:latin typeface="Helvetica Neue"/>
              <a:ea typeface="Helvetica Neue"/>
              <a:cs typeface="Helvetica Neue"/>
              <a:sym typeface="Helvetica Neue"/>
            </a:endParaRPr>
          </a:p>
        </p:txBody>
      </p:sp>
      <p:sp>
        <p:nvSpPr>
          <p:cNvPr id="927" name="Google Shape;927;p128"/>
          <p:cNvSpPr txBox="1"/>
          <p:nvPr>
            <p:ph type="ctrTitle"/>
          </p:nvPr>
        </p:nvSpPr>
        <p:spPr>
          <a:xfrm>
            <a:off x="309300" y="106350"/>
            <a:ext cx="8625900" cy="84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Product teams focus on balancing</a:t>
            </a:r>
            <a:r>
              <a:rPr lang="en" sz="2400"/>
              <a:t> needs</a:t>
            </a:r>
            <a:r>
              <a:rPr lang="en" sz="2400"/>
              <a:t> and delivering value</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1" name="Shape 931"/>
        <p:cNvGrpSpPr/>
        <p:nvPr/>
      </p:nvGrpSpPr>
      <p:grpSpPr>
        <a:xfrm>
          <a:off x="0" y="0"/>
          <a:ext cx="0" cy="0"/>
          <a:chOff x="0" y="0"/>
          <a:chExt cx="0" cy="0"/>
        </a:xfrm>
      </p:grpSpPr>
      <p:sp>
        <p:nvSpPr>
          <p:cNvPr id="932" name="Google Shape;932;p129"/>
          <p:cNvSpPr txBox="1"/>
          <p:nvPr>
            <p:ph type="ctrTitle"/>
          </p:nvPr>
        </p:nvSpPr>
        <p:spPr>
          <a:xfrm>
            <a:off x="712850" y="536207"/>
            <a:ext cx="7386600" cy="373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1C304A"/>
                </a:solidFill>
              </a:rPr>
              <a:t>The </a:t>
            </a:r>
            <a:r>
              <a:rPr lang="en" sz="3000">
                <a:solidFill>
                  <a:srgbClr val="046B99"/>
                </a:solidFill>
              </a:rPr>
              <a:t>Product Team</a:t>
            </a:r>
            <a:r>
              <a:rPr lang="en" sz="3000">
                <a:solidFill>
                  <a:srgbClr val="1C304A"/>
                </a:solidFill>
              </a:rPr>
              <a:t> is comprised of cross functional subject matter experts that help the Product Owner prioritize, and plan.</a:t>
            </a:r>
            <a:endParaRPr sz="3000">
              <a:solidFill>
                <a:srgbClr val="1C304A"/>
              </a:solidFill>
            </a:endParaRPr>
          </a:p>
        </p:txBody>
      </p:sp>
      <p:sp>
        <p:nvSpPr>
          <p:cNvPr id="933" name="Google Shape;933;p129"/>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37" name="Shape 937"/>
        <p:cNvGrpSpPr/>
        <p:nvPr/>
      </p:nvGrpSpPr>
      <p:grpSpPr>
        <a:xfrm>
          <a:off x="0" y="0"/>
          <a:ext cx="0" cy="0"/>
          <a:chOff x="0" y="0"/>
          <a:chExt cx="0" cy="0"/>
        </a:xfrm>
      </p:grpSpPr>
      <p:sp>
        <p:nvSpPr>
          <p:cNvPr id="938" name="Google Shape;938;p130"/>
          <p:cNvSpPr/>
          <p:nvPr/>
        </p:nvSpPr>
        <p:spPr>
          <a:xfrm>
            <a:off x="3482107" y="1058201"/>
            <a:ext cx="2086800" cy="2086500"/>
          </a:xfrm>
          <a:prstGeom prst="ellipse">
            <a:avLst/>
          </a:prstGeom>
          <a:solidFill>
            <a:srgbClr val="00CFFF">
              <a:alpha val="765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Product management</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939" name="Google Shape;939;p130"/>
          <p:cNvSpPr/>
          <p:nvPr/>
        </p:nvSpPr>
        <p:spPr>
          <a:xfrm>
            <a:off x="2891042" y="2150920"/>
            <a:ext cx="2086800" cy="2086500"/>
          </a:xfrm>
          <a:prstGeom prst="ellipse">
            <a:avLst/>
          </a:prstGeom>
          <a:solidFill>
            <a:srgbClr val="B3EFFF">
              <a:alpha val="780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dk1"/>
              </a:solidFill>
            </a:endParaRPr>
          </a:p>
          <a:p>
            <a:pPr indent="0" lvl="0" marL="0" rtl="0" algn="ctr">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Design</a:t>
            </a:r>
            <a:endParaRPr b="1"/>
          </a:p>
        </p:txBody>
      </p:sp>
      <p:sp>
        <p:nvSpPr>
          <p:cNvPr id="940" name="Google Shape;940;p130"/>
          <p:cNvSpPr/>
          <p:nvPr/>
        </p:nvSpPr>
        <p:spPr>
          <a:xfrm>
            <a:off x="4037348" y="2150920"/>
            <a:ext cx="2086800" cy="2086500"/>
          </a:xfrm>
          <a:prstGeom prst="ellipse">
            <a:avLst/>
          </a:prstGeom>
          <a:solidFill>
            <a:srgbClr val="1AAFFF">
              <a:alpha val="61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a:p>
            <a:pPr indent="0" lvl="0" marL="0" rtl="0" algn="ctr">
              <a:spcBef>
                <a:spcPts val="0"/>
              </a:spcBef>
              <a:spcAft>
                <a:spcPts val="0"/>
              </a:spcAft>
              <a:buNone/>
            </a:pPr>
            <a:r>
              <a:rPr b="1" lang="en"/>
              <a:t>  </a:t>
            </a:r>
            <a:endParaRPr b="1"/>
          </a:p>
          <a:p>
            <a:pPr indent="0" lvl="0" marL="0" rtl="0" algn="r">
              <a:spcBef>
                <a:spcPts val="0"/>
              </a:spcBef>
              <a:spcAft>
                <a:spcPts val="0"/>
              </a:spcAft>
              <a:buNone/>
            </a:pPr>
            <a:r>
              <a:rPr b="1" lang="en"/>
              <a:t>Development</a:t>
            </a:r>
            <a:endParaRPr b="1"/>
          </a:p>
        </p:txBody>
      </p:sp>
      <p:sp>
        <p:nvSpPr>
          <p:cNvPr id="941" name="Google Shape;941;p130"/>
          <p:cNvSpPr txBox="1"/>
          <p:nvPr/>
        </p:nvSpPr>
        <p:spPr>
          <a:xfrm>
            <a:off x="6194226" y="828150"/>
            <a:ext cx="3008400" cy="1632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Helvetica Neue"/>
              <a:buChar char="●"/>
            </a:pPr>
            <a:r>
              <a:rPr lang="en" sz="1200">
                <a:latin typeface="Helvetica Neue"/>
                <a:ea typeface="Helvetica Neue"/>
                <a:cs typeface="Helvetica Neue"/>
                <a:sym typeface="Helvetica Neue"/>
              </a:rPr>
              <a:t>Requirement gathering</a:t>
            </a:r>
            <a:endParaRPr sz="1200">
              <a:latin typeface="Helvetica Neue"/>
              <a:ea typeface="Helvetica Neue"/>
              <a:cs typeface="Helvetica Neue"/>
              <a:sym typeface="Helvetica Neue"/>
            </a:endParaRPr>
          </a:p>
          <a:p>
            <a:pPr indent="-304800" lvl="0" marL="457200" rtl="0" algn="l">
              <a:lnSpc>
                <a:spcPct val="115000"/>
              </a:lnSpc>
              <a:spcBef>
                <a:spcPts val="0"/>
              </a:spcBef>
              <a:spcAft>
                <a:spcPts val="0"/>
              </a:spcAft>
              <a:buSzPts val="1200"/>
              <a:buFont typeface="Helvetica Neue"/>
              <a:buChar char="●"/>
            </a:pPr>
            <a:r>
              <a:rPr lang="en" sz="1200">
                <a:latin typeface="Helvetica Neue"/>
                <a:ea typeface="Helvetica Neue"/>
                <a:cs typeface="Helvetica Neue"/>
                <a:sym typeface="Helvetica Neue"/>
              </a:rPr>
              <a:t>High level communication</a:t>
            </a:r>
            <a:endParaRPr sz="1200">
              <a:latin typeface="Helvetica Neue"/>
              <a:ea typeface="Helvetica Neue"/>
              <a:cs typeface="Helvetica Neue"/>
              <a:sym typeface="Helvetica Neue"/>
            </a:endParaRPr>
          </a:p>
          <a:p>
            <a:pPr indent="-304800" lvl="0" marL="457200" rtl="0" algn="l">
              <a:lnSpc>
                <a:spcPct val="115000"/>
              </a:lnSpc>
              <a:spcBef>
                <a:spcPts val="0"/>
              </a:spcBef>
              <a:spcAft>
                <a:spcPts val="0"/>
              </a:spcAft>
              <a:buSzPts val="1200"/>
              <a:buFont typeface="Helvetica Neue"/>
              <a:buChar char="●"/>
            </a:pPr>
            <a:r>
              <a:rPr lang="en" sz="1200">
                <a:latin typeface="Helvetica Neue"/>
                <a:ea typeface="Helvetica Neue"/>
                <a:cs typeface="Helvetica Neue"/>
                <a:sym typeface="Helvetica Neue"/>
              </a:rPr>
              <a:t>Roadmapping</a:t>
            </a:r>
            <a:endParaRPr sz="1200">
              <a:latin typeface="Helvetica Neue"/>
              <a:ea typeface="Helvetica Neue"/>
              <a:cs typeface="Helvetica Neue"/>
              <a:sym typeface="Helvetica Neue"/>
            </a:endParaRPr>
          </a:p>
          <a:p>
            <a:pPr indent="-304800" lvl="0" marL="457200" rtl="0" algn="l">
              <a:lnSpc>
                <a:spcPct val="115000"/>
              </a:lnSpc>
              <a:spcBef>
                <a:spcPts val="0"/>
              </a:spcBef>
              <a:spcAft>
                <a:spcPts val="0"/>
              </a:spcAft>
              <a:buSzPts val="1200"/>
              <a:buFont typeface="Helvetica Neue"/>
              <a:buChar char="●"/>
            </a:pPr>
            <a:r>
              <a:rPr lang="en" sz="1200">
                <a:latin typeface="Helvetica Neue"/>
                <a:ea typeface="Helvetica Neue"/>
                <a:cs typeface="Helvetica Neue"/>
                <a:sym typeface="Helvetica Neue"/>
              </a:rPr>
              <a:t>Prioritization of tasks and issues</a:t>
            </a:r>
            <a:endParaRPr sz="1200">
              <a:latin typeface="Helvetica Neue"/>
              <a:ea typeface="Helvetica Neue"/>
              <a:cs typeface="Helvetica Neue"/>
              <a:sym typeface="Helvetica Neue"/>
            </a:endParaRPr>
          </a:p>
          <a:p>
            <a:pPr indent="-304800" lvl="0" marL="457200" rtl="0" algn="l">
              <a:lnSpc>
                <a:spcPct val="115000"/>
              </a:lnSpc>
              <a:spcBef>
                <a:spcPts val="0"/>
              </a:spcBef>
              <a:spcAft>
                <a:spcPts val="0"/>
              </a:spcAft>
              <a:buSzPts val="1200"/>
              <a:buFont typeface="Helvetica Neue"/>
              <a:buChar char="●"/>
            </a:pPr>
            <a:r>
              <a:rPr lang="en" sz="1200">
                <a:latin typeface="Helvetica Neue"/>
                <a:ea typeface="Helvetica Neue"/>
                <a:cs typeface="Helvetica Neue"/>
                <a:sym typeface="Helvetica Neue"/>
              </a:rPr>
              <a:t>Backlog management</a:t>
            </a:r>
            <a:endParaRPr sz="1200">
              <a:latin typeface="Helvetica Neue"/>
              <a:ea typeface="Helvetica Neue"/>
              <a:cs typeface="Helvetica Neue"/>
              <a:sym typeface="Helvetica Neue"/>
            </a:endParaRPr>
          </a:p>
          <a:p>
            <a:pPr indent="-304800" lvl="0" marL="457200" rtl="0" algn="l">
              <a:lnSpc>
                <a:spcPct val="115000"/>
              </a:lnSpc>
              <a:spcBef>
                <a:spcPts val="0"/>
              </a:spcBef>
              <a:spcAft>
                <a:spcPts val="0"/>
              </a:spcAft>
              <a:buSzPts val="1200"/>
              <a:buFont typeface="Helvetica Neue"/>
              <a:buChar char="●"/>
            </a:pPr>
            <a:r>
              <a:rPr lang="en" sz="1200">
                <a:latin typeface="Helvetica Neue"/>
                <a:ea typeface="Helvetica Neue"/>
                <a:cs typeface="Helvetica Neue"/>
                <a:sym typeface="Helvetica Neue"/>
              </a:rPr>
              <a:t>Stakeholder management</a:t>
            </a:r>
            <a:endParaRPr sz="1200">
              <a:latin typeface="Helvetica Neue"/>
              <a:ea typeface="Helvetica Neue"/>
              <a:cs typeface="Helvetica Neue"/>
              <a:sym typeface="Helvetica Neue"/>
            </a:endParaRPr>
          </a:p>
        </p:txBody>
      </p:sp>
      <p:sp>
        <p:nvSpPr>
          <p:cNvPr id="942" name="Google Shape;942;p130"/>
          <p:cNvSpPr txBox="1"/>
          <p:nvPr/>
        </p:nvSpPr>
        <p:spPr>
          <a:xfrm>
            <a:off x="6194232" y="3463950"/>
            <a:ext cx="2827200" cy="1280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Helvetica Neue"/>
              <a:buChar char="●"/>
            </a:pPr>
            <a:r>
              <a:rPr lang="en" sz="1200">
                <a:latin typeface="Helvetica Neue"/>
                <a:ea typeface="Helvetica Neue"/>
                <a:cs typeface="Helvetica Neue"/>
                <a:sym typeface="Helvetica Neue"/>
              </a:rPr>
              <a:t>Development</a:t>
            </a:r>
            <a:endParaRPr sz="1200">
              <a:latin typeface="Helvetica Neue"/>
              <a:ea typeface="Helvetica Neue"/>
              <a:cs typeface="Helvetica Neue"/>
              <a:sym typeface="Helvetica Neue"/>
            </a:endParaRPr>
          </a:p>
          <a:p>
            <a:pPr indent="-304800" lvl="0" marL="457200" rtl="0" algn="l">
              <a:lnSpc>
                <a:spcPct val="115000"/>
              </a:lnSpc>
              <a:spcBef>
                <a:spcPts val="0"/>
              </a:spcBef>
              <a:spcAft>
                <a:spcPts val="0"/>
              </a:spcAft>
              <a:buSzPts val="1200"/>
              <a:buFont typeface="Helvetica Neue"/>
              <a:buChar char="●"/>
            </a:pPr>
            <a:r>
              <a:rPr lang="en" sz="1200">
                <a:solidFill>
                  <a:schemeClr val="dk1"/>
                </a:solidFill>
                <a:latin typeface="Helvetica Neue"/>
                <a:ea typeface="Helvetica Neue"/>
                <a:cs typeface="Helvetica Neue"/>
                <a:sym typeface="Helvetica Neue"/>
              </a:rPr>
              <a:t>Security</a:t>
            </a:r>
            <a:endParaRPr sz="1200">
              <a:solidFill>
                <a:schemeClr val="dk1"/>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SzPts val="1200"/>
              <a:buFont typeface="Helvetica Neue"/>
              <a:buChar char="●"/>
            </a:pPr>
            <a:r>
              <a:rPr lang="en" sz="1200">
                <a:latin typeface="Helvetica Neue"/>
                <a:ea typeface="Helvetica Neue"/>
                <a:cs typeface="Helvetica Neue"/>
                <a:sym typeface="Helvetica Neue"/>
              </a:rPr>
              <a:t>Platform decisions</a:t>
            </a:r>
            <a:endParaRPr sz="1200">
              <a:latin typeface="Helvetica Neue"/>
              <a:ea typeface="Helvetica Neue"/>
              <a:cs typeface="Helvetica Neue"/>
              <a:sym typeface="Helvetica Neue"/>
            </a:endParaRPr>
          </a:p>
          <a:p>
            <a:pPr indent="-304800" lvl="0" marL="457200" rtl="0" algn="l">
              <a:lnSpc>
                <a:spcPct val="115000"/>
              </a:lnSpc>
              <a:spcBef>
                <a:spcPts val="0"/>
              </a:spcBef>
              <a:spcAft>
                <a:spcPts val="0"/>
              </a:spcAft>
              <a:buSzPts val="1200"/>
              <a:buFont typeface="Helvetica Neue"/>
              <a:buChar char="●"/>
            </a:pPr>
            <a:r>
              <a:rPr lang="en" sz="1200">
                <a:latin typeface="Helvetica Neue"/>
                <a:ea typeface="Helvetica Neue"/>
                <a:cs typeface="Helvetica Neue"/>
                <a:sym typeface="Helvetica Neue"/>
              </a:rPr>
              <a:t>Constraints</a:t>
            </a:r>
            <a:endParaRPr sz="1200">
              <a:latin typeface="Helvetica Neue"/>
              <a:ea typeface="Helvetica Neue"/>
              <a:cs typeface="Helvetica Neue"/>
              <a:sym typeface="Helvetica Neue"/>
            </a:endParaRPr>
          </a:p>
          <a:p>
            <a:pPr indent="-304800" lvl="0" marL="457200" rtl="0" algn="l">
              <a:lnSpc>
                <a:spcPct val="115000"/>
              </a:lnSpc>
              <a:spcBef>
                <a:spcPts val="0"/>
              </a:spcBef>
              <a:spcAft>
                <a:spcPts val="0"/>
              </a:spcAft>
              <a:buSzPts val="1200"/>
              <a:buFont typeface="Helvetica Neue"/>
              <a:buChar char="●"/>
            </a:pPr>
            <a:r>
              <a:rPr lang="en" sz="1200">
                <a:latin typeface="Helvetica Neue"/>
                <a:ea typeface="Helvetica Neue"/>
                <a:cs typeface="Helvetica Neue"/>
                <a:sym typeface="Helvetica Neue"/>
              </a:rPr>
              <a:t>Testing</a:t>
            </a:r>
            <a:endParaRPr sz="1200">
              <a:latin typeface="Helvetica Neue"/>
              <a:ea typeface="Helvetica Neue"/>
              <a:cs typeface="Helvetica Neue"/>
              <a:sym typeface="Helvetica Neue"/>
            </a:endParaRPr>
          </a:p>
          <a:p>
            <a:pPr indent="-304800" lvl="0" marL="457200" rtl="0" algn="l">
              <a:lnSpc>
                <a:spcPct val="115000"/>
              </a:lnSpc>
              <a:spcBef>
                <a:spcPts val="0"/>
              </a:spcBef>
              <a:spcAft>
                <a:spcPts val="0"/>
              </a:spcAft>
              <a:buSzPts val="1200"/>
              <a:buFont typeface="Helvetica Neue"/>
              <a:buChar char="●"/>
            </a:pPr>
            <a:r>
              <a:rPr lang="en" sz="1200">
                <a:latin typeface="Helvetica Neue"/>
                <a:ea typeface="Helvetica Neue"/>
                <a:cs typeface="Helvetica Neue"/>
                <a:sym typeface="Helvetica Neue"/>
              </a:rPr>
              <a:t>Devops</a:t>
            </a:r>
            <a:endParaRPr sz="1200">
              <a:latin typeface="Helvetica Neue"/>
              <a:ea typeface="Helvetica Neue"/>
              <a:cs typeface="Helvetica Neue"/>
              <a:sym typeface="Helvetica Neue"/>
            </a:endParaRPr>
          </a:p>
        </p:txBody>
      </p:sp>
      <p:sp>
        <p:nvSpPr>
          <p:cNvPr id="943" name="Google Shape;943;p130"/>
          <p:cNvSpPr txBox="1"/>
          <p:nvPr/>
        </p:nvSpPr>
        <p:spPr>
          <a:xfrm>
            <a:off x="390475" y="2238018"/>
            <a:ext cx="2466300" cy="1280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Helvetica Neue"/>
              <a:buChar char="●"/>
            </a:pPr>
            <a:r>
              <a:rPr lang="en" sz="1200">
                <a:latin typeface="Helvetica Neue"/>
                <a:ea typeface="Helvetica Neue"/>
                <a:cs typeface="Helvetica Neue"/>
                <a:sym typeface="Helvetica Neue"/>
              </a:rPr>
              <a:t>User experience (UX)</a:t>
            </a:r>
            <a:endParaRPr sz="1200">
              <a:latin typeface="Helvetica Neue"/>
              <a:ea typeface="Helvetica Neue"/>
              <a:cs typeface="Helvetica Neue"/>
              <a:sym typeface="Helvetica Neue"/>
            </a:endParaRPr>
          </a:p>
          <a:p>
            <a:pPr indent="-304800" lvl="0" marL="457200" rtl="0" algn="l">
              <a:lnSpc>
                <a:spcPct val="115000"/>
              </a:lnSpc>
              <a:spcBef>
                <a:spcPts val="0"/>
              </a:spcBef>
              <a:spcAft>
                <a:spcPts val="0"/>
              </a:spcAft>
              <a:buSzPts val="1200"/>
              <a:buFont typeface="Helvetica Neue"/>
              <a:buChar char="●"/>
            </a:pPr>
            <a:r>
              <a:rPr lang="en" sz="1200">
                <a:latin typeface="Helvetica Neue"/>
                <a:ea typeface="Helvetica Neue"/>
                <a:cs typeface="Helvetica Neue"/>
                <a:sym typeface="Helvetica Neue"/>
              </a:rPr>
              <a:t>Research</a:t>
            </a:r>
            <a:endParaRPr sz="1200">
              <a:latin typeface="Helvetica Neue"/>
              <a:ea typeface="Helvetica Neue"/>
              <a:cs typeface="Helvetica Neue"/>
              <a:sym typeface="Helvetica Neue"/>
            </a:endParaRPr>
          </a:p>
          <a:p>
            <a:pPr indent="-304800" lvl="0" marL="457200" rtl="0" algn="l">
              <a:lnSpc>
                <a:spcPct val="115000"/>
              </a:lnSpc>
              <a:spcBef>
                <a:spcPts val="0"/>
              </a:spcBef>
              <a:spcAft>
                <a:spcPts val="0"/>
              </a:spcAft>
              <a:buSzPts val="1200"/>
              <a:buFont typeface="Helvetica Neue"/>
              <a:buChar char="●"/>
            </a:pPr>
            <a:r>
              <a:rPr lang="en" sz="1200">
                <a:latin typeface="Helvetica Neue"/>
                <a:ea typeface="Helvetica Neue"/>
                <a:cs typeface="Helvetica Neue"/>
                <a:sym typeface="Helvetica Neue"/>
              </a:rPr>
              <a:t>Interaction design</a:t>
            </a:r>
            <a:endParaRPr sz="1200">
              <a:latin typeface="Helvetica Neue"/>
              <a:ea typeface="Helvetica Neue"/>
              <a:cs typeface="Helvetica Neue"/>
              <a:sym typeface="Helvetica Neue"/>
            </a:endParaRPr>
          </a:p>
          <a:p>
            <a:pPr indent="-304800" lvl="0" marL="457200" rtl="0" algn="l">
              <a:lnSpc>
                <a:spcPct val="115000"/>
              </a:lnSpc>
              <a:spcBef>
                <a:spcPts val="0"/>
              </a:spcBef>
              <a:spcAft>
                <a:spcPts val="0"/>
              </a:spcAft>
              <a:buSzPts val="1200"/>
              <a:buFont typeface="Helvetica Neue"/>
              <a:buChar char="●"/>
            </a:pPr>
            <a:r>
              <a:rPr lang="en" sz="1200">
                <a:latin typeface="Helvetica Neue"/>
                <a:ea typeface="Helvetica Neue"/>
                <a:cs typeface="Helvetica Neue"/>
                <a:sym typeface="Helvetica Neue"/>
              </a:rPr>
              <a:t>Visual design</a:t>
            </a:r>
            <a:endParaRPr sz="1200">
              <a:latin typeface="Helvetica Neue"/>
              <a:ea typeface="Helvetica Neue"/>
              <a:cs typeface="Helvetica Neue"/>
              <a:sym typeface="Helvetica Neue"/>
            </a:endParaRPr>
          </a:p>
          <a:p>
            <a:pPr indent="-304800" lvl="0" marL="457200" rtl="0" algn="l">
              <a:lnSpc>
                <a:spcPct val="115000"/>
              </a:lnSpc>
              <a:spcBef>
                <a:spcPts val="0"/>
              </a:spcBef>
              <a:spcAft>
                <a:spcPts val="0"/>
              </a:spcAft>
              <a:buSzPts val="1200"/>
              <a:buFont typeface="Helvetica Neue"/>
              <a:buChar char="●"/>
            </a:pPr>
            <a:r>
              <a:rPr lang="en" sz="1200">
                <a:latin typeface="Helvetica Neue"/>
                <a:ea typeface="Helvetica Neue"/>
                <a:cs typeface="Helvetica Neue"/>
                <a:sym typeface="Helvetica Neue"/>
              </a:rPr>
              <a:t>Content design</a:t>
            </a:r>
            <a:endParaRPr sz="1200">
              <a:latin typeface="Helvetica Neue"/>
              <a:ea typeface="Helvetica Neue"/>
              <a:cs typeface="Helvetica Neue"/>
              <a:sym typeface="Helvetica Neue"/>
            </a:endParaRPr>
          </a:p>
          <a:p>
            <a:pPr indent="-304800" lvl="0" marL="457200" rtl="0" algn="l">
              <a:lnSpc>
                <a:spcPct val="115000"/>
              </a:lnSpc>
              <a:spcBef>
                <a:spcPts val="0"/>
              </a:spcBef>
              <a:spcAft>
                <a:spcPts val="0"/>
              </a:spcAft>
              <a:buSzPts val="1200"/>
              <a:buFont typeface="Helvetica Neue"/>
              <a:buChar char="●"/>
            </a:pPr>
            <a:r>
              <a:rPr lang="en" sz="1200">
                <a:latin typeface="Helvetica Neue"/>
                <a:ea typeface="Helvetica Neue"/>
                <a:cs typeface="Helvetica Neue"/>
                <a:sym typeface="Helvetica Neue"/>
              </a:rPr>
              <a:t>Usability testing</a:t>
            </a:r>
            <a:endParaRPr sz="1200">
              <a:latin typeface="Helvetica Neue"/>
              <a:ea typeface="Helvetica Neue"/>
              <a:cs typeface="Helvetica Neue"/>
              <a:sym typeface="Helvetica Neue"/>
            </a:endParaRPr>
          </a:p>
        </p:txBody>
      </p:sp>
      <p:sp>
        <p:nvSpPr>
          <p:cNvPr id="944" name="Google Shape;944;p130"/>
          <p:cNvSpPr/>
          <p:nvPr/>
        </p:nvSpPr>
        <p:spPr>
          <a:xfrm>
            <a:off x="4045618" y="2266425"/>
            <a:ext cx="904275" cy="860411"/>
          </a:xfrm>
          <a:custGeom>
            <a:rect b="b" l="l" r="r" t="t"/>
            <a:pathLst>
              <a:path extrusionOk="0" h="32069" w="36171">
                <a:moveTo>
                  <a:pt x="18791" y="0"/>
                </a:moveTo>
                <a:cubicBezTo>
                  <a:pt x="12763" y="-78"/>
                  <a:pt x="159" y="21921"/>
                  <a:pt x="2" y="27244"/>
                </a:cubicBezTo>
                <a:cubicBezTo>
                  <a:pt x="-155" y="32568"/>
                  <a:pt x="11823" y="31863"/>
                  <a:pt x="17851" y="31941"/>
                </a:cubicBezTo>
                <a:cubicBezTo>
                  <a:pt x="23879" y="32019"/>
                  <a:pt x="36013" y="33038"/>
                  <a:pt x="36170" y="27714"/>
                </a:cubicBezTo>
                <a:cubicBezTo>
                  <a:pt x="36327" y="22391"/>
                  <a:pt x="24819" y="78"/>
                  <a:pt x="18791" y="0"/>
                </a:cubicBezTo>
                <a:close/>
              </a:path>
            </a:pathLst>
          </a:custGeom>
          <a:solidFill>
            <a:srgbClr val="FFFF00"/>
          </a:solidFill>
          <a:ln>
            <a:noFill/>
          </a:ln>
        </p:spPr>
      </p:sp>
      <p:cxnSp>
        <p:nvCxnSpPr>
          <p:cNvPr id="945" name="Google Shape;945;p130"/>
          <p:cNvCxnSpPr/>
          <p:nvPr/>
        </p:nvCxnSpPr>
        <p:spPr>
          <a:xfrm>
            <a:off x="3892907" y="2172476"/>
            <a:ext cx="352500" cy="222600"/>
          </a:xfrm>
          <a:prstGeom prst="straightConnector1">
            <a:avLst/>
          </a:prstGeom>
          <a:noFill/>
          <a:ln cap="flat" cmpd="sng" w="28575">
            <a:solidFill>
              <a:srgbClr val="FFFF00"/>
            </a:solidFill>
            <a:prstDash val="dash"/>
            <a:round/>
            <a:headEnd len="med" w="med" type="none"/>
            <a:tailEnd len="med" w="med" type="none"/>
          </a:ln>
        </p:spPr>
      </p:cxnSp>
      <p:cxnSp>
        <p:nvCxnSpPr>
          <p:cNvPr id="946" name="Google Shape;946;p130"/>
          <p:cNvCxnSpPr/>
          <p:nvPr/>
        </p:nvCxnSpPr>
        <p:spPr>
          <a:xfrm>
            <a:off x="3758182" y="2460451"/>
            <a:ext cx="352500" cy="222600"/>
          </a:xfrm>
          <a:prstGeom prst="straightConnector1">
            <a:avLst/>
          </a:prstGeom>
          <a:noFill/>
          <a:ln cap="flat" cmpd="sng" w="28575">
            <a:solidFill>
              <a:srgbClr val="FFFF00"/>
            </a:solidFill>
            <a:prstDash val="dash"/>
            <a:round/>
            <a:headEnd len="med" w="med" type="none"/>
            <a:tailEnd len="med" w="med" type="none"/>
          </a:ln>
        </p:spPr>
      </p:cxnSp>
      <p:cxnSp>
        <p:nvCxnSpPr>
          <p:cNvPr id="947" name="Google Shape;947;p130"/>
          <p:cNvCxnSpPr/>
          <p:nvPr/>
        </p:nvCxnSpPr>
        <p:spPr>
          <a:xfrm flipH="1">
            <a:off x="4904482" y="2460451"/>
            <a:ext cx="352500" cy="222600"/>
          </a:xfrm>
          <a:prstGeom prst="straightConnector1">
            <a:avLst/>
          </a:prstGeom>
          <a:noFill/>
          <a:ln cap="flat" cmpd="sng" w="28575">
            <a:solidFill>
              <a:srgbClr val="FFFF00"/>
            </a:solidFill>
            <a:prstDash val="dash"/>
            <a:round/>
            <a:headEnd len="med" w="med" type="none"/>
            <a:tailEnd len="med" w="med" type="none"/>
          </a:ln>
        </p:spPr>
      </p:cxnSp>
      <p:cxnSp>
        <p:nvCxnSpPr>
          <p:cNvPr id="948" name="Google Shape;948;p130"/>
          <p:cNvCxnSpPr/>
          <p:nvPr/>
        </p:nvCxnSpPr>
        <p:spPr>
          <a:xfrm flipH="1">
            <a:off x="4904482" y="2150926"/>
            <a:ext cx="352500" cy="222600"/>
          </a:xfrm>
          <a:prstGeom prst="straightConnector1">
            <a:avLst/>
          </a:prstGeom>
          <a:noFill/>
          <a:ln cap="flat" cmpd="sng" w="28575">
            <a:solidFill>
              <a:srgbClr val="FFFF00"/>
            </a:solidFill>
            <a:prstDash val="dash"/>
            <a:round/>
            <a:headEnd len="med" w="med" type="none"/>
            <a:tailEnd len="med" w="med" type="none"/>
          </a:ln>
        </p:spPr>
      </p:cxnSp>
      <p:sp>
        <p:nvSpPr>
          <p:cNvPr id="949" name="Google Shape;949;p130"/>
          <p:cNvSpPr txBox="1"/>
          <p:nvPr/>
        </p:nvSpPr>
        <p:spPr>
          <a:xfrm>
            <a:off x="390475" y="1777775"/>
            <a:ext cx="2466300" cy="39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Design</a:t>
            </a:r>
            <a:endParaRPr b="1" sz="1200">
              <a:latin typeface="Helvetica Neue"/>
              <a:ea typeface="Helvetica Neue"/>
              <a:cs typeface="Helvetica Neue"/>
              <a:sym typeface="Helvetica Neue"/>
            </a:endParaRPr>
          </a:p>
        </p:txBody>
      </p:sp>
      <p:cxnSp>
        <p:nvCxnSpPr>
          <p:cNvPr id="950" name="Google Shape;950;p130"/>
          <p:cNvCxnSpPr/>
          <p:nvPr/>
        </p:nvCxnSpPr>
        <p:spPr>
          <a:xfrm>
            <a:off x="460950" y="2208800"/>
            <a:ext cx="2078400" cy="11700"/>
          </a:xfrm>
          <a:prstGeom prst="straightConnector1">
            <a:avLst/>
          </a:prstGeom>
          <a:noFill/>
          <a:ln cap="flat" cmpd="sng" w="19050">
            <a:solidFill>
              <a:schemeClr val="dk2"/>
            </a:solidFill>
            <a:prstDash val="solid"/>
            <a:round/>
            <a:headEnd len="med" w="med" type="none"/>
            <a:tailEnd len="med" w="med" type="none"/>
          </a:ln>
        </p:spPr>
      </p:cxnSp>
      <p:sp>
        <p:nvSpPr>
          <p:cNvPr id="951" name="Google Shape;951;p130"/>
          <p:cNvSpPr txBox="1"/>
          <p:nvPr/>
        </p:nvSpPr>
        <p:spPr>
          <a:xfrm>
            <a:off x="6340769" y="367925"/>
            <a:ext cx="2354100" cy="39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Product management</a:t>
            </a:r>
            <a:endParaRPr b="1" sz="1200">
              <a:latin typeface="Helvetica Neue"/>
              <a:ea typeface="Helvetica Neue"/>
              <a:cs typeface="Helvetica Neue"/>
              <a:sym typeface="Helvetica Neue"/>
            </a:endParaRPr>
          </a:p>
        </p:txBody>
      </p:sp>
      <p:cxnSp>
        <p:nvCxnSpPr>
          <p:cNvPr id="952" name="Google Shape;952;p130"/>
          <p:cNvCxnSpPr/>
          <p:nvPr/>
        </p:nvCxnSpPr>
        <p:spPr>
          <a:xfrm>
            <a:off x="6408037" y="798950"/>
            <a:ext cx="1983900" cy="11700"/>
          </a:xfrm>
          <a:prstGeom prst="straightConnector1">
            <a:avLst/>
          </a:prstGeom>
          <a:noFill/>
          <a:ln cap="flat" cmpd="sng" w="19050">
            <a:solidFill>
              <a:schemeClr val="dk2"/>
            </a:solidFill>
            <a:prstDash val="solid"/>
            <a:round/>
            <a:headEnd len="med" w="med" type="none"/>
            <a:tailEnd len="med" w="med" type="none"/>
          </a:ln>
        </p:spPr>
      </p:cxnSp>
      <p:sp>
        <p:nvSpPr>
          <p:cNvPr id="953" name="Google Shape;953;p130"/>
          <p:cNvSpPr txBox="1"/>
          <p:nvPr/>
        </p:nvSpPr>
        <p:spPr>
          <a:xfrm>
            <a:off x="6364655" y="2972813"/>
            <a:ext cx="2354100" cy="39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Development</a:t>
            </a:r>
            <a:endParaRPr b="1" sz="1200">
              <a:latin typeface="Helvetica Neue"/>
              <a:ea typeface="Helvetica Neue"/>
              <a:cs typeface="Helvetica Neue"/>
              <a:sym typeface="Helvetica Neue"/>
            </a:endParaRPr>
          </a:p>
        </p:txBody>
      </p:sp>
      <p:cxnSp>
        <p:nvCxnSpPr>
          <p:cNvPr id="954" name="Google Shape;954;p130"/>
          <p:cNvCxnSpPr/>
          <p:nvPr/>
        </p:nvCxnSpPr>
        <p:spPr>
          <a:xfrm>
            <a:off x="6431923" y="3403838"/>
            <a:ext cx="1983900" cy="11700"/>
          </a:xfrm>
          <a:prstGeom prst="straightConnector1">
            <a:avLst/>
          </a:prstGeom>
          <a:noFill/>
          <a:ln cap="flat" cmpd="sng" w="19050">
            <a:solidFill>
              <a:schemeClr val="dk2"/>
            </a:solidFill>
            <a:prstDash val="solid"/>
            <a:round/>
            <a:headEnd len="med" w="med" type="none"/>
            <a:tailEnd len="med" w="med" type="none"/>
          </a:ln>
        </p:spPr>
      </p:cxnSp>
      <p:sp>
        <p:nvSpPr>
          <p:cNvPr id="955" name="Google Shape;955;p130"/>
          <p:cNvSpPr txBox="1"/>
          <p:nvPr/>
        </p:nvSpPr>
        <p:spPr>
          <a:xfrm>
            <a:off x="387250" y="444125"/>
            <a:ext cx="4310100" cy="46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200">
                <a:latin typeface="Helvetica Neue"/>
                <a:ea typeface="Helvetica Neue"/>
                <a:cs typeface="Helvetica Neue"/>
                <a:sym typeface="Helvetica Neue"/>
              </a:rPr>
              <a:t>Integrated product team</a:t>
            </a:r>
            <a:endParaRPr b="1" sz="2200">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9" name="Shape 959"/>
        <p:cNvGrpSpPr/>
        <p:nvPr/>
      </p:nvGrpSpPr>
      <p:grpSpPr>
        <a:xfrm>
          <a:off x="0" y="0"/>
          <a:ext cx="0" cy="0"/>
          <a:chOff x="0" y="0"/>
          <a:chExt cx="0" cy="0"/>
        </a:xfrm>
      </p:grpSpPr>
      <p:sp>
        <p:nvSpPr>
          <p:cNvPr id="960" name="Google Shape;960;p131"/>
          <p:cNvSpPr txBox="1"/>
          <p:nvPr>
            <p:ph type="ctrTitle"/>
          </p:nvPr>
        </p:nvSpPr>
        <p:spPr>
          <a:xfrm>
            <a:off x="712850" y="536207"/>
            <a:ext cx="7386600" cy="373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t>Product team is selected based on the skills needed to action based on the initiatives defined. </a:t>
            </a:r>
            <a:endParaRPr sz="3000">
              <a:solidFill>
                <a:srgbClr val="1C304A"/>
              </a:solidFill>
            </a:endParaRPr>
          </a:p>
        </p:txBody>
      </p:sp>
      <p:sp>
        <p:nvSpPr>
          <p:cNvPr id="961" name="Google Shape;961;p131"/>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65" name="Shape 965"/>
        <p:cNvGrpSpPr/>
        <p:nvPr/>
      </p:nvGrpSpPr>
      <p:grpSpPr>
        <a:xfrm>
          <a:off x="0" y="0"/>
          <a:ext cx="0" cy="0"/>
          <a:chOff x="0" y="0"/>
          <a:chExt cx="0" cy="0"/>
        </a:xfrm>
      </p:grpSpPr>
      <p:sp>
        <p:nvSpPr>
          <p:cNvPr id="966" name="Google Shape;966;p132"/>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rgbClr val="1C304A"/>
                </a:solidFill>
              </a:rPr>
              <a:t>Product team and stakeholders </a:t>
            </a:r>
            <a:r>
              <a:rPr lang="en" sz="3000"/>
              <a:t>collaborate on</a:t>
            </a:r>
            <a:r>
              <a:rPr lang="en" sz="3000">
                <a:solidFill>
                  <a:srgbClr val="1C304A"/>
                </a:solidFill>
              </a:rPr>
              <a:t> creat</a:t>
            </a:r>
            <a:r>
              <a:rPr lang="en" sz="3000"/>
              <a:t>ing</a:t>
            </a:r>
            <a:r>
              <a:rPr lang="en" sz="3000">
                <a:solidFill>
                  <a:srgbClr val="1C304A"/>
                </a:solidFill>
              </a:rPr>
              <a:t> a </a:t>
            </a:r>
            <a:r>
              <a:rPr lang="en" sz="3000">
                <a:solidFill>
                  <a:srgbClr val="046B99"/>
                </a:solidFill>
              </a:rPr>
              <a:t>shared vision</a:t>
            </a:r>
            <a:r>
              <a:rPr lang="en" sz="3000"/>
              <a:t>.</a:t>
            </a:r>
            <a:r>
              <a:rPr lang="en" sz="3000">
                <a:solidFill>
                  <a:srgbClr val="1C304A"/>
                </a:solidFill>
              </a:rPr>
              <a:t> </a:t>
            </a:r>
            <a:endParaRPr sz="3000">
              <a:solidFill>
                <a:srgbClr val="1C304A"/>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0" name="Shape 970"/>
        <p:cNvGrpSpPr/>
        <p:nvPr/>
      </p:nvGrpSpPr>
      <p:grpSpPr>
        <a:xfrm>
          <a:off x="0" y="0"/>
          <a:ext cx="0" cy="0"/>
          <a:chOff x="0" y="0"/>
          <a:chExt cx="0" cy="0"/>
        </a:xfrm>
      </p:grpSpPr>
      <p:sp>
        <p:nvSpPr>
          <p:cNvPr id="971" name="Google Shape;971;p133"/>
          <p:cNvSpPr txBox="1"/>
          <p:nvPr>
            <p:ph type="ctrTitle"/>
          </p:nvPr>
        </p:nvSpPr>
        <p:spPr>
          <a:xfrm>
            <a:off x="712850" y="536207"/>
            <a:ext cx="7386600" cy="373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t>The Product team</a:t>
            </a:r>
            <a:r>
              <a:rPr lang="en" sz="3000">
                <a:solidFill>
                  <a:srgbClr val="1C304A"/>
                </a:solidFill>
              </a:rPr>
              <a:t> needs to have a deep understanding of the product goals, so they can work towards optimiz</a:t>
            </a:r>
            <a:r>
              <a:rPr lang="en" sz="3000"/>
              <a:t>ing</a:t>
            </a:r>
            <a:r>
              <a:rPr lang="en" sz="3000">
                <a:solidFill>
                  <a:srgbClr val="1C304A"/>
                </a:solidFill>
              </a:rPr>
              <a:t> value delivery through process management</a:t>
            </a:r>
            <a:endParaRPr sz="3000">
              <a:solidFill>
                <a:srgbClr val="1C304A"/>
              </a:solidFill>
            </a:endParaRPr>
          </a:p>
        </p:txBody>
      </p:sp>
      <p:sp>
        <p:nvSpPr>
          <p:cNvPr id="972" name="Google Shape;972;p133"/>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6" name="Shape 976"/>
        <p:cNvGrpSpPr/>
        <p:nvPr/>
      </p:nvGrpSpPr>
      <p:grpSpPr>
        <a:xfrm>
          <a:off x="0" y="0"/>
          <a:ext cx="0" cy="0"/>
          <a:chOff x="0" y="0"/>
          <a:chExt cx="0" cy="0"/>
        </a:xfrm>
      </p:grpSpPr>
      <p:sp>
        <p:nvSpPr>
          <p:cNvPr id="977" name="Google Shape;977;p134"/>
          <p:cNvSpPr txBox="1"/>
          <p:nvPr>
            <p:ph type="ctrTitle"/>
          </p:nvPr>
        </p:nvSpPr>
        <p:spPr>
          <a:xfrm>
            <a:off x="712850" y="536207"/>
            <a:ext cx="7386600" cy="373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1C304A"/>
                </a:solidFill>
              </a:rPr>
              <a:t>They self-organize,</a:t>
            </a:r>
            <a:r>
              <a:rPr lang="en" sz="3000"/>
              <a:t> </a:t>
            </a:r>
            <a:r>
              <a:rPr lang="en" sz="3000">
                <a:solidFill>
                  <a:srgbClr val="1C304A"/>
                </a:solidFill>
              </a:rPr>
              <a:t>to get the work done for each sprint.</a:t>
            </a:r>
            <a:endParaRPr sz="3000">
              <a:solidFill>
                <a:srgbClr val="1C304A"/>
              </a:solidFill>
            </a:endParaRPr>
          </a:p>
        </p:txBody>
      </p:sp>
      <p:sp>
        <p:nvSpPr>
          <p:cNvPr id="978" name="Google Shape;978;p134"/>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2" name="Shape 982"/>
        <p:cNvGrpSpPr/>
        <p:nvPr/>
      </p:nvGrpSpPr>
      <p:grpSpPr>
        <a:xfrm>
          <a:off x="0" y="0"/>
          <a:ext cx="0" cy="0"/>
          <a:chOff x="0" y="0"/>
          <a:chExt cx="0" cy="0"/>
        </a:xfrm>
      </p:grpSpPr>
      <p:sp>
        <p:nvSpPr>
          <p:cNvPr id="983" name="Google Shape;983;p135"/>
          <p:cNvSpPr txBox="1"/>
          <p:nvPr>
            <p:ph type="ctrTitle"/>
          </p:nvPr>
        </p:nvSpPr>
        <p:spPr>
          <a:xfrm>
            <a:off x="712850" y="536207"/>
            <a:ext cx="7386600" cy="373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t>Product teams are </a:t>
            </a:r>
            <a:r>
              <a:rPr lang="en" sz="3000">
                <a:solidFill>
                  <a:srgbClr val="046B99"/>
                </a:solidFill>
              </a:rPr>
              <a:t>empowered</a:t>
            </a:r>
            <a:r>
              <a:rPr lang="en" sz="3000"/>
              <a:t> by their leadership to make decisions and deliver the best results both to their users and to the organization.</a:t>
            </a:r>
            <a:endParaRPr sz="3000">
              <a:solidFill>
                <a:srgbClr val="1C304A"/>
              </a:solidFill>
            </a:endParaRPr>
          </a:p>
        </p:txBody>
      </p:sp>
      <p:sp>
        <p:nvSpPr>
          <p:cNvPr id="984" name="Google Shape;984;p135"/>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8" name="Shape 988"/>
        <p:cNvGrpSpPr/>
        <p:nvPr/>
      </p:nvGrpSpPr>
      <p:grpSpPr>
        <a:xfrm>
          <a:off x="0" y="0"/>
          <a:ext cx="0" cy="0"/>
          <a:chOff x="0" y="0"/>
          <a:chExt cx="0" cy="0"/>
        </a:xfrm>
      </p:grpSpPr>
      <p:sp>
        <p:nvSpPr>
          <p:cNvPr id="989" name="Google Shape;989;p136"/>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Product Owner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3" name="Shape 993"/>
        <p:cNvGrpSpPr/>
        <p:nvPr/>
      </p:nvGrpSpPr>
      <p:grpSpPr>
        <a:xfrm>
          <a:off x="0" y="0"/>
          <a:ext cx="0" cy="0"/>
          <a:chOff x="0" y="0"/>
          <a:chExt cx="0" cy="0"/>
        </a:xfrm>
      </p:grpSpPr>
      <p:sp>
        <p:nvSpPr>
          <p:cNvPr id="994" name="Google Shape;994;p137"/>
          <p:cNvSpPr txBox="1"/>
          <p:nvPr>
            <p:ph type="ctrTitle"/>
          </p:nvPr>
        </p:nvSpPr>
        <p:spPr>
          <a:xfrm>
            <a:off x="712850" y="536207"/>
            <a:ext cx="7386600" cy="373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1C304A"/>
                </a:solidFill>
              </a:rPr>
              <a:t>The </a:t>
            </a:r>
            <a:r>
              <a:rPr lang="en" sz="3000">
                <a:solidFill>
                  <a:srgbClr val="046B99"/>
                </a:solidFill>
              </a:rPr>
              <a:t>Product Owner</a:t>
            </a:r>
            <a:r>
              <a:rPr lang="en" sz="3000">
                <a:solidFill>
                  <a:srgbClr val="1C304A"/>
                </a:solidFill>
              </a:rPr>
              <a:t> holds the vision, </a:t>
            </a:r>
            <a:r>
              <a:rPr lang="en" sz="3000"/>
              <a:t>communicates it internally and externally,</a:t>
            </a:r>
            <a:r>
              <a:rPr lang="en" sz="3000">
                <a:solidFill>
                  <a:srgbClr val="1C304A"/>
                </a:solidFill>
              </a:rPr>
              <a:t> and directs the priorities of the Product Team</a:t>
            </a:r>
            <a:r>
              <a:rPr lang="en" sz="3000"/>
              <a:t>.</a:t>
            </a:r>
            <a:endParaRPr sz="3000">
              <a:solidFill>
                <a:srgbClr val="1C304A"/>
              </a:solidFill>
            </a:endParaRPr>
          </a:p>
        </p:txBody>
      </p:sp>
      <p:sp>
        <p:nvSpPr>
          <p:cNvPr id="995" name="Google Shape;995;p137"/>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6" name="Shape 796"/>
        <p:cNvGrpSpPr/>
        <p:nvPr/>
      </p:nvGrpSpPr>
      <p:grpSpPr>
        <a:xfrm>
          <a:off x="0" y="0"/>
          <a:ext cx="0" cy="0"/>
          <a:chOff x="0" y="0"/>
          <a:chExt cx="0" cy="0"/>
        </a:xfrm>
      </p:grpSpPr>
      <p:sp>
        <p:nvSpPr>
          <p:cNvPr id="797" name="Google Shape;797;p111"/>
          <p:cNvSpPr txBox="1"/>
          <p:nvPr>
            <p:ph type="ctrTitle"/>
          </p:nvPr>
        </p:nvSpPr>
        <p:spPr>
          <a:xfrm>
            <a:off x="636650" y="594202"/>
            <a:ext cx="7386600" cy="8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the difference?</a:t>
            </a:r>
            <a:endParaRPr/>
          </a:p>
        </p:txBody>
      </p:sp>
      <p:sp>
        <p:nvSpPr>
          <p:cNvPr id="798" name="Google Shape;798;p111"/>
          <p:cNvSpPr txBox="1"/>
          <p:nvPr>
            <p:ph idx="1" type="body"/>
          </p:nvPr>
        </p:nvSpPr>
        <p:spPr>
          <a:xfrm>
            <a:off x="623400" y="1442051"/>
            <a:ext cx="3592500" cy="28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Product</a:t>
            </a:r>
            <a:endParaRPr b="1" sz="2200"/>
          </a:p>
          <a:p>
            <a:pPr indent="0" lvl="0" marL="0" rtl="0" algn="l">
              <a:spcBef>
                <a:spcPts val="1600"/>
              </a:spcBef>
              <a:spcAft>
                <a:spcPts val="0"/>
              </a:spcAft>
              <a:buNone/>
            </a:pPr>
            <a:r>
              <a:rPr lang="en" sz="2200"/>
              <a:t>What </a:t>
            </a:r>
            <a:r>
              <a:rPr b="1" lang="en" sz="2200">
                <a:solidFill>
                  <a:srgbClr val="046B99"/>
                </a:solidFill>
              </a:rPr>
              <a:t>outcome</a:t>
            </a:r>
            <a:r>
              <a:rPr lang="en" sz="2200"/>
              <a:t> are we trying to achieve?</a:t>
            </a:r>
            <a:endParaRPr sz="2200"/>
          </a:p>
          <a:p>
            <a:pPr indent="-342900" lvl="1" marL="914400" rtl="0" algn="l">
              <a:spcBef>
                <a:spcPts val="1600"/>
              </a:spcBef>
              <a:spcAft>
                <a:spcPts val="0"/>
              </a:spcAft>
              <a:buSzPts val="1800"/>
              <a:buChar char="○"/>
            </a:pPr>
            <a:r>
              <a:rPr lang="en" sz="1800"/>
              <a:t>Is it the right thing?</a:t>
            </a:r>
            <a:endParaRPr sz="1800"/>
          </a:p>
          <a:p>
            <a:pPr indent="-342900" lvl="1" marL="914400" rtl="0" algn="l">
              <a:spcBef>
                <a:spcPts val="0"/>
              </a:spcBef>
              <a:spcAft>
                <a:spcPts val="0"/>
              </a:spcAft>
              <a:buSzPts val="1800"/>
              <a:buChar char="○"/>
            </a:pPr>
            <a:r>
              <a:rPr lang="en" sz="1800"/>
              <a:t>Do people want it?</a:t>
            </a:r>
            <a:endParaRPr sz="1800"/>
          </a:p>
          <a:p>
            <a:pPr indent="-342900" lvl="1" marL="914400" rtl="0" algn="l">
              <a:spcBef>
                <a:spcPts val="0"/>
              </a:spcBef>
              <a:spcAft>
                <a:spcPts val="0"/>
              </a:spcAft>
              <a:buSzPts val="1800"/>
              <a:buChar char="○"/>
            </a:pPr>
            <a:r>
              <a:rPr lang="en" sz="1800"/>
              <a:t>Will it meet business needs?</a:t>
            </a:r>
            <a:endParaRPr sz="1800"/>
          </a:p>
          <a:p>
            <a:pPr indent="-342900" lvl="1" marL="914400" rtl="0" algn="l">
              <a:spcBef>
                <a:spcPts val="0"/>
              </a:spcBef>
              <a:spcAft>
                <a:spcPts val="0"/>
              </a:spcAft>
              <a:buSzPts val="1800"/>
              <a:buChar char="○"/>
            </a:pPr>
            <a:r>
              <a:rPr lang="en" sz="1800"/>
              <a:t>Is it possible?</a:t>
            </a:r>
            <a:endParaRPr sz="1800"/>
          </a:p>
        </p:txBody>
      </p:sp>
      <p:sp>
        <p:nvSpPr>
          <p:cNvPr id="799" name="Google Shape;799;p111"/>
          <p:cNvSpPr txBox="1"/>
          <p:nvPr>
            <p:ph idx="1" type="body"/>
          </p:nvPr>
        </p:nvSpPr>
        <p:spPr>
          <a:xfrm>
            <a:off x="4966800" y="1442058"/>
            <a:ext cx="3592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Project</a:t>
            </a:r>
            <a:endParaRPr b="1" sz="2200"/>
          </a:p>
          <a:p>
            <a:pPr indent="0" lvl="0" marL="0" rtl="0" algn="l">
              <a:spcBef>
                <a:spcPts val="1600"/>
              </a:spcBef>
              <a:spcAft>
                <a:spcPts val="0"/>
              </a:spcAft>
              <a:buNone/>
            </a:pPr>
            <a:r>
              <a:rPr lang="en" sz="2200"/>
              <a:t>What </a:t>
            </a:r>
            <a:r>
              <a:rPr b="1" lang="en" sz="2200">
                <a:solidFill>
                  <a:srgbClr val="046B99"/>
                </a:solidFill>
              </a:rPr>
              <a:t>deliverables</a:t>
            </a:r>
            <a:r>
              <a:rPr lang="en" sz="2200"/>
              <a:t> have been promised?</a:t>
            </a:r>
            <a:endParaRPr sz="2200"/>
          </a:p>
          <a:p>
            <a:pPr indent="-342900" lvl="1" marL="914400" marR="0" rtl="0" algn="l">
              <a:lnSpc>
                <a:spcPct val="115000"/>
              </a:lnSpc>
              <a:spcBef>
                <a:spcPts val="1600"/>
              </a:spcBef>
              <a:spcAft>
                <a:spcPts val="0"/>
              </a:spcAft>
              <a:buSzPts val="1800"/>
              <a:buChar char="○"/>
            </a:pPr>
            <a:r>
              <a:rPr lang="en" sz="1800"/>
              <a:t>Is it possible?</a:t>
            </a:r>
            <a:endParaRPr sz="1800"/>
          </a:p>
          <a:p>
            <a:pPr indent="-342900" lvl="1" marL="914400" marR="0" rtl="0" algn="l">
              <a:lnSpc>
                <a:spcPct val="115000"/>
              </a:lnSpc>
              <a:spcBef>
                <a:spcPts val="0"/>
              </a:spcBef>
              <a:spcAft>
                <a:spcPts val="0"/>
              </a:spcAft>
              <a:buSzPts val="1800"/>
              <a:buChar char="○"/>
            </a:pPr>
            <a:r>
              <a:rPr lang="en" sz="1800"/>
              <a:t>Can we do it on time?</a:t>
            </a:r>
            <a:endParaRPr sz="1800"/>
          </a:p>
          <a:p>
            <a:pPr indent="-342900" lvl="1" marL="914400" marR="0" rtl="0" algn="l">
              <a:lnSpc>
                <a:spcPct val="115000"/>
              </a:lnSpc>
              <a:spcBef>
                <a:spcPts val="0"/>
              </a:spcBef>
              <a:spcAft>
                <a:spcPts val="0"/>
              </a:spcAft>
              <a:buSzPts val="1800"/>
              <a:buChar char="○"/>
            </a:pPr>
            <a:r>
              <a:rPr lang="en" sz="1800"/>
              <a:t>Can we do it with these resources?</a:t>
            </a:r>
            <a:endParaRPr sz="1800"/>
          </a:p>
        </p:txBody>
      </p:sp>
      <p:cxnSp>
        <p:nvCxnSpPr>
          <p:cNvPr id="800" name="Google Shape;800;p111"/>
          <p:cNvCxnSpPr/>
          <p:nvPr/>
        </p:nvCxnSpPr>
        <p:spPr>
          <a:xfrm>
            <a:off x="4558550" y="1438402"/>
            <a:ext cx="0" cy="3132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99" name="Shape 999"/>
        <p:cNvGrpSpPr/>
        <p:nvPr/>
      </p:nvGrpSpPr>
      <p:grpSpPr>
        <a:xfrm>
          <a:off x="0" y="0"/>
          <a:ext cx="0" cy="0"/>
          <a:chOff x="0" y="0"/>
          <a:chExt cx="0" cy="0"/>
        </a:xfrm>
      </p:grpSpPr>
      <p:sp>
        <p:nvSpPr>
          <p:cNvPr id="1000" name="Google Shape;1000;p138"/>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1C304A"/>
                </a:solidFill>
              </a:rPr>
              <a:t>Product </a:t>
            </a:r>
            <a:r>
              <a:rPr lang="en" sz="3000"/>
              <a:t>owners</a:t>
            </a:r>
            <a:r>
              <a:rPr lang="en" sz="3000">
                <a:solidFill>
                  <a:srgbClr val="1C304A"/>
                </a:solidFill>
              </a:rPr>
              <a:t> are responsible for the </a:t>
            </a:r>
            <a:r>
              <a:rPr lang="en" sz="3000">
                <a:solidFill>
                  <a:srgbClr val="046B99"/>
                </a:solidFill>
              </a:rPr>
              <a:t>strategy, roadmap, and feature definition</a:t>
            </a:r>
            <a:r>
              <a:rPr lang="en" sz="3000">
                <a:solidFill>
                  <a:srgbClr val="1C304A"/>
                </a:solidFill>
              </a:rPr>
              <a:t> of a product or product line.</a:t>
            </a:r>
            <a:r>
              <a:rPr lang="en" sz="3000">
                <a:solidFill>
                  <a:srgbClr val="00CFFF"/>
                </a:solidFill>
              </a:rPr>
              <a:t> </a:t>
            </a:r>
            <a:endParaRPr sz="3000">
              <a:solidFill>
                <a:srgbClr val="00C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04" name="Shape 1004"/>
        <p:cNvGrpSpPr/>
        <p:nvPr/>
      </p:nvGrpSpPr>
      <p:grpSpPr>
        <a:xfrm>
          <a:off x="0" y="0"/>
          <a:ext cx="0" cy="0"/>
          <a:chOff x="0" y="0"/>
          <a:chExt cx="0" cy="0"/>
        </a:xfrm>
      </p:grpSpPr>
      <p:sp>
        <p:nvSpPr>
          <p:cNvPr id="1005" name="Google Shape;1005;p139"/>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Product owners are always focused on </a:t>
            </a:r>
            <a:r>
              <a:rPr lang="en" sz="3000">
                <a:solidFill>
                  <a:srgbClr val="046B99"/>
                </a:solidFill>
              </a:rPr>
              <a:t>delivering the right solution</a:t>
            </a:r>
            <a:r>
              <a:rPr lang="en" sz="3000"/>
              <a:t> (bought or built) for the </a:t>
            </a:r>
            <a:r>
              <a:rPr lang="en" sz="3000">
                <a:solidFill>
                  <a:srgbClr val="1C304A"/>
                </a:solidFill>
              </a:rPr>
              <a:t>right market</a:t>
            </a:r>
            <a:r>
              <a:rPr lang="en" sz="3000"/>
              <a:t>/needs </a:t>
            </a:r>
            <a:endParaRPr sz="30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9" name="Shape 1009"/>
        <p:cNvGrpSpPr/>
        <p:nvPr/>
      </p:nvGrpSpPr>
      <p:grpSpPr>
        <a:xfrm>
          <a:off x="0" y="0"/>
          <a:ext cx="0" cy="0"/>
          <a:chOff x="0" y="0"/>
          <a:chExt cx="0" cy="0"/>
        </a:xfrm>
      </p:grpSpPr>
      <p:sp>
        <p:nvSpPr>
          <p:cNvPr id="1010" name="Google Shape;1010;p140"/>
          <p:cNvSpPr txBox="1"/>
          <p:nvPr>
            <p:ph type="ctrTitle"/>
          </p:nvPr>
        </p:nvSpPr>
        <p:spPr>
          <a:xfrm>
            <a:off x="712850" y="536200"/>
            <a:ext cx="77595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Product owners </a:t>
            </a:r>
            <a:r>
              <a:rPr lang="en">
                <a:solidFill>
                  <a:srgbClr val="046B99"/>
                </a:solidFill>
              </a:rPr>
              <a:t>actively access, manage and mitigate risks</a:t>
            </a:r>
            <a:r>
              <a:rPr lang="en"/>
              <a:t> quickly so the team can progress in achieving the vision</a:t>
            </a:r>
            <a:endParaRPr/>
          </a:p>
        </p:txBody>
      </p:sp>
      <p:sp>
        <p:nvSpPr>
          <p:cNvPr id="1011" name="Google Shape;1011;p140"/>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5" name="Shape 1015"/>
        <p:cNvGrpSpPr/>
        <p:nvPr/>
      </p:nvGrpSpPr>
      <p:grpSpPr>
        <a:xfrm>
          <a:off x="0" y="0"/>
          <a:ext cx="0" cy="0"/>
          <a:chOff x="0" y="0"/>
          <a:chExt cx="0" cy="0"/>
        </a:xfrm>
      </p:grpSpPr>
      <p:sp>
        <p:nvSpPr>
          <p:cNvPr id="1016" name="Google Shape;1016;p141"/>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Product owners can’t afford to lose the big picture. They are the </a:t>
            </a:r>
            <a:r>
              <a:rPr lang="en">
                <a:solidFill>
                  <a:srgbClr val="046B99"/>
                </a:solidFill>
              </a:rPr>
              <a:t>anchor to the mission</a:t>
            </a:r>
            <a:r>
              <a:rPr lang="en"/>
              <a:t>, so that nobody gets lost in the details.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0" name="Shape 1020"/>
        <p:cNvGrpSpPr/>
        <p:nvPr/>
      </p:nvGrpSpPr>
      <p:grpSpPr>
        <a:xfrm>
          <a:off x="0" y="0"/>
          <a:ext cx="0" cy="0"/>
          <a:chOff x="0" y="0"/>
          <a:chExt cx="0" cy="0"/>
        </a:xfrm>
      </p:grpSpPr>
      <p:sp>
        <p:nvSpPr>
          <p:cNvPr id="1021" name="Google Shape;1021;p142"/>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Product owners own four questions: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5" name="Shape 1025"/>
        <p:cNvGrpSpPr/>
        <p:nvPr/>
      </p:nvGrpSpPr>
      <p:grpSpPr>
        <a:xfrm>
          <a:off x="0" y="0"/>
          <a:ext cx="0" cy="0"/>
          <a:chOff x="0" y="0"/>
          <a:chExt cx="0" cy="0"/>
        </a:xfrm>
      </p:grpSpPr>
      <p:sp>
        <p:nvSpPr>
          <p:cNvPr id="1026" name="Google Shape;1026;p143"/>
          <p:cNvSpPr txBox="1"/>
          <p:nvPr>
            <p:ph type="ctrTitle"/>
          </p:nvPr>
        </p:nvSpPr>
        <p:spPr>
          <a:xfrm>
            <a:off x="712850" y="536200"/>
            <a:ext cx="80301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Product owners own four questions:</a:t>
            </a:r>
            <a:endParaRPr/>
          </a:p>
          <a:p>
            <a:pPr indent="0" lvl="0" marL="0" rtl="0" algn="l">
              <a:spcBef>
                <a:spcPts val="0"/>
              </a:spcBef>
              <a:spcAft>
                <a:spcPts val="0"/>
              </a:spcAft>
              <a:buNone/>
            </a:pPr>
            <a:r>
              <a:t/>
            </a:r>
            <a:endParaRPr/>
          </a:p>
          <a:p>
            <a:pPr indent="-431800" lvl="0" marL="457200" rtl="0" algn="l">
              <a:spcBef>
                <a:spcPts val="0"/>
              </a:spcBef>
              <a:spcAft>
                <a:spcPts val="0"/>
              </a:spcAft>
              <a:buSzPts val="3200"/>
              <a:buAutoNum type="arabicPeriod"/>
            </a:pPr>
            <a:r>
              <a:rPr lang="en"/>
              <a:t>What is the problem we’re solving? (and why does it matter)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sp>
        <p:nvSpPr>
          <p:cNvPr id="1031" name="Google Shape;1031;p144"/>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Product owners own four questions:</a:t>
            </a:r>
            <a:endParaRPr/>
          </a:p>
          <a:p>
            <a:pPr indent="0" lvl="0" marL="0" rtl="0" algn="l">
              <a:spcBef>
                <a:spcPts val="0"/>
              </a:spcBef>
              <a:spcAft>
                <a:spcPts val="0"/>
              </a:spcAft>
              <a:buClr>
                <a:schemeClr val="dk1"/>
              </a:buClr>
              <a:buSzPts val="1100"/>
              <a:buFont typeface="Arial"/>
              <a:buNone/>
            </a:pPr>
            <a:r>
              <a:t/>
            </a:r>
            <a:endParaRPr/>
          </a:p>
          <a:p>
            <a:pPr indent="-431800" lvl="0" marL="457200" rtl="0" algn="l">
              <a:spcBef>
                <a:spcPts val="0"/>
              </a:spcBef>
              <a:spcAft>
                <a:spcPts val="0"/>
              </a:spcAft>
              <a:buClr>
                <a:schemeClr val="lt2"/>
              </a:buClr>
              <a:buSzPts val="3200"/>
              <a:buAutoNum type="arabicPeriod"/>
            </a:pPr>
            <a:r>
              <a:rPr lang="en">
                <a:solidFill>
                  <a:schemeClr val="lt2"/>
                </a:solidFill>
              </a:rPr>
              <a:t>What is the problem we’re solving? (and why does it matter)</a:t>
            </a:r>
            <a:endParaRPr>
              <a:solidFill>
                <a:schemeClr val="lt2"/>
              </a:solidFill>
            </a:endParaRPr>
          </a:p>
          <a:p>
            <a:pPr indent="-431800" lvl="0" marL="457200" rtl="0" algn="l">
              <a:spcBef>
                <a:spcPts val="0"/>
              </a:spcBef>
              <a:spcAft>
                <a:spcPts val="0"/>
              </a:spcAft>
              <a:buSzPts val="3200"/>
              <a:buAutoNum type="arabicPeriod"/>
            </a:pPr>
            <a:r>
              <a:rPr lang="en"/>
              <a:t>What will our impact be?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5" name="Shape 1035"/>
        <p:cNvGrpSpPr/>
        <p:nvPr/>
      </p:nvGrpSpPr>
      <p:grpSpPr>
        <a:xfrm>
          <a:off x="0" y="0"/>
          <a:ext cx="0" cy="0"/>
          <a:chOff x="0" y="0"/>
          <a:chExt cx="0" cy="0"/>
        </a:xfrm>
      </p:grpSpPr>
      <p:sp>
        <p:nvSpPr>
          <p:cNvPr id="1036" name="Google Shape;1036;p145"/>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Product owners own four questions:</a:t>
            </a:r>
            <a:endParaRPr/>
          </a:p>
          <a:p>
            <a:pPr indent="0" lvl="0" marL="0" rtl="0" algn="l">
              <a:spcBef>
                <a:spcPts val="0"/>
              </a:spcBef>
              <a:spcAft>
                <a:spcPts val="0"/>
              </a:spcAft>
              <a:buClr>
                <a:schemeClr val="dk1"/>
              </a:buClr>
              <a:buSzPts val="1100"/>
              <a:buFont typeface="Arial"/>
              <a:buNone/>
            </a:pPr>
            <a:r>
              <a:t/>
            </a:r>
            <a:endParaRPr/>
          </a:p>
          <a:p>
            <a:pPr indent="-431800" lvl="0" marL="457200" rtl="0" algn="l">
              <a:spcBef>
                <a:spcPts val="0"/>
              </a:spcBef>
              <a:spcAft>
                <a:spcPts val="0"/>
              </a:spcAft>
              <a:buClr>
                <a:schemeClr val="lt2"/>
              </a:buClr>
              <a:buSzPts val="3200"/>
              <a:buAutoNum type="arabicPeriod"/>
            </a:pPr>
            <a:r>
              <a:rPr lang="en">
                <a:solidFill>
                  <a:schemeClr val="lt2"/>
                </a:solidFill>
              </a:rPr>
              <a:t>What is the problem we’re solving? (and why does it matter)</a:t>
            </a:r>
            <a:endParaRPr>
              <a:solidFill>
                <a:schemeClr val="lt2"/>
              </a:solidFill>
            </a:endParaRPr>
          </a:p>
          <a:p>
            <a:pPr indent="-431800" lvl="0" marL="457200" rtl="0" algn="l">
              <a:spcBef>
                <a:spcPts val="0"/>
              </a:spcBef>
              <a:spcAft>
                <a:spcPts val="0"/>
              </a:spcAft>
              <a:buClr>
                <a:schemeClr val="lt2"/>
              </a:buClr>
              <a:buSzPts val="3200"/>
              <a:buAutoNum type="arabicPeriod"/>
            </a:pPr>
            <a:r>
              <a:rPr lang="en">
                <a:solidFill>
                  <a:schemeClr val="lt2"/>
                </a:solidFill>
              </a:rPr>
              <a:t>What will our impact be?</a:t>
            </a:r>
            <a:endParaRPr>
              <a:solidFill>
                <a:schemeClr val="lt2"/>
              </a:solidFill>
            </a:endParaRPr>
          </a:p>
          <a:p>
            <a:pPr indent="-431800" lvl="0" marL="457200" rtl="0" algn="l">
              <a:spcBef>
                <a:spcPts val="0"/>
              </a:spcBef>
              <a:spcAft>
                <a:spcPts val="0"/>
              </a:spcAft>
              <a:buSzPts val="3200"/>
              <a:buAutoNum type="arabicPeriod"/>
            </a:pPr>
            <a:r>
              <a:rPr lang="en"/>
              <a:t>How are we doing 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0" name="Shape 1040"/>
        <p:cNvGrpSpPr/>
        <p:nvPr/>
      </p:nvGrpSpPr>
      <p:grpSpPr>
        <a:xfrm>
          <a:off x="0" y="0"/>
          <a:ext cx="0" cy="0"/>
          <a:chOff x="0" y="0"/>
          <a:chExt cx="0" cy="0"/>
        </a:xfrm>
      </p:grpSpPr>
      <p:sp>
        <p:nvSpPr>
          <p:cNvPr id="1041" name="Google Shape;1041;p146"/>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Product owners own four questions:</a:t>
            </a:r>
            <a:endParaRPr/>
          </a:p>
          <a:p>
            <a:pPr indent="0" lvl="0" marL="0" rtl="0" algn="l">
              <a:spcBef>
                <a:spcPts val="0"/>
              </a:spcBef>
              <a:spcAft>
                <a:spcPts val="0"/>
              </a:spcAft>
              <a:buClr>
                <a:schemeClr val="dk1"/>
              </a:buClr>
              <a:buSzPts val="1100"/>
              <a:buFont typeface="Arial"/>
              <a:buNone/>
            </a:pPr>
            <a:r>
              <a:t/>
            </a:r>
            <a:endParaRPr/>
          </a:p>
          <a:p>
            <a:pPr indent="-431800" lvl="0" marL="457200" rtl="0" algn="l">
              <a:spcBef>
                <a:spcPts val="0"/>
              </a:spcBef>
              <a:spcAft>
                <a:spcPts val="0"/>
              </a:spcAft>
              <a:buClr>
                <a:schemeClr val="lt2"/>
              </a:buClr>
              <a:buSzPts val="3200"/>
              <a:buAutoNum type="arabicPeriod"/>
            </a:pPr>
            <a:r>
              <a:rPr lang="en">
                <a:solidFill>
                  <a:schemeClr val="lt2"/>
                </a:solidFill>
              </a:rPr>
              <a:t>What is the problem we’re solving? (and why does it matter)</a:t>
            </a:r>
            <a:endParaRPr>
              <a:solidFill>
                <a:schemeClr val="lt2"/>
              </a:solidFill>
            </a:endParaRPr>
          </a:p>
          <a:p>
            <a:pPr indent="-431800" lvl="0" marL="457200" rtl="0" algn="l">
              <a:spcBef>
                <a:spcPts val="0"/>
              </a:spcBef>
              <a:spcAft>
                <a:spcPts val="0"/>
              </a:spcAft>
              <a:buClr>
                <a:schemeClr val="lt2"/>
              </a:buClr>
              <a:buSzPts val="3200"/>
              <a:buAutoNum type="arabicPeriod"/>
            </a:pPr>
            <a:r>
              <a:rPr lang="en">
                <a:solidFill>
                  <a:schemeClr val="lt2"/>
                </a:solidFill>
              </a:rPr>
              <a:t>What will our impact be?</a:t>
            </a:r>
            <a:endParaRPr>
              <a:solidFill>
                <a:schemeClr val="lt2"/>
              </a:solidFill>
            </a:endParaRPr>
          </a:p>
          <a:p>
            <a:pPr indent="-431800" lvl="0" marL="457200" rtl="0" algn="l">
              <a:spcBef>
                <a:spcPts val="0"/>
              </a:spcBef>
              <a:spcAft>
                <a:spcPts val="0"/>
              </a:spcAft>
              <a:buClr>
                <a:schemeClr val="lt2"/>
              </a:buClr>
              <a:buSzPts val="3200"/>
              <a:buAutoNum type="arabicPeriod"/>
            </a:pPr>
            <a:r>
              <a:rPr lang="en">
                <a:solidFill>
                  <a:schemeClr val="lt2"/>
                </a:solidFill>
              </a:rPr>
              <a:t>How are we doing it?</a:t>
            </a:r>
            <a:endParaRPr>
              <a:solidFill>
                <a:schemeClr val="lt2"/>
              </a:solidFill>
            </a:endParaRPr>
          </a:p>
          <a:p>
            <a:pPr indent="-431800" lvl="0" marL="457200" rtl="0" algn="l">
              <a:spcBef>
                <a:spcPts val="0"/>
              </a:spcBef>
              <a:spcAft>
                <a:spcPts val="0"/>
              </a:spcAft>
              <a:buSzPts val="3200"/>
              <a:buAutoNum type="arabicPeriod"/>
            </a:pPr>
            <a:r>
              <a:rPr lang="en"/>
              <a:t>Is our solution good?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5" name="Shape 1045"/>
        <p:cNvGrpSpPr/>
        <p:nvPr/>
      </p:nvGrpSpPr>
      <p:grpSpPr>
        <a:xfrm>
          <a:off x="0" y="0"/>
          <a:ext cx="0" cy="0"/>
          <a:chOff x="0" y="0"/>
          <a:chExt cx="0" cy="0"/>
        </a:xfrm>
      </p:grpSpPr>
      <p:sp>
        <p:nvSpPr>
          <p:cNvPr id="1046" name="Google Shape;1046;p147"/>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Product teams have to be able to provide good answers to all these questions. When the answer is “we don’t know”, they need to have a good plan to get to an answer.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4" name="Shape 804"/>
        <p:cNvGrpSpPr/>
        <p:nvPr/>
      </p:nvGrpSpPr>
      <p:grpSpPr>
        <a:xfrm>
          <a:off x="0" y="0"/>
          <a:ext cx="0" cy="0"/>
          <a:chOff x="0" y="0"/>
          <a:chExt cx="0" cy="0"/>
        </a:xfrm>
      </p:grpSpPr>
      <p:sp>
        <p:nvSpPr>
          <p:cNvPr id="805" name="Google Shape;805;p112"/>
          <p:cNvSpPr txBox="1"/>
          <p:nvPr>
            <p:ph type="ctrTitle"/>
          </p:nvPr>
        </p:nvSpPr>
        <p:spPr>
          <a:xfrm>
            <a:off x="636650" y="594202"/>
            <a:ext cx="7386600" cy="8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the difference?</a:t>
            </a:r>
            <a:endParaRPr/>
          </a:p>
        </p:txBody>
      </p:sp>
      <p:sp>
        <p:nvSpPr>
          <p:cNvPr id="806" name="Google Shape;806;p112"/>
          <p:cNvSpPr txBox="1"/>
          <p:nvPr>
            <p:ph idx="1" type="body"/>
          </p:nvPr>
        </p:nvSpPr>
        <p:spPr>
          <a:xfrm>
            <a:off x="636650" y="1442051"/>
            <a:ext cx="3592500" cy="28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Product</a:t>
            </a:r>
            <a:endParaRPr b="1" sz="2200"/>
          </a:p>
          <a:p>
            <a:pPr indent="0" lvl="0" marL="0" rtl="0" algn="l">
              <a:spcBef>
                <a:spcPts val="1600"/>
              </a:spcBef>
              <a:spcAft>
                <a:spcPts val="0"/>
              </a:spcAft>
              <a:buNone/>
            </a:pPr>
            <a:r>
              <a:rPr lang="en" sz="2200"/>
              <a:t>Find connections between </a:t>
            </a:r>
            <a:r>
              <a:rPr b="1" lang="en" sz="2200">
                <a:solidFill>
                  <a:srgbClr val="046B99"/>
                </a:solidFill>
              </a:rPr>
              <a:t>user and business</a:t>
            </a:r>
            <a:r>
              <a:rPr lang="en" sz="2200"/>
              <a:t> needs</a:t>
            </a:r>
            <a:endParaRPr sz="2200"/>
          </a:p>
          <a:p>
            <a:pPr indent="0" lvl="0" marL="0" rtl="0" algn="l">
              <a:spcBef>
                <a:spcPts val="1600"/>
              </a:spcBef>
              <a:spcAft>
                <a:spcPts val="1600"/>
              </a:spcAft>
              <a:buNone/>
            </a:pPr>
            <a:r>
              <a:rPr b="1" lang="en" sz="2200">
                <a:solidFill>
                  <a:srgbClr val="046B99"/>
                </a:solidFill>
              </a:rPr>
              <a:t>Connect stakeholders</a:t>
            </a:r>
            <a:r>
              <a:rPr lang="en" sz="2200"/>
              <a:t> and team members, manage </a:t>
            </a:r>
            <a:r>
              <a:rPr lang="en" sz="2200"/>
              <a:t>their</a:t>
            </a:r>
            <a:r>
              <a:rPr lang="en" sz="2200"/>
              <a:t> needs</a:t>
            </a:r>
            <a:endParaRPr sz="2200"/>
          </a:p>
        </p:txBody>
      </p:sp>
      <p:sp>
        <p:nvSpPr>
          <p:cNvPr id="807" name="Google Shape;807;p112"/>
          <p:cNvSpPr txBox="1"/>
          <p:nvPr>
            <p:ph idx="1" type="body"/>
          </p:nvPr>
        </p:nvSpPr>
        <p:spPr>
          <a:xfrm>
            <a:off x="4944300" y="1442058"/>
            <a:ext cx="3592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Project</a:t>
            </a:r>
            <a:endParaRPr b="1" sz="2200"/>
          </a:p>
          <a:p>
            <a:pPr indent="0" lvl="0" marL="0" rtl="0" algn="l">
              <a:spcBef>
                <a:spcPts val="1600"/>
              </a:spcBef>
              <a:spcAft>
                <a:spcPts val="0"/>
              </a:spcAft>
              <a:buNone/>
            </a:pPr>
            <a:r>
              <a:rPr lang="en" sz="2200"/>
              <a:t>Schedule work to be done, </a:t>
            </a:r>
            <a:r>
              <a:rPr b="1" lang="en" sz="2200">
                <a:solidFill>
                  <a:srgbClr val="046B99"/>
                </a:solidFill>
              </a:rPr>
              <a:t>evaluate progress </a:t>
            </a:r>
            <a:r>
              <a:rPr lang="en" sz="2200"/>
              <a:t>against plan</a:t>
            </a:r>
            <a:endParaRPr sz="2200"/>
          </a:p>
          <a:p>
            <a:pPr indent="0" lvl="0" marL="0" rtl="0" algn="l">
              <a:spcBef>
                <a:spcPts val="1600"/>
              </a:spcBef>
              <a:spcAft>
                <a:spcPts val="0"/>
              </a:spcAft>
              <a:buNone/>
            </a:pPr>
            <a:r>
              <a:rPr b="1" lang="en" sz="2200">
                <a:solidFill>
                  <a:srgbClr val="046B99"/>
                </a:solidFill>
              </a:rPr>
              <a:t>Report on progress</a:t>
            </a:r>
            <a:r>
              <a:rPr lang="en" sz="2200"/>
              <a:t> and set expectations</a:t>
            </a:r>
            <a:endParaRPr sz="2200"/>
          </a:p>
          <a:p>
            <a:pPr indent="0" lvl="0" marL="0" rtl="0" algn="l">
              <a:spcBef>
                <a:spcPts val="1600"/>
              </a:spcBef>
              <a:spcAft>
                <a:spcPts val="1600"/>
              </a:spcAft>
              <a:buNone/>
            </a:pPr>
            <a:r>
              <a:t/>
            </a:r>
            <a:endParaRPr sz="2200"/>
          </a:p>
        </p:txBody>
      </p:sp>
      <p:cxnSp>
        <p:nvCxnSpPr>
          <p:cNvPr id="808" name="Google Shape;808;p112"/>
          <p:cNvCxnSpPr/>
          <p:nvPr/>
        </p:nvCxnSpPr>
        <p:spPr>
          <a:xfrm>
            <a:off x="4558550" y="1438402"/>
            <a:ext cx="0" cy="3132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50" name="Shape 1050"/>
        <p:cNvGrpSpPr/>
        <p:nvPr/>
      </p:nvGrpSpPr>
      <p:grpSpPr>
        <a:xfrm>
          <a:off x="0" y="0"/>
          <a:ext cx="0" cy="0"/>
          <a:chOff x="0" y="0"/>
          <a:chExt cx="0" cy="0"/>
        </a:xfrm>
      </p:grpSpPr>
      <p:sp>
        <p:nvSpPr>
          <p:cNvPr id="1051" name="Google Shape;1051;p148"/>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1C304A"/>
                </a:solidFill>
              </a:rPr>
              <a:t>Product owners are </a:t>
            </a:r>
            <a:r>
              <a:rPr lang="en" sz="3600">
                <a:solidFill>
                  <a:srgbClr val="046B99"/>
                </a:solidFill>
              </a:rPr>
              <a:t>not</a:t>
            </a:r>
            <a:r>
              <a:rPr lang="en" sz="3600">
                <a:solidFill>
                  <a:srgbClr val="1C304A"/>
                </a:solidFill>
              </a:rPr>
              <a:t>:</a:t>
            </a:r>
            <a:endParaRPr sz="3600">
              <a:solidFill>
                <a:srgbClr val="1C304A"/>
              </a:solidFill>
            </a:endParaRPr>
          </a:p>
        </p:txBody>
      </p:sp>
      <p:sp>
        <p:nvSpPr>
          <p:cNvPr id="1052" name="Google Shape;1052;p148"/>
          <p:cNvSpPr txBox="1"/>
          <p:nvPr>
            <p:ph idx="1" type="body"/>
          </p:nvPr>
        </p:nvSpPr>
        <p:spPr>
          <a:xfrm>
            <a:off x="697434" y="1714063"/>
            <a:ext cx="3617700" cy="26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304A"/>
                </a:solidFill>
              </a:rPr>
              <a:t>Project managers</a:t>
            </a:r>
            <a:endParaRPr>
              <a:solidFill>
                <a:srgbClr val="1C304A"/>
              </a:solidFill>
            </a:endParaRPr>
          </a:p>
          <a:p>
            <a:pPr indent="0" lvl="0" marL="0" rtl="0" algn="l">
              <a:spcBef>
                <a:spcPts val="1000"/>
              </a:spcBef>
              <a:spcAft>
                <a:spcPts val="0"/>
              </a:spcAft>
              <a:buNone/>
            </a:pPr>
            <a:r>
              <a:rPr lang="en">
                <a:solidFill>
                  <a:srgbClr val="1C304A"/>
                </a:solidFill>
              </a:rPr>
              <a:t>Scrum masters</a:t>
            </a:r>
            <a:endParaRPr>
              <a:solidFill>
                <a:srgbClr val="1C304A"/>
              </a:solidFill>
            </a:endParaRPr>
          </a:p>
          <a:p>
            <a:pPr indent="0" lvl="0" marL="0" rtl="0" algn="l">
              <a:spcBef>
                <a:spcPts val="1000"/>
              </a:spcBef>
              <a:spcAft>
                <a:spcPts val="0"/>
              </a:spcAft>
              <a:buNone/>
            </a:pPr>
            <a:r>
              <a:rPr lang="en">
                <a:solidFill>
                  <a:srgbClr val="1C304A"/>
                </a:solidFill>
              </a:rPr>
              <a:t>Agile coaches</a:t>
            </a:r>
            <a:endParaRPr>
              <a:solidFill>
                <a:srgbClr val="1C304A"/>
              </a:solidFill>
            </a:endParaRPr>
          </a:p>
          <a:p>
            <a:pPr indent="0" lvl="0" marL="0" rtl="0" algn="l">
              <a:spcBef>
                <a:spcPts val="1000"/>
              </a:spcBef>
              <a:spcAft>
                <a:spcPts val="0"/>
              </a:spcAft>
              <a:buNone/>
            </a:pPr>
            <a:r>
              <a:rPr lang="en">
                <a:solidFill>
                  <a:srgbClr val="1C304A"/>
                </a:solidFill>
              </a:rPr>
              <a:t>Engagement managers</a:t>
            </a:r>
            <a:endParaRPr>
              <a:solidFill>
                <a:srgbClr val="1C304A"/>
              </a:solidFill>
            </a:endParaRPr>
          </a:p>
          <a:p>
            <a:pPr indent="0" lvl="0" marL="0" rtl="0" algn="l">
              <a:spcBef>
                <a:spcPts val="1000"/>
              </a:spcBef>
              <a:spcAft>
                <a:spcPts val="0"/>
              </a:spcAft>
              <a:buNone/>
            </a:pPr>
            <a:r>
              <a:rPr lang="en">
                <a:solidFill>
                  <a:srgbClr val="1C304A"/>
                </a:solidFill>
              </a:rPr>
              <a:t>Designers</a:t>
            </a:r>
            <a:endParaRPr>
              <a:solidFill>
                <a:srgbClr val="1C304A"/>
              </a:solidFill>
            </a:endParaRPr>
          </a:p>
          <a:p>
            <a:pPr indent="0" lvl="0" marL="0" rtl="0" algn="l">
              <a:spcBef>
                <a:spcPts val="1000"/>
              </a:spcBef>
              <a:spcAft>
                <a:spcPts val="0"/>
              </a:spcAft>
              <a:buNone/>
            </a:pPr>
            <a:r>
              <a:rPr lang="en">
                <a:solidFill>
                  <a:srgbClr val="1C304A"/>
                </a:solidFill>
              </a:rPr>
              <a:t>Researchers</a:t>
            </a:r>
            <a:endParaRPr>
              <a:solidFill>
                <a:srgbClr val="1C304A"/>
              </a:solidFill>
            </a:endParaRPr>
          </a:p>
          <a:p>
            <a:pPr indent="0" lvl="0" marL="0" rtl="0" algn="l">
              <a:spcBef>
                <a:spcPts val="1000"/>
              </a:spcBef>
              <a:spcAft>
                <a:spcPts val="0"/>
              </a:spcAft>
              <a:buNone/>
            </a:pPr>
            <a:r>
              <a:rPr lang="en">
                <a:solidFill>
                  <a:srgbClr val="1C304A"/>
                </a:solidFill>
              </a:rPr>
              <a:t>Strategists</a:t>
            </a:r>
            <a:endParaRPr>
              <a:solidFill>
                <a:srgbClr val="1C304A"/>
              </a:solidFill>
            </a:endParaRPr>
          </a:p>
          <a:p>
            <a:pPr indent="0" lvl="0" marL="0" rtl="0" algn="l">
              <a:spcBef>
                <a:spcPts val="1000"/>
              </a:spcBef>
              <a:spcAft>
                <a:spcPts val="0"/>
              </a:spcAft>
              <a:buNone/>
            </a:pPr>
            <a:r>
              <a:rPr lang="en">
                <a:solidFill>
                  <a:srgbClr val="1C304A"/>
                </a:solidFill>
              </a:rPr>
              <a:t>Coffee getters</a:t>
            </a:r>
            <a:endParaRPr>
              <a:solidFill>
                <a:srgbClr val="1C304A"/>
              </a:solidFill>
            </a:endParaRPr>
          </a:p>
          <a:p>
            <a:pPr indent="0" lvl="0" marL="0" rtl="0" algn="l">
              <a:spcBef>
                <a:spcPts val="1000"/>
              </a:spcBef>
              <a:spcAft>
                <a:spcPts val="0"/>
              </a:spcAft>
              <a:buNone/>
            </a:pPr>
            <a:r>
              <a:rPr lang="en">
                <a:solidFill>
                  <a:srgbClr val="1C304A"/>
                </a:solidFill>
              </a:rPr>
              <a:t>Note takers</a:t>
            </a:r>
            <a:endParaRPr>
              <a:solidFill>
                <a:srgbClr val="1C304A"/>
              </a:solidFill>
            </a:endParaRPr>
          </a:p>
          <a:p>
            <a:pPr indent="0" lvl="0" marL="0" rtl="0" algn="l">
              <a:spcBef>
                <a:spcPts val="1000"/>
              </a:spcBef>
              <a:spcAft>
                <a:spcPts val="0"/>
              </a:spcAft>
              <a:buNone/>
            </a:pPr>
            <a:r>
              <a:t/>
            </a:r>
            <a:endParaRPr>
              <a:solidFill>
                <a:srgbClr val="1C304A"/>
              </a:solidFill>
            </a:endParaRPr>
          </a:p>
          <a:p>
            <a:pPr indent="0" lvl="0" marL="0" rtl="0" algn="l">
              <a:spcBef>
                <a:spcPts val="1000"/>
              </a:spcBef>
              <a:spcAft>
                <a:spcPts val="1000"/>
              </a:spcAft>
              <a:buClr>
                <a:srgbClr val="000000"/>
              </a:buClr>
              <a:buSzPts val="1100"/>
              <a:buFont typeface="Arial"/>
              <a:buNone/>
            </a:pPr>
            <a:r>
              <a:t/>
            </a:r>
            <a:endParaRPr>
              <a:solidFill>
                <a:srgbClr val="1C304A"/>
              </a:solidFill>
            </a:endParaRPr>
          </a:p>
        </p:txBody>
      </p:sp>
      <p:sp>
        <p:nvSpPr>
          <p:cNvPr id="1053" name="Google Shape;1053;p148"/>
          <p:cNvSpPr txBox="1"/>
          <p:nvPr>
            <p:ph idx="2" type="body"/>
          </p:nvPr>
        </p:nvSpPr>
        <p:spPr>
          <a:xfrm>
            <a:off x="4675870" y="1737313"/>
            <a:ext cx="3617700" cy="26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304A"/>
                </a:solidFill>
              </a:rPr>
              <a:t>Developers</a:t>
            </a:r>
            <a:endParaRPr>
              <a:solidFill>
                <a:srgbClr val="1C304A"/>
              </a:solidFill>
            </a:endParaRPr>
          </a:p>
          <a:p>
            <a:pPr indent="0" lvl="0" marL="0" rtl="0" algn="l">
              <a:spcBef>
                <a:spcPts val="1000"/>
              </a:spcBef>
              <a:spcAft>
                <a:spcPts val="0"/>
              </a:spcAft>
              <a:buNone/>
            </a:pPr>
            <a:r>
              <a:rPr lang="en">
                <a:solidFill>
                  <a:srgbClr val="1C304A"/>
                </a:solidFill>
              </a:rPr>
              <a:t>Data scientists</a:t>
            </a:r>
            <a:endParaRPr>
              <a:solidFill>
                <a:srgbClr val="1C304A"/>
              </a:solidFill>
            </a:endParaRPr>
          </a:p>
          <a:p>
            <a:pPr indent="0" lvl="0" marL="0" rtl="0" algn="l">
              <a:spcBef>
                <a:spcPts val="1000"/>
              </a:spcBef>
              <a:spcAft>
                <a:spcPts val="0"/>
              </a:spcAft>
              <a:buNone/>
            </a:pPr>
            <a:r>
              <a:rPr lang="en">
                <a:solidFill>
                  <a:srgbClr val="1C304A"/>
                </a:solidFill>
              </a:rPr>
              <a:t>Security experts</a:t>
            </a:r>
            <a:endParaRPr>
              <a:solidFill>
                <a:srgbClr val="1C304A"/>
              </a:solidFill>
            </a:endParaRPr>
          </a:p>
          <a:p>
            <a:pPr indent="0" lvl="0" marL="0" rtl="0" algn="l">
              <a:spcBef>
                <a:spcPts val="1000"/>
              </a:spcBef>
              <a:spcAft>
                <a:spcPts val="0"/>
              </a:spcAft>
              <a:buNone/>
            </a:pPr>
            <a:r>
              <a:rPr lang="en">
                <a:solidFill>
                  <a:srgbClr val="1C304A"/>
                </a:solidFill>
              </a:rPr>
              <a:t>Infrastructure experts</a:t>
            </a:r>
            <a:endParaRPr>
              <a:solidFill>
                <a:srgbClr val="1C304A"/>
              </a:solidFill>
            </a:endParaRPr>
          </a:p>
          <a:p>
            <a:pPr indent="0" lvl="0" marL="0" rtl="0" algn="l">
              <a:spcBef>
                <a:spcPts val="1000"/>
              </a:spcBef>
              <a:spcAft>
                <a:spcPts val="0"/>
              </a:spcAft>
              <a:buNone/>
            </a:pPr>
            <a:r>
              <a:rPr lang="en">
                <a:solidFill>
                  <a:srgbClr val="1C304A"/>
                </a:solidFill>
              </a:rPr>
              <a:t>Marketers</a:t>
            </a:r>
            <a:endParaRPr>
              <a:solidFill>
                <a:srgbClr val="1C304A"/>
              </a:solidFill>
            </a:endParaRPr>
          </a:p>
          <a:p>
            <a:pPr indent="0" lvl="0" marL="0" rtl="0" algn="l">
              <a:spcBef>
                <a:spcPts val="1000"/>
              </a:spcBef>
              <a:spcAft>
                <a:spcPts val="0"/>
              </a:spcAft>
              <a:buNone/>
            </a:pPr>
            <a:r>
              <a:rPr lang="en">
                <a:solidFill>
                  <a:srgbClr val="1C304A"/>
                </a:solidFill>
              </a:rPr>
              <a:t>PR people</a:t>
            </a:r>
            <a:endParaRPr>
              <a:solidFill>
                <a:srgbClr val="1C304A"/>
              </a:solidFill>
            </a:endParaRPr>
          </a:p>
          <a:p>
            <a:pPr indent="0" lvl="0" marL="0" rtl="0" algn="l">
              <a:spcBef>
                <a:spcPts val="1000"/>
              </a:spcBef>
              <a:spcAft>
                <a:spcPts val="0"/>
              </a:spcAft>
              <a:buNone/>
            </a:pPr>
            <a:r>
              <a:rPr lang="en">
                <a:solidFill>
                  <a:srgbClr val="1C304A"/>
                </a:solidFill>
              </a:rPr>
              <a:t>Salespeople</a:t>
            </a:r>
            <a:endParaRPr>
              <a:solidFill>
                <a:srgbClr val="1C304A"/>
              </a:solidFill>
            </a:endParaRPr>
          </a:p>
          <a:p>
            <a:pPr indent="0" lvl="0" marL="0" rtl="0" algn="l">
              <a:spcBef>
                <a:spcPts val="1000"/>
              </a:spcBef>
              <a:spcAft>
                <a:spcPts val="0"/>
              </a:spcAft>
              <a:buNone/>
            </a:pPr>
            <a:r>
              <a:rPr lang="en">
                <a:solidFill>
                  <a:srgbClr val="1C304A"/>
                </a:solidFill>
              </a:rPr>
              <a:t>The team’s psychologist</a:t>
            </a:r>
            <a:endParaRPr>
              <a:solidFill>
                <a:srgbClr val="1C304A"/>
              </a:solidFill>
            </a:endParaRPr>
          </a:p>
          <a:p>
            <a:pPr indent="0" lvl="0" marL="0" rtl="0" algn="l">
              <a:spcBef>
                <a:spcPts val="1000"/>
              </a:spcBef>
              <a:spcAft>
                <a:spcPts val="1000"/>
              </a:spcAft>
              <a:buNone/>
            </a:pPr>
            <a:r>
              <a:rPr lang="en">
                <a:solidFill>
                  <a:srgbClr val="1C304A"/>
                </a:solidFill>
              </a:rPr>
              <a:t>The team’s parent</a:t>
            </a:r>
            <a:endParaRPr>
              <a:solidFill>
                <a:srgbClr val="1C304A"/>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57" name="Shape 1057"/>
        <p:cNvGrpSpPr/>
        <p:nvPr/>
      </p:nvGrpSpPr>
      <p:grpSpPr>
        <a:xfrm>
          <a:off x="0" y="0"/>
          <a:ext cx="0" cy="0"/>
          <a:chOff x="0" y="0"/>
          <a:chExt cx="0" cy="0"/>
        </a:xfrm>
      </p:grpSpPr>
      <p:sp>
        <p:nvSpPr>
          <p:cNvPr id="1058" name="Google Shape;1058;p149"/>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000"/>
              <a:t>Product owners are not project managers. Product owners focus on the vision, strategy and roadmap to achieve goals. </a:t>
            </a:r>
            <a:endParaRPr sz="3000">
              <a:solidFill>
                <a:srgbClr val="1C304A"/>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62" name="Shape 1062"/>
        <p:cNvGrpSpPr/>
        <p:nvPr/>
      </p:nvGrpSpPr>
      <p:grpSpPr>
        <a:xfrm>
          <a:off x="0" y="0"/>
          <a:ext cx="0" cy="0"/>
          <a:chOff x="0" y="0"/>
          <a:chExt cx="0" cy="0"/>
        </a:xfrm>
      </p:grpSpPr>
      <p:sp>
        <p:nvSpPr>
          <p:cNvPr id="1063" name="Google Shape;1063;p150"/>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000">
                <a:solidFill>
                  <a:schemeClr val="lt2"/>
                </a:solidFill>
              </a:rPr>
              <a:t>Product owners are not project managers. Product owners focus on the vision, strategy and roadmap to achieve goals.</a:t>
            </a:r>
            <a:r>
              <a:rPr lang="en" sz="3000"/>
              <a:t> Project managers focus on logistics, planning, task and budget allocations. </a:t>
            </a:r>
            <a:endParaRPr sz="3000">
              <a:solidFill>
                <a:srgbClr val="1C304A"/>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7" name="Shape 1067"/>
        <p:cNvGrpSpPr/>
        <p:nvPr/>
      </p:nvGrpSpPr>
      <p:grpSpPr>
        <a:xfrm>
          <a:off x="0" y="0"/>
          <a:ext cx="0" cy="0"/>
          <a:chOff x="0" y="0"/>
          <a:chExt cx="0" cy="0"/>
        </a:xfrm>
      </p:grpSpPr>
      <p:sp>
        <p:nvSpPr>
          <p:cNvPr id="1068" name="Google Shape;1068;p151"/>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a:t>
            </a:r>
            <a:endParaRPr/>
          </a:p>
        </p:txBody>
      </p:sp>
      <p:sp>
        <p:nvSpPr>
          <p:cNvPr id="1069" name="Google Shape;1069;p151"/>
          <p:cNvSpPr txBox="1"/>
          <p:nvPr>
            <p:ph idx="1" type="body"/>
          </p:nvPr>
        </p:nvSpPr>
        <p:spPr>
          <a:xfrm>
            <a:off x="623400" y="1662376"/>
            <a:ext cx="7891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changes do you need to bring about amongst your teams to foster product thinking?</a:t>
            </a:r>
            <a:endParaRPr/>
          </a:p>
          <a:p>
            <a:pPr indent="-342900" lvl="0" marL="457200" rtl="0" algn="l">
              <a:spcBef>
                <a:spcPts val="0"/>
              </a:spcBef>
              <a:spcAft>
                <a:spcPts val="0"/>
              </a:spcAft>
              <a:buSzPts val="1800"/>
              <a:buChar char="●"/>
            </a:pPr>
            <a:r>
              <a:rPr lang="en"/>
              <a:t>How will you ensure that your vendor is involved in delivering valuable products?</a:t>
            </a:r>
            <a:r>
              <a:rPr lang="en"/>
              <a:t> </a:t>
            </a:r>
            <a:endParaRPr/>
          </a:p>
          <a:p>
            <a:pPr indent="0" lvl="0" marL="0" rtl="0" algn="l">
              <a:spcBef>
                <a:spcPts val="1600"/>
              </a:spcBef>
              <a:spcAft>
                <a:spcPts val="16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3" name="Shape 1073"/>
        <p:cNvGrpSpPr/>
        <p:nvPr/>
      </p:nvGrpSpPr>
      <p:grpSpPr>
        <a:xfrm>
          <a:off x="0" y="0"/>
          <a:ext cx="0" cy="0"/>
          <a:chOff x="0" y="0"/>
          <a:chExt cx="0" cy="0"/>
        </a:xfrm>
      </p:grpSpPr>
      <p:sp>
        <p:nvSpPr>
          <p:cNvPr id="1074" name="Google Shape;1074;p152"/>
          <p:cNvSpPr txBox="1"/>
          <p:nvPr>
            <p:ph type="ctrTitle"/>
          </p:nvPr>
        </p:nvSpPr>
        <p:spPr>
          <a:xfrm>
            <a:off x="712850" y="289402"/>
            <a:ext cx="7386600" cy="8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Suggested Reading/Viewing</a:t>
            </a:r>
            <a:endParaRPr sz="3000">
              <a:solidFill>
                <a:srgbClr val="1C304A"/>
              </a:solidFill>
            </a:endParaRPr>
          </a:p>
        </p:txBody>
      </p:sp>
      <p:sp>
        <p:nvSpPr>
          <p:cNvPr id="1075" name="Google Shape;1075;p152"/>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6" name="Google Shape;1076;p152"/>
          <p:cNvSpPr txBox="1"/>
          <p:nvPr>
            <p:ph idx="1" type="body"/>
          </p:nvPr>
        </p:nvSpPr>
        <p:spPr>
          <a:xfrm>
            <a:off x="623400" y="1662376"/>
            <a:ext cx="7891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Good Product Manager/ Bad Product Manager </a:t>
            </a:r>
            <a:r>
              <a:rPr lang="en" sz="1100" u="sng">
                <a:solidFill>
                  <a:schemeClr val="hlink"/>
                </a:solidFill>
                <a:latin typeface="Arial"/>
                <a:ea typeface="Arial"/>
                <a:cs typeface="Arial"/>
                <a:sym typeface="Arial"/>
                <a:hlinkClick r:id="rId3"/>
              </a:rPr>
              <a:t>https://a16z.com/2012/06/15/good-product-managerbad-product-manager/</a:t>
            </a:r>
            <a:endParaRPr/>
          </a:p>
          <a:p>
            <a:pPr indent="-342900" lvl="0" marL="457200" rtl="0" algn="l">
              <a:spcBef>
                <a:spcPts val="0"/>
              </a:spcBef>
              <a:spcAft>
                <a:spcPts val="0"/>
              </a:spcAft>
              <a:buSzPts val="1800"/>
              <a:buChar char="●"/>
            </a:pPr>
            <a:r>
              <a:rPr lang="en"/>
              <a:t>Product Ownership in a nutshell </a:t>
            </a:r>
            <a:r>
              <a:rPr lang="en" sz="1100" u="sng">
                <a:solidFill>
                  <a:schemeClr val="hlink"/>
                </a:solidFill>
                <a:latin typeface="Arial"/>
                <a:ea typeface="Arial"/>
                <a:cs typeface="Arial"/>
                <a:sym typeface="Arial"/>
                <a:hlinkClick r:id="rId4"/>
              </a:rPr>
              <a:t>https://www.youtube.com/watch?v=502ILHjX9EE</a:t>
            </a:r>
            <a:endParaRPr/>
          </a:p>
          <a:p>
            <a:pPr indent="-342900" lvl="0" marL="457200" rtl="0" algn="l">
              <a:spcBef>
                <a:spcPts val="0"/>
              </a:spcBef>
              <a:spcAft>
                <a:spcPts val="0"/>
              </a:spcAft>
              <a:buSzPts val="1800"/>
              <a:buChar char="●"/>
            </a:pPr>
            <a:r>
              <a:rPr lang="en"/>
              <a:t>Product Management vs Project Management - </a:t>
            </a:r>
            <a:r>
              <a:rPr lang="en" sz="1100" u="sng">
                <a:solidFill>
                  <a:schemeClr val="hlink"/>
                </a:solidFill>
                <a:latin typeface="Arial"/>
                <a:ea typeface="Arial"/>
                <a:cs typeface="Arial"/>
                <a:sym typeface="Arial"/>
                <a:hlinkClick r:id="rId5"/>
              </a:rPr>
              <a:t>https://www.toptal.com/insights/future-of-work/product-manager-vs-project-manager-understanding-core-similarities-and-differences</a:t>
            </a:r>
            <a:endParaRPr/>
          </a:p>
          <a:p>
            <a:pPr indent="0" lvl="0" marL="0" rtl="0" algn="l">
              <a:spcBef>
                <a:spcPts val="160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0" name="Shape 1080"/>
        <p:cNvGrpSpPr/>
        <p:nvPr/>
      </p:nvGrpSpPr>
      <p:grpSpPr>
        <a:xfrm>
          <a:off x="0" y="0"/>
          <a:ext cx="0" cy="0"/>
          <a:chOff x="0" y="0"/>
          <a:chExt cx="0" cy="0"/>
        </a:xfrm>
      </p:grpSpPr>
      <p:sp>
        <p:nvSpPr>
          <p:cNvPr id="1081" name="Google Shape;1081;p153"/>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Google Shape;813;p113"/>
          <p:cNvSpPr txBox="1"/>
          <p:nvPr>
            <p:ph type="ctrTitle"/>
          </p:nvPr>
        </p:nvSpPr>
        <p:spPr>
          <a:xfrm>
            <a:off x="636650" y="594202"/>
            <a:ext cx="7386600" cy="8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the difference?</a:t>
            </a:r>
            <a:endParaRPr/>
          </a:p>
        </p:txBody>
      </p:sp>
      <p:sp>
        <p:nvSpPr>
          <p:cNvPr id="814" name="Google Shape;814;p113"/>
          <p:cNvSpPr txBox="1"/>
          <p:nvPr>
            <p:ph idx="1" type="body"/>
          </p:nvPr>
        </p:nvSpPr>
        <p:spPr>
          <a:xfrm>
            <a:off x="623400" y="1442050"/>
            <a:ext cx="3592500" cy="31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Product</a:t>
            </a:r>
            <a:endParaRPr b="1" sz="2200"/>
          </a:p>
          <a:p>
            <a:pPr indent="0" lvl="0" marL="0" rtl="0" algn="l">
              <a:spcBef>
                <a:spcPts val="1600"/>
              </a:spcBef>
              <a:spcAft>
                <a:spcPts val="0"/>
              </a:spcAft>
              <a:buNone/>
            </a:pPr>
            <a:r>
              <a:rPr lang="en" sz="2200"/>
              <a:t>Translate needs into what </a:t>
            </a:r>
            <a:br>
              <a:rPr lang="en" sz="2200"/>
            </a:br>
            <a:r>
              <a:rPr lang="en" sz="2200"/>
              <a:t>to build</a:t>
            </a:r>
            <a:endParaRPr sz="2200"/>
          </a:p>
          <a:p>
            <a:pPr indent="0" lvl="0" marL="0" rtl="0" algn="l">
              <a:spcBef>
                <a:spcPts val="1600"/>
              </a:spcBef>
              <a:spcAft>
                <a:spcPts val="0"/>
              </a:spcAft>
              <a:buNone/>
            </a:pPr>
            <a:r>
              <a:rPr b="1" lang="en" sz="2200">
                <a:solidFill>
                  <a:srgbClr val="046B99"/>
                </a:solidFill>
              </a:rPr>
              <a:t>Manage the product</a:t>
            </a:r>
            <a:r>
              <a:rPr lang="en" sz="2200"/>
              <a:t>, not the team</a:t>
            </a:r>
            <a:endParaRPr sz="2200"/>
          </a:p>
          <a:p>
            <a:pPr indent="0" lvl="0" marL="0" rtl="0" algn="l">
              <a:spcBef>
                <a:spcPts val="1600"/>
              </a:spcBef>
              <a:spcAft>
                <a:spcPts val="1600"/>
              </a:spcAft>
              <a:buNone/>
            </a:pPr>
            <a:r>
              <a:rPr lang="en" sz="2200"/>
              <a:t>Choose and manage risk</a:t>
            </a:r>
            <a:endParaRPr sz="2200"/>
          </a:p>
        </p:txBody>
      </p:sp>
      <p:sp>
        <p:nvSpPr>
          <p:cNvPr id="815" name="Google Shape;815;p113"/>
          <p:cNvSpPr txBox="1"/>
          <p:nvPr>
            <p:ph idx="1" type="body"/>
          </p:nvPr>
        </p:nvSpPr>
        <p:spPr>
          <a:xfrm>
            <a:off x="4966800" y="1442051"/>
            <a:ext cx="3592500" cy="31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Project</a:t>
            </a:r>
            <a:endParaRPr b="1" sz="2200"/>
          </a:p>
          <a:p>
            <a:pPr indent="0" lvl="0" marL="0" rtl="0" algn="l">
              <a:spcBef>
                <a:spcPts val="1600"/>
              </a:spcBef>
              <a:spcAft>
                <a:spcPts val="0"/>
              </a:spcAft>
              <a:buNone/>
            </a:pPr>
            <a:r>
              <a:rPr lang="en" sz="2200"/>
              <a:t>Keep the project on-budget and on-time</a:t>
            </a:r>
            <a:endParaRPr sz="2200"/>
          </a:p>
          <a:p>
            <a:pPr indent="0" lvl="0" marL="0" rtl="0" algn="l">
              <a:spcBef>
                <a:spcPts val="1600"/>
              </a:spcBef>
              <a:spcAft>
                <a:spcPts val="0"/>
              </a:spcAft>
              <a:buNone/>
            </a:pPr>
            <a:r>
              <a:rPr b="1" lang="en" sz="2200">
                <a:solidFill>
                  <a:srgbClr val="046B99"/>
                </a:solidFill>
              </a:rPr>
              <a:t>Monitor team</a:t>
            </a:r>
            <a:r>
              <a:rPr lang="en" sz="2200"/>
              <a:t> doing the work</a:t>
            </a:r>
            <a:endParaRPr sz="2200"/>
          </a:p>
          <a:p>
            <a:pPr indent="0" lvl="0" marL="0" rtl="0" algn="l">
              <a:spcBef>
                <a:spcPts val="1600"/>
              </a:spcBef>
              <a:spcAft>
                <a:spcPts val="1600"/>
              </a:spcAft>
              <a:buNone/>
            </a:pPr>
            <a:r>
              <a:rPr lang="en" sz="2200"/>
              <a:t>Communicate risks</a:t>
            </a:r>
            <a:endParaRPr sz="2200"/>
          </a:p>
        </p:txBody>
      </p:sp>
      <p:cxnSp>
        <p:nvCxnSpPr>
          <p:cNvPr id="816" name="Google Shape;816;p113"/>
          <p:cNvCxnSpPr/>
          <p:nvPr/>
        </p:nvCxnSpPr>
        <p:spPr>
          <a:xfrm>
            <a:off x="4558550" y="1438402"/>
            <a:ext cx="0" cy="3132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0" name="Shape 820"/>
        <p:cNvGrpSpPr/>
        <p:nvPr/>
      </p:nvGrpSpPr>
      <p:grpSpPr>
        <a:xfrm>
          <a:off x="0" y="0"/>
          <a:ext cx="0" cy="0"/>
          <a:chOff x="0" y="0"/>
          <a:chExt cx="0" cy="0"/>
        </a:xfrm>
      </p:grpSpPr>
      <p:sp>
        <p:nvSpPr>
          <p:cNvPr id="821" name="Google Shape;821;p114"/>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products fail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5" name="Shape 825"/>
        <p:cNvGrpSpPr/>
        <p:nvPr/>
      </p:nvGrpSpPr>
      <p:grpSpPr>
        <a:xfrm>
          <a:off x="0" y="0"/>
          <a:ext cx="0" cy="0"/>
          <a:chOff x="0" y="0"/>
          <a:chExt cx="0" cy="0"/>
        </a:xfrm>
      </p:grpSpPr>
      <p:sp>
        <p:nvSpPr>
          <p:cNvPr id="826" name="Google Shape;826;p115"/>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a:t>
            </a:r>
            <a:endParaRPr/>
          </a:p>
        </p:txBody>
      </p:sp>
      <p:sp>
        <p:nvSpPr>
          <p:cNvPr id="827" name="Google Shape;827;p115"/>
          <p:cNvSpPr txBox="1"/>
          <p:nvPr>
            <p:ph idx="1" type="body"/>
          </p:nvPr>
        </p:nvSpPr>
        <p:spPr>
          <a:xfrm>
            <a:off x="623400" y="1662376"/>
            <a:ext cx="7891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Why do you think products fail? </a:t>
            </a:r>
            <a:endParaRPr/>
          </a:p>
          <a:p>
            <a:pPr indent="-342900" lvl="0" marL="457200" rtl="0" algn="l">
              <a:spcBef>
                <a:spcPts val="0"/>
              </a:spcBef>
              <a:spcAft>
                <a:spcPts val="0"/>
              </a:spcAft>
              <a:buSzPts val="1800"/>
              <a:buChar char="●"/>
            </a:pPr>
            <a:r>
              <a:rPr lang="en"/>
              <a:t>What would you say are a few reasons for products to not be adopted by users?</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1" name="Shape 831"/>
        <p:cNvGrpSpPr/>
        <p:nvPr/>
      </p:nvGrpSpPr>
      <p:grpSpPr>
        <a:xfrm>
          <a:off x="0" y="0"/>
          <a:ext cx="0" cy="0"/>
          <a:chOff x="0" y="0"/>
          <a:chExt cx="0" cy="0"/>
        </a:xfrm>
      </p:grpSpPr>
      <p:sp>
        <p:nvSpPr>
          <p:cNvPr id="832" name="Google Shape;832;p116"/>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Product ideation, discovery and prioritization is driven by </a:t>
            </a:r>
            <a:r>
              <a:rPr lang="en"/>
              <a:t>stakeholders </a:t>
            </a:r>
            <a:endParaRPr/>
          </a:p>
        </p:txBody>
      </p:sp>
      <p:sp>
        <p:nvSpPr>
          <p:cNvPr id="833" name="Google Shape;833;p116"/>
          <p:cNvSpPr txBox="1"/>
          <p:nvPr>
            <p:ph type="ctrTitle"/>
          </p:nvPr>
        </p:nvSpPr>
        <p:spPr>
          <a:xfrm>
            <a:off x="712850" y="289402"/>
            <a:ext cx="7386600" cy="84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46B99"/>
                </a:solidFill>
              </a:rPr>
              <a:t>Products fail when . . . </a:t>
            </a:r>
            <a:endParaRPr>
              <a:solidFill>
                <a:srgbClr val="046B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7" name="Shape 837"/>
        <p:cNvGrpSpPr/>
        <p:nvPr/>
      </p:nvGrpSpPr>
      <p:grpSpPr>
        <a:xfrm>
          <a:off x="0" y="0"/>
          <a:ext cx="0" cy="0"/>
          <a:chOff x="0" y="0"/>
          <a:chExt cx="0" cy="0"/>
        </a:xfrm>
      </p:grpSpPr>
      <p:sp>
        <p:nvSpPr>
          <p:cNvPr id="838" name="Google Shape;838;p117"/>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Teams are not bought-in and aligned to ‘why’ a product is being built. Teams are told ‘how’ the product should be. </a:t>
            </a:r>
            <a:endParaRPr/>
          </a:p>
        </p:txBody>
      </p:sp>
      <p:sp>
        <p:nvSpPr>
          <p:cNvPr id="839" name="Google Shape;839;p117"/>
          <p:cNvSpPr txBox="1"/>
          <p:nvPr>
            <p:ph type="ctrTitle"/>
          </p:nvPr>
        </p:nvSpPr>
        <p:spPr>
          <a:xfrm>
            <a:off x="712850" y="289402"/>
            <a:ext cx="7386600" cy="84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46B99"/>
                </a:solidFill>
              </a:rPr>
              <a:t>Products fail when . . .</a:t>
            </a:r>
            <a:endParaRPr>
              <a:solidFill>
                <a:srgbClr val="046B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18F Slide Styl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8F Slide Styl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