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50" r:id="rId5"/>
    <p:sldMasterId id="2147483751" r:id="rId6"/>
    <p:sldMasterId id="2147483752" r:id="rId7"/>
    <p:sldMasterId id="214748375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Lst>
  <p:sldSz cy="5143500" cx="9144000"/>
  <p:notesSz cx="6858000" cy="9144000"/>
  <p:embeddedFontLst>
    <p:embeddedFont>
      <p:font typeface="Helvetica Neue"/>
      <p:regular r:id="rId51"/>
      <p:bold r:id="rId52"/>
      <p:italic r:id="rId53"/>
      <p:boldItalic r:id="rId54"/>
    </p:embeddedFont>
    <p:embeddedFont>
      <p:font typeface="Source Sans Pr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Erin Strenio - QEACD"/>
  <p:cmAuthor clrIdx="1" id="1" initials="" lastIdx="2" name="Nikki Zeichner - QEADB"/>
  <p:cmAuthor clrIdx="2" id="2" initials="" lastIdx="1" name="Lalitha Jonnalagadda - QEAB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HelveticaNeue-regular.fntdata"/><Relationship Id="rId50" Type="http://schemas.openxmlformats.org/officeDocument/2006/relationships/slide" Target="slides/slide41.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2.xml"/><Relationship Id="rId55" Type="http://schemas.openxmlformats.org/officeDocument/2006/relationships/font" Target="fonts/SourceSansPro-regular.fntdata"/><Relationship Id="rId10" Type="http://schemas.openxmlformats.org/officeDocument/2006/relationships/slide" Target="slides/slide1.xml"/><Relationship Id="rId54" Type="http://schemas.openxmlformats.org/officeDocument/2006/relationships/font" Target="fonts/HelveticaNeue-boldItalic.fntdata"/><Relationship Id="rId13" Type="http://schemas.openxmlformats.org/officeDocument/2006/relationships/slide" Target="slides/slide4.xml"/><Relationship Id="rId57" Type="http://schemas.openxmlformats.org/officeDocument/2006/relationships/font" Target="fonts/SourceSansPro-italic.fntdata"/><Relationship Id="rId12" Type="http://schemas.openxmlformats.org/officeDocument/2006/relationships/slide" Target="slides/slide3.xml"/><Relationship Id="rId56" Type="http://schemas.openxmlformats.org/officeDocument/2006/relationships/font" Target="fonts/SourceSansPro-bold.fntdata"/><Relationship Id="rId15" Type="http://schemas.openxmlformats.org/officeDocument/2006/relationships/slide" Target="slides/slide6.xml"/><Relationship Id="rId14" Type="http://schemas.openxmlformats.org/officeDocument/2006/relationships/slide" Target="slides/slide5.xml"/><Relationship Id="rId58" Type="http://schemas.openxmlformats.org/officeDocument/2006/relationships/font" Target="fonts/SourceSansPro-boldItalic.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20T19:59:13.278">
    <p:pos x="452" y="862"/>
    <p:text>change this to "Ideation and discovery" to match up with doc name?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08-22T16:17:06.725">
    <p:pos x="469" y="184"/>
    <p:text>These are just use cases and user flows- we haven’t done journey mapping yet (these don’t capture the more personal elements of a journey map). I’d prefer if we didn’t use this mural as the visual example for journey mapping.</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9-08-22T16:10:04.954">
    <p:pos x="394" y="849"/>
    <p:text>We already have some of this done- should we say: are there any areas we still need to explore? —&gt; what do we have and what do we need?</p:text>
  </p:cm>
  <p:cm authorId="2" idx="1" dt="2019-08-22T16:10:04.954">
    <p:pos x="394" y="849"/>
    <p:text>I changed the tasks a bit. Although we have some of these done, may be the team can use time with us to refine what the 18F team presented and there is room for some role playing where we can throw some curveballs in our interviews so they learn how to handle them. Also, there is no user flows/journey maps for AMPD yet isnt it? If there isn't one, may be this is a good time for them to create one. What do you think?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g33d802c8ab_1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33d802c8ab_1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33d802c8ab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33d802c8ab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33d802c8a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3d802c8a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33d802c8a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33d802c8a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33d802c8ab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33d802c8ab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33d802c8ab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3d802c8ab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33d802c8ab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33d802c8ab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33d802c8ab_1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3d802c8ab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33d802c8ab_1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33d802c8ab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1C304A"/>
                </a:solidFill>
                <a:latin typeface="Helvetica Neue"/>
                <a:ea typeface="Helvetica Neue"/>
                <a:cs typeface="Helvetica Neue"/>
                <a:sym typeface="Helvetica Neue"/>
              </a:rPr>
              <a:t>Interviews: </a:t>
            </a:r>
            <a:r>
              <a:rPr lang="en" sz="1200">
                <a:solidFill>
                  <a:srgbClr val="1C304A"/>
                </a:solidFill>
                <a:latin typeface="Helvetica Neue"/>
                <a:ea typeface="Helvetica Neue"/>
                <a:cs typeface="Helvetica Neue"/>
                <a:sym typeface="Helvetica Neue"/>
              </a:rPr>
              <a:t>One-on-one discussions with users to understand how a particular user works. They enable you to get detailed information about a user’s attitudes, desires and experiences.To build consensus about the problem statement and research objectives </a:t>
            </a:r>
            <a:endParaRPr sz="1200">
              <a:solidFill>
                <a:srgbClr val="1C304A"/>
              </a:solidFill>
              <a:latin typeface="Helvetica Neue"/>
              <a:ea typeface="Helvetica Neue"/>
              <a:cs typeface="Helvetica Neue"/>
              <a:sym typeface="Helvetica Neue"/>
            </a:endParaRPr>
          </a:p>
          <a:p>
            <a:pPr indent="-304800" lvl="0" marL="457200" rtl="0" algn="l">
              <a:spcBef>
                <a:spcPts val="0"/>
              </a:spcBef>
              <a:spcAft>
                <a:spcPts val="0"/>
              </a:spcAft>
              <a:buSzPts val="1200"/>
              <a:buChar char="-"/>
            </a:pPr>
            <a:r>
              <a:rPr lang="en" sz="1200">
                <a:solidFill>
                  <a:srgbClr val="1C304A"/>
                </a:solidFill>
                <a:latin typeface="Helvetica Neue"/>
                <a:ea typeface="Helvetica Neue"/>
                <a:cs typeface="Helvetica Neue"/>
                <a:sym typeface="Helvetica Neue"/>
              </a:rPr>
              <a:t>Personas are fictional characters based on our research. They represent user types that might use your service, tool, product or site in a similar way. </a:t>
            </a:r>
            <a:r>
              <a:rPr lang="en" sz="1200">
                <a:solidFill>
                  <a:schemeClr val="dk1"/>
                </a:solidFill>
                <a:latin typeface="Helvetica Neue"/>
                <a:ea typeface="Helvetica Neue"/>
                <a:cs typeface="Helvetica Neue"/>
                <a:sym typeface="Helvetica Neue"/>
              </a:rPr>
              <a:t>Personas help empathize over the users and are useful to validate our assumptions as we proceed into product development. By creating personas, we were able to move away from distinct user groups and instead think about our user behaviors. </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SzPts val="1200"/>
              <a:buChar char="-"/>
            </a:pPr>
            <a:r>
              <a:rPr lang="en" sz="1200">
                <a:solidFill>
                  <a:srgbClr val="1C304A"/>
                </a:solidFill>
                <a:latin typeface="Helvetica Neue"/>
                <a:ea typeface="Helvetica Neue"/>
                <a:cs typeface="Helvetica Neue"/>
                <a:sym typeface="Helvetica Neue"/>
              </a:rPr>
              <a:t>A visualization of the major interactions shaping a user’s experience of a service or a product.</a:t>
            </a:r>
            <a:r>
              <a:rPr lang="en" sz="1200">
                <a:latin typeface="Helvetica Neue"/>
                <a:ea typeface="Helvetica Neue"/>
                <a:cs typeface="Helvetica Neue"/>
                <a:sym typeface="Helvetica Neue"/>
              </a:rPr>
              <a:t> To provide teams with a bird’s-eye view of a service that helps them see the sequence of interactions that make up a user’s experience including the complexity, successes, pain points, and emotions that users experience along the way</a:t>
            </a:r>
            <a:endParaRPr b="1" sz="2600">
              <a:solidFill>
                <a:srgbClr val="1C304A"/>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Char char="-"/>
            </a:pPr>
            <a:r>
              <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g33d802c8ab_1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33d802c8ab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5eb5aef0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5eb5aef00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1C304A"/>
                </a:solidFill>
                <a:latin typeface="Helvetica Neue"/>
                <a:ea typeface="Helvetica Neue"/>
                <a:cs typeface="Helvetica Neue"/>
                <a:sym typeface="Helvetica Neue"/>
              </a:rPr>
              <a:t>The goal for today is to show how all of the product and research areas that we’ve been working on fit together to help identify the highest value steps in a product’s development. At the end we’ll apply allot these areas to RevAMPD to help give the mock project structure. </a:t>
            </a:r>
            <a:endParaRPr sz="1400">
              <a:solidFill>
                <a:srgbClr val="1C304A"/>
              </a:solidFill>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sz="1200">
              <a:solidFill>
                <a:srgbClr val="1C304A"/>
              </a:solidFill>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t/>
            </a:r>
            <a:endParaRPr sz="1200">
              <a:solidFill>
                <a:srgbClr val="1C304A"/>
              </a:solidFill>
              <a:latin typeface="Helvetica Neue"/>
              <a:ea typeface="Helvetica Neue"/>
              <a:cs typeface="Helvetica Neue"/>
              <a:sym typeface="Helvetica Neue"/>
            </a:endParaRPr>
          </a:p>
          <a:p>
            <a:pPr indent="0" lvl="0" marL="0" rtl="0" algn="l">
              <a:spcBef>
                <a:spcPts val="10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33d802c8ab_1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33d802c8ab_1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1C304A"/>
                </a:solidFill>
                <a:latin typeface="Helvetica Neue"/>
                <a:ea typeface="Helvetica Neue"/>
                <a:cs typeface="Helvetica Neue"/>
                <a:sym typeface="Helvetica Neue"/>
              </a:rPr>
              <a:t>[at this moment open up for some participation/discussion? Maybe invite Garrett and Andrew to talk about their experience w doing this work?]</a:t>
            </a:r>
            <a:endParaRPr sz="1400">
              <a:solidFill>
                <a:srgbClr val="1C304A"/>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g33d802c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33d802c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Google Shape;895;g33d802c8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33d802c8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33d802c8a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33d802c8a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33d802c8a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3d802c8a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g33d802c8a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3d802c8a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Google Shape;918;g33d802c8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33d802c8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33d802c8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3d802c8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33d802c8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3d802c8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g33d802c8a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33d802c8a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5f86cadf2d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5f86cadf2d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33d802c8a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3d802c8a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33d802c8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33d802c8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highlights the risks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Google Shape;954;g33d802c8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33d802c8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g33d802c8a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33d802c8a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33d802c8a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33d802c8a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 can include infrastructure issues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33d802c8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33d802c8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Eg: Segway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g33d802c8ab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33d802c8ab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 can include infrastructure issues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3" name="Shape 983"/>
        <p:cNvGrpSpPr/>
        <p:nvPr/>
      </p:nvGrpSpPr>
      <p:grpSpPr>
        <a:xfrm>
          <a:off x="0" y="0"/>
          <a:ext cx="0" cy="0"/>
          <a:chOff x="0" y="0"/>
          <a:chExt cx="0" cy="0"/>
        </a:xfrm>
      </p:grpSpPr>
      <p:sp>
        <p:nvSpPr>
          <p:cNvPr id="984" name="Google Shape;984;g33d802c8ab_1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33d802c8ab_1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Google Shape;989;g33d802c8ab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33d802c8ab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33d802c8ab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33d802c8ab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5fddbcaa8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fddbcaa8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33d802c8ab_1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33d802c8ab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5e7566d36c_1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5e7566d36c_1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5fddbcaa8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5fddbcaa8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5fddbcaa8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fddbcaa8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5fddbcaa8d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5fddbcaa8d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33d802c8a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33d802c8a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5eba960a40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eba960a40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0" Type="http://schemas.openxmlformats.org/officeDocument/2006/relationships/image" Target="../media/image29.png"/><Relationship Id="rId22" Type="http://schemas.openxmlformats.org/officeDocument/2006/relationships/image" Target="../media/image27.png"/><Relationship Id="rId21" Type="http://schemas.openxmlformats.org/officeDocument/2006/relationships/image" Target="../media/image10.png"/><Relationship Id="rId24" Type="http://schemas.openxmlformats.org/officeDocument/2006/relationships/image" Target="../media/image37.png"/><Relationship Id="rId23"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4.png"/><Relationship Id="rId26" Type="http://schemas.openxmlformats.org/officeDocument/2006/relationships/image" Target="../media/image23.png"/><Relationship Id="rId25" Type="http://schemas.openxmlformats.org/officeDocument/2006/relationships/image" Target="../media/image39.png"/><Relationship Id="rId28" Type="http://schemas.openxmlformats.org/officeDocument/2006/relationships/image" Target="../media/image34.png"/><Relationship Id="rId27"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6.png"/><Relationship Id="rId29" Type="http://schemas.openxmlformats.org/officeDocument/2006/relationships/image" Target="../media/image26.png"/><Relationship Id="rId7" Type="http://schemas.openxmlformats.org/officeDocument/2006/relationships/image" Target="../media/image5.png"/><Relationship Id="rId8" Type="http://schemas.openxmlformats.org/officeDocument/2006/relationships/image" Target="../media/image11.png"/><Relationship Id="rId31" Type="http://schemas.openxmlformats.org/officeDocument/2006/relationships/image" Target="../media/image25.png"/><Relationship Id="rId30" Type="http://schemas.openxmlformats.org/officeDocument/2006/relationships/image" Target="../media/image22.png"/><Relationship Id="rId11" Type="http://schemas.openxmlformats.org/officeDocument/2006/relationships/image" Target="../media/image13.png"/><Relationship Id="rId33" Type="http://schemas.openxmlformats.org/officeDocument/2006/relationships/image" Target="../media/image32.png"/><Relationship Id="rId10" Type="http://schemas.openxmlformats.org/officeDocument/2006/relationships/image" Target="../media/image12.png"/><Relationship Id="rId32" Type="http://schemas.openxmlformats.org/officeDocument/2006/relationships/image" Target="../media/image108.png"/><Relationship Id="rId13" Type="http://schemas.openxmlformats.org/officeDocument/2006/relationships/image" Target="../media/image18.png"/><Relationship Id="rId35" Type="http://schemas.openxmlformats.org/officeDocument/2006/relationships/image" Target="../media/image33.png"/><Relationship Id="rId12" Type="http://schemas.openxmlformats.org/officeDocument/2006/relationships/image" Target="../media/image3.png"/><Relationship Id="rId34" Type="http://schemas.openxmlformats.org/officeDocument/2006/relationships/image" Target="../media/image31.png"/><Relationship Id="rId15" Type="http://schemas.openxmlformats.org/officeDocument/2006/relationships/image" Target="../media/image19.png"/><Relationship Id="rId37" Type="http://schemas.openxmlformats.org/officeDocument/2006/relationships/image" Target="../media/image35.png"/><Relationship Id="rId14" Type="http://schemas.openxmlformats.org/officeDocument/2006/relationships/image" Target="../media/image15.png"/><Relationship Id="rId36" Type="http://schemas.openxmlformats.org/officeDocument/2006/relationships/image" Target="../media/image28.png"/><Relationship Id="rId17" Type="http://schemas.openxmlformats.org/officeDocument/2006/relationships/image" Target="../media/image7.png"/><Relationship Id="rId16" Type="http://schemas.openxmlformats.org/officeDocument/2006/relationships/image" Target="../media/image118.png"/><Relationship Id="rId38" Type="http://schemas.openxmlformats.org/officeDocument/2006/relationships/image" Target="../media/image24.png"/><Relationship Id="rId19" Type="http://schemas.openxmlformats.org/officeDocument/2006/relationships/image" Target="../media/image8.png"/><Relationship Id="rId18"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s>
</file>

<file path=ppt/slideLayouts/_rels/slideLayout44.xml.rels><?xml version="1.0" encoding="UTF-8" standalone="yes"?><Relationships xmlns="http://schemas.openxmlformats.org/package/2006/relationships"><Relationship Id="rId20" Type="http://schemas.openxmlformats.org/officeDocument/2006/relationships/image" Target="../media/image54.png"/><Relationship Id="rId22" Type="http://schemas.openxmlformats.org/officeDocument/2006/relationships/image" Target="../media/image55.png"/><Relationship Id="rId21" Type="http://schemas.openxmlformats.org/officeDocument/2006/relationships/image" Target="../media/image58.png"/><Relationship Id="rId24" Type="http://schemas.openxmlformats.org/officeDocument/2006/relationships/image" Target="../media/image57.png"/><Relationship Id="rId23" Type="http://schemas.openxmlformats.org/officeDocument/2006/relationships/image" Target="../media/image59.png"/><Relationship Id="rId1" Type="http://schemas.openxmlformats.org/officeDocument/2006/relationships/slideMaster" Target="../slideMasters/slideMaster2.xml"/><Relationship Id="rId2" Type="http://schemas.openxmlformats.org/officeDocument/2006/relationships/image" Target="../media/image41.png"/><Relationship Id="rId3"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40.png"/><Relationship Id="rId26" Type="http://schemas.openxmlformats.org/officeDocument/2006/relationships/image" Target="../media/image61.png"/><Relationship Id="rId25" Type="http://schemas.openxmlformats.org/officeDocument/2006/relationships/image" Target="../media/image63.png"/><Relationship Id="rId28" Type="http://schemas.openxmlformats.org/officeDocument/2006/relationships/image" Target="../media/image67.png"/><Relationship Id="rId27" Type="http://schemas.openxmlformats.org/officeDocument/2006/relationships/image" Target="../media/image71.png"/><Relationship Id="rId5" Type="http://schemas.openxmlformats.org/officeDocument/2006/relationships/image" Target="../media/image43.png"/><Relationship Id="rId6" Type="http://schemas.openxmlformats.org/officeDocument/2006/relationships/image" Target="../media/image42.png"/><Relationship Id="rId29" Type="http://schemas.openxmlformats.org/officeDocument/2006/relationships/image" Target="../media/image141.png"/><Relationship Id="rId7" Type="http://schemas.openxmlformats.org/officeDocument/2006/relationships/image" Target="../media/image44.png"/><Relationship Id="rId8" Type="http://schemas.openxmlformats.org/officeDocument/2006/relationships/image" Target="../media/image49.png"/><Relationship Id="rId31" Type="http://schemas.openxmlformats.org/officeDocument/2006/relationships/image" Target="../media/image65.png"/><Relationship Id="rId30" Type="http://schemas.openxmlformats.org/officeDocument/2006/relationships/image" Target="../media/image64.png"/><Relationship Id="rId11" Type="http://schemas.openxmlformats.org/officeDocument/2006/relationships/image" Target="../media/image62.png"/><Relationship Id="rId33" Type="http://schemas.openxmlformats.org/officeDocument/2006/relationships/image" Target="../media/image83.png"/><Relationship Id="rId10" Type="http://schemas.openxmlformats.org/officeDocument/2006/relationships/image" Target="../media/image68.png"/><Relationship Id="rId32" Type="http://schemas.openxmlformats.org/officeDocument/2006/relationships/image" Target="../media/image66.png"/><Relationship Id="rId13" Type="http://schemas.openxmlformats.org/officeDocument/2006/relationships/image" Target="../media/image50.png"/><Relationship Id="rId35" Type="http://schemas.openxmlformats.org/officeDocument/2006/relationships/image" Target="../media/image72.png"/><Relationship Id="rId12" Type="http://schemas.openxmlformats.org/officeDocument/2006/relationships/image" Target="../media/image117.png"/><Relationship Id="rId34" Type="http://schemas.openxmlformats.org/officeDocument/2006/relationships/image" Target="../media/image74.png"/><Relationship Id="rId15" Type="http://schemas.openxmlformats.org/officeDocument/2006/relationships/image" Target="../media/image53.png"/><Relationship Id="rId37" Type="http://schemas.openxmlformats.org/officeDocument/2006/relationships/image" Target="../media/image73.png"/><Relationship Id="rId14" Type="http://schemas.openxmlformats.org/officeDocument/2006/relationships/image" Target="../media/image60.png"/><Relationship Id="rId36" Type="http://schemas.openxmlformats.org/officeDocument/2006/relationships/image" Target="../media/image70.png"/><Relationship Id="rId17" Type="http://schemas.openxmlformats.org/officeDocument/2006/relationships/image" Target="../media/image52.png"/><Relationship Id="rId16" Type="http://schemas.openxmlformats.org/officeDocument/2006/relationships/image" Target="../media/image51.png"/><Relationship Id="rId38" Type="http://schemas.openxmlformats.org/officeDocument/2006/relationships/hyperlink" Target="https://picons.me/" TargetMode="External"/><Relationship Id="rId19" Type="http://schemas.openxmlformats.org/officeDocument/2006/relationships/image" Target="../media/image69.png"/><Relationship Id="rId18" Type="http://schemas.openxmlformats.org/officeDocument/2006/relationships/image" Target="../media/image5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pages-staging.18f.gov/brand/#colors" TargetMode="External"/><Relationship Id="rId3" Type="http://schemas.openxmlformats.org/officeDocument/2006/relationships/image" Target="../media/image9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2.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2.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0" Type="http://schemas.openxmlformats.org/officeDocument/2006/relationships/image" Target="../media/image95.png"/><Relationship Id="rId22" Type="http://schemas.openxmlformats.org/officeDocument/2006/relationships/image" Target="../media/image97.png"/><Relationship Id="rId21" Type="http://schemas.openxmlformats.org/officeDocument/2006/relationships/image" Target="../media/image92.png"/><Relationship Id="rId24" Type="http://schemas.openxmlformats.org/officeDocument/2006/relationships/image" Target="../media/image103.png"/><Relationship Id="rId23" Type="http://schemas.openxmlformats.org/officeDocument/2006/relationships/image" Target="../media/image101.png"/><Relationship Id="rId1" Type="http://schemas.openxmlformats.org/officeDocument/2006/relationships/slideMaster" Target="../slideMasters/slideMaster3.xml"/><Relationship Id="rId2" Type="http://schemas.openxmlformats.org/officeDocument/2006/relationships/image" Target="../media/image79.png"/><Relationship Id="rId3" Type="http://schemas.openxmlformats.org/officeDocument/2006/relationships/image" Target="../media/image75.png"/><Relationship Id="rId4" Type="http://schemas.openxmlformats.org/officeDocument/2006/relationships/image" Target="../media/image78.png"/><Relationship Id="rId9" Type="http://schemas.openxmlformats.org/officeDocument/2006/relationships/image" Target="../media/image160.png"/><Relationship Id="rId26" Type="http://schemas.openxmlformats.org/officeDocument/2006/relationships/image" Target="../media/image100.png"/><Relationship Id="rId25" Type="http://schemas.openxmlformats.org/officeDocument/2006/relationships/image" Target="../media/image104.png"/><Relationship Id="rId28" Type="http://schemas.openxmlformats.org/officeDocument/2006/relationships/image" Target="../media/image106.png"/><Relationship Id="rId27" Type="http://schemas.openxmlformats.org/officeDocument/2006/relationships/image" Target="../media/image102.png"/><Relationship Id="rId5" Type="http://schemas.openxmlformats.org/officeDocument/2006/relationships/image" Target="../media/image80.png"/><Relationship Id="rId6" Type="http://schemas.openxmlformats.org/officeDocument/2006/relationships/image" Target="../media/image77.png"/><Relationship Id="rId29" Type="http://schemas.openxmlformats.org/officeDocument/2006/relationships/image" Target="../media/image163.png"/><Relationship Id="rId7" Type="http://schemas.openxmlformats.org/officeDocument/2006/relationships/image" Target="../media/image84.png"/><Relationship Id="rId8" Type="http://schemas.openxmlformats.org/officeDocument/2006/relationships/image" Target="../media/image98.png"/><Relationship Id="rId31" Type="http://schemas.openxmlformats.org/officeDocument/2006/relationships/image" Target="../media/image111.png"/><Relationship Id="rId30" Type="http://schemas.openxmlformats.org/officeDocument/2006/relationships/image" Target="../media/image105.png"/><Relationship Id="rId11" Type="http://schemas.openxmlformats.org/officeDocument/2006/relationships/image" Target="../media/image89.png"/><Relationship Id="rId33" Type="http://schemas.openxmlformats.org/officeDocument/2006/relationships/image" Target="../media/image107.png"/><Relationship Id="rId10" Type="http://schemas.openxmlformats.org/officeDocument/2006/relationships/image" Target="../media/image85.png"/><Relationship Id="rId32" Type="http://schemas.openxmlformats.org/officeDocument/2006/relationships/image" Target="../media/image112.png"/><Relationship Id="rId13" Type="http://schemas.openxmlformats.org/officeDocument/2006/relationships/image" Target="../media/image91.png"/><Relationship Id="rId35" Type="http://schemas.openxmlformats.org/officeDocument/2006/relationships/image" Target="../media/image109.png"/><Relationship Id="rId12" Type="http://schemas.openxmlformats.org/officeDocument/2006/relationships/image" Target="../media/image87.png"/><Relationship Id="rId34" Type="http://schemas.openxmlformats.org/officeDocument/2006/relationships/image" Target="../media/image110.png"/><Relationship Id="rId15" Type="http://schemas.openxmlformats.org/officeDocument/2006/relationships/image" Target="../media/image96.png"/><Relationship Id="rId37" Type="http://schemas.openxmlformats.org/officeDocument/2006/relationships/image" Target="../media/image114.png"/><Relationship Id="rId14" Type="http://schemas.openxmlformats.org/officeDocument/2006/relationships/image" Target="../media/image90.png"/><Relationship Id="rId36" Type="http://schemas.openxmlformats.org/officeDocument/2006/relationships/image" Target="../media/image115.png"/><Relationship Id="rId17" Type="http://schemas.openxmlformats.org/officeDocument/2006/relationships/image" Target="../media/image88.png"/><Relationship Id="rId16" Type="http://schemas.openxmlformats.org/officeDocument/2006/relationships/image" Target="../media/image86.png"/><Relationship Id="rId19" Type="http://schemas.openxmlformats.org/officeDocument/2006/relationships/image" Target="../media/image94.png"/><Relationship Id="rId18" Type="http://schemas.openxmlformats.org/officeDocument/2006/relationships/image" Target="../media/image9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jp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3.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6.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6.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6.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0.jp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3.png"/></Relationships>
</file>

<file path=ppt/slideLayouts/_rels/slideLayout91.xml.rels><?xml version="1.0" encoding="UTF-8" standalone="yes"?><Relationships xmlns="http://schemas.openxmlformats.org/package/2006/relationships"><Relationship Id="rId20" Type="http://schemas.openxmlformats.org/officeDocument/2006/relationships/image" Target="../media/image145.png"/><Relationship Id="rId22" Type="http://schemas.openxmlformats.org/officeDocument/2006/relationships/image" Target="../media/image137.png"/><Relationship Id="rId21" Type="http://schemas.openxmlformats.org/officeDocument/2006/relationships/image" Target="../media/image134.png"/><Relationship Id="rId24" Type="http://schemas.openxmlformats.org/officeDocument/2006/relationships/image" Target="../media/image142.png"/><Relationship Id="rId23" Type="http://schemas.openxmlformats.org/officeDocument/2006/relationships/image" Target="../media/image138.png"/><Relationship Id="rId1" Type="http://schemas.openxmlformats.org/officeDocument/2006/relationships/slideMaster" Target="../slideMasters/slideMaster4.xml"/><Relationship Id="rId2" Type="http://schemas.openxmlformats.org/officeDocument/2006/relationships/image" Target="../media/image122.png"/><Relationship Id="rId3" Type="http://schemas.openxmlformats.org/officeDocument/2006/relationships/image" Target="../media/image127.png"/><Relationship Id="rId4" Type="http://schemas.openxmlformats.org/officeDocument/2006/relationships/image" Target="../media/image119.png"/><Relationship Id="rId9" Type="http://schemas.openxmlformats.org/officeDocument/2006/relationships/image" Target="../media/image165.png"/><Relationship Id="rId26" Type="http://schemas.openxmlformats.org/officeDocument/2006/relationships/image" Target="../media/image140.png"/><Relationship Id="rId25" Type="http://schemas.openxmlformats.org/officeDocument/2006/relationships/image" Target="../media/image143.png"/><Relationship Id="rId28" Type="http://schemas.openxmlformats.org/officeDocument/2006/relationships/image" Target="../media/image147.png"/><Relationship Id="rId27" Type="http://schemas.openxmlformats.org/officeDocument/2006/relationships/image" Target="../media/image144.png"/><Relationship Id="rId5" Type="http://schemas.openxmlformats.org/officeDocument/2006/relationships/image" Target="../media/image123.png"/><Relationship Id="rId6" Type="http://schemas.openxmlformats.org/officeDocument/2006/relationships/image" Target="../media/image125.png"/><Relationship Id="rId29" Type="http://schemas.openxmlformats.org/officeDocument/2006/relationships/image" Target="../media/image164.png"/><Relationship Id="rId7" Type="http://schemas.openxmlformats.org/officeDocument/2006/relationships/image" Target="../media/image128.png"/><Relationship Id="rId8" Type="http://schemas.openxmlformats.org/officeDocument/2006/relationships/image" Target="../media/image121.png"/><Relationship Id="rId31" Type="http://schemas.openxmlformats.org/officeDocument/2006/relationships/image" Target="../media/image146.png"/><Relationship Id="rId30" Type="http://schemas.openxmlformats.org/officeDocument/2006/relationships/image" Target="../media/image149.png"/><Relationship Id="rId11" Type="http://schemas.openxmlformats.org/officeDocument/2006/relationships/image" Target="../media/image131.png"/><Relationship Id="rId33" Type="http://schemas.openxmlformats.org/officeDocument/2006/relationships/image" Target="../media/image157.png"/><Relationship Id="rId10" Type="http://schemas.openxmlformats.org/officeDocument/2006/relationships/image" Target="../media/image124.png"/><Relationship Id="rId32" Type="http://schemas.openxmlformats.org/officeDocument/2006/relationships/image" Target="../media/image152.png"/><Relationship Id="rId13" Type="http://schemas.openxmlformats.org/officeDocument/2006/relationships/image" Target="../media/image133.png"/><Relationship Id="rId35" Type="http://schemas.openxmlformats.org/officeDocument/2006/relationships/image" Target="../media/image151.png"/><Relationship Id="rId12" Type="http://schemas.openxmlformats.org/officeDocument/2006/relationships/image" Target="../media/image132.png"/><Relationship Id="rId34" Type="http://schemas.openxmlformats.org/officeDocument/2006/relationships/image" Target="../media/image148.png"/><Relationship Id="rId15" Type="http://schemas.openxmlformats.org/officeDocument/2006/relationships/image" Target="../media/image129.png"/><Relationship Id="rId37" Type="http://schemas.openxmlformats.org/officeDocument/2006/relationships/image" Target="../media/image154.png"/><Relationship Id="rId14" Type="http://schemas.openxmlformats.org/officeDocument/2006/relationships/image" Target="../media/image135.png"/><Relationship Id="rId36" Type="http://schemas.openxmlformats.org/officeDocument/2006/relationships/image" Target="../media/image150.png"/><Relationship Id="rId17" Type="http://schemas.openxmlformats.org/officeDocument/2006/relationships/image" Target="../media/image130.png"/><Relationship Id="rId39" Type="http://schemas.openxmlformats.org/officeDocument/2006/relationships/hyperlink" Target="https://picons.me/" TargetMode="External"/><Relationship Id="rId16" Type="http://schemas.openxmlformats.org/officeDocument/2006/relationships/image" Target="../media/image126.png"/><Relationship Id="rId38" Type="http://schemas.openxmlformats.org/officeDocument/2006/relationships/image" Target="../media/image156.png"/><Relationship Id="rId19" Type="http://schemas.openxmlformats.org/officeDocument/2006/relationships/image" Target="../media/image136.png"/><Relationship Id="rId18" Type="http://schemas.openxmlformats.org/officeDocument/2006/relationships/image" Target="../media/image139.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pages-staging.18f.gov/brand/#colors" TargetMode="External"/><Relationship Id="rId3" Type="http://schemas.openxmlformats.org/officeDocument/2006/relationships/image" Target="../media/image153.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5.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ark" type="title">
  <p:cSld name="TITLE">
    <p:bg>
      <p:bgPr>
        <a:solidFill>
          <a:srgbClr val="1C304A"/>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8450" y="525013"/>
            <a:ext cx="7386600" cy="165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5000"/>
              <a:buNone/>
              <a:defRPr b="1" sz="5000">
                <a:solidFill>
                  <a:srgbClr val="00CFFF"/>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0" name="Google Shape;10;p2"/>
          <p:cNvSpPr txBox="1"/>
          <p:nvPr>
            <p:ph idx="1" type="subTitle"/>
          </p:nvPr>
        </p:nvSpPr>
        <p:spPr>
          <a:xfrm>
            <a:off x="735281" y="2270704"/>
            <a:ext cx="438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1400"/>
              <a:buNone/>
              <a:defRPr sz="1400">
                <a:solidFill>
                  <a:srgbClr val="00CFFF"/>
                </a:solidFill>
              </a:defRPr>
            </a:lvl1pPr>
            <a:lvl2pPr lvl="1" rtl="0" algn="l">
              <a:lnSpc>
                <a:spcPct val="100000"/>
              </a:lnSpc>
              <a:spcBef>
                <a:spcPts val="0"/>
              </a:spcBef>
              <a:spcAft>
                <a:spcPts val="0"/>
              </a:spcAft>
              <a:buClr>
                <a:srgbClr val="206E7C"/>
              </a:buClr>
              <a:buSzPts val="1400"/>
              <a:buNone/>
              <a:defRPr>
                <a:solidFill>
                  <a:srgbClr val="206E7C"/>
                </a:solidFill>
              </a:defRPr>
            </a:lvl2pPr>
            <a:lvl3pPr lvl="2" rtl="0" algn="l">
              <a:lnSpc>
                <a:spcPct val="100000"/>
              </a:lnSpc>
              <a:spcBef>
                <a:spcPts val="0"/>
              </a:spcBef>
              <a:spcAft>
                <a:spcPts val="0"/>
              </a:spcAft>
              <a:buClr>
                <a:srgbClr val="206E7C"/>
              </a:buClr>
              <a:buSzPts val="1400"/>
              <a:buNone/>
              <a:defRPr>
                <a:solidFill>
                  <a:srgbClr val="206E7C"/>
                </a:solidFill>
              </a:defRPr>
            </a:lvl3pPr>
            <a:lvl4pPr lvl="3" rtl="0" algn="l">
              <a:lnSpc>
                <a:spcPct val="100000"/>
              </a:lnSpc>
              <a:spcBef>
                <a:spcPts val="0"/>
              </a:spcBef>
              <a:spcAft>
                <a:spcPts val="0"/>
              </a:spcAft>
              <a:buClr>
                <a:srgbClr val="206E7C"/>
              </a:buClr>
              <a:buSzPts val="1200"/>
              <a:buNone/>
              <a:defRPr>
                <a:solidFill>
                  <a:srgbClr val="206E7C"/>
                </a:solidFill>
              </a:defRPr>
            </a:lvl4pPr>
            <a:lvl5pPr lvl="4" rtl="0" algn="l">
              <a:lnSpc>
                <a:spcPct val="100000"/>
              </a:lnSpc>
              <a:spcBef>
                <a:spcPts val="0"/>
              </a:spcBef>
              <a:spcAft>
                <a:spcPts val="0"/>
              </a:spcAft>
              <a:buClr>
                <a:srgbClr val="206E7C"/>
              </a:buClr>
              <a:buSzPts val="1000"/>
              <a:buNone/>
              <a:defRPr>
                <a:solidFill>
                  <a:srgbClr val="206E7C"/>
                </a:solidFill>
              </a:defRPr>
            </a:lvl5pPr>
            <a:lvl6pPr lvl="5" rtl="0" algn="l">
              <a:lnSpc>
                <a:spcPct val="100000"/>
              </a:lnSpc>
              <a:spcBef>
                <a:spcPts val="0"/>
              </a:spcBef>
              <a:spcAft>
                <a:spcPts val="0"/>
              </a:spcAft>
              <a:buClr>
                <a:srgbClr val="206E7C"/>
              </a:buClr>
              <a:buSzPts val="800"/>
              <a:buNone/>
              <a:defRPr>
                <a:solidFill>
                  <a:srgbClr val="206E7C"/>
                </a:solidFill>
              </a:defRPr>
            </a:lvl6pPr>
            <a:lvl7pPr lvl="6" rtl="0" algn="l">
              <a:lnSpc>
                <a:spcPct val="100000"/>
              </a:lnSpc>
              <a:spcBef>
                <a:spcPts val="0"/>
              </a:spcBef>
              <a:spcAft>
                <a:spcPts val="0"/>
              </a:spcAft>
              <a:buClr>
                <a:srgbClr val="206E7C"/>
              </a:buClr>
              <a:buSzPts val="800"/>
              <a:buNone/>
              <a:defRPr>
                <a:solidFill>
                  <a:srgbClr val="206E7C"/>
                </a:solidFill>
              </a:defRPr>
            </a:lvl7pPr>
            <a:lvl8pPr lvl="7" rtl="0" algn="l">
              <a:lnSpc>
                <a:spcPct val="100000"/>
              </a:lnSpc>
              <a:spcBef>
                <a:spcPts val="0"/>
              </a:spcBef>
              <a:spcAft>
                <a:spcPts val="0"/>
              </a:spcAft>
              <a:buClr>
                <a:srgbClr val="206E7C"/>
              </a:buClr>
              <a:buSzPts val="800"/>
              <a:buNone/>
              <a:defRPr>
                <a:solidFill>
                  <a:srgbClr val="206E7C"/>
                </a:solidFill>
              </a:defRPr>
            </a:lvl8pPr>
            <a:lvl9pPr lvl="8" rtl="0" algn="l">
              <a:lnSpc>
                <a:spcPct val="100000"/>
              </a:lnSpc>
              <a:spcBef>
                <a:spcPts val="0"/>
              </a:spcBef>
              <a:spcAft>
                <a:spcPts val="0"/>
              </a:spcAft>
              <a:buClr>
                <a:srgbClr val="206E7C"/>
              </a:buClr>
              <a:buSzPts val="800"/>
              <a:buNone/>
              <a:defRPr>
                <a:solidFill>
                  <a:srgbClr val="206E7C"/>
                </a:solidFill>
              </a:defRPr>
            </a:lvl9pPr>
          </a:lstStyle>
          <a:p/>
        </p:txBody>
      </p:sp>
      <p:sp>
        <p:nvSpPr>
          <p:cNvPr id="11" name="Google Shape;11;p2"/>
          <p:cNvSpPr txBox="1"/>
          <p:nvPr>
            <p:ph idx="2" type="subTitle"/>
          </p:nvPr>
        </p:nvSpPr>
        <p:spPr>
          <a:xfrm>
            <a:off x="1190575" y="4444055"/>
            <a:ext cx="2736000" cy="261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8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pic>
        <p:nvPicPr>
          <p:cNvPr id="12" name="Google Shape;12;p2"/>
          <p:cNvPicPr preferRelativeResize="0"/>
          <p:nvPr/>
        </p:nvPicPr>
        <p:blipFill rotWithShape="1">
          <a:blip r:embed="rId2">
            <a:alphaModFix/>
          </a:blip>
          <a:srcRect b="0" l="0" r="0" t="0"/>
          <a:stretch/>
        </p:blipFill>
        <p:spPr>
          <a:xfrm>
            <a:off x="8255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82" name="Shape 82"/>
        <p:cNvGrpSpPr/>
        <p:nvPr/>
      </p:nvGrpSpPr>
      <p:grpSpPr>
        <a:xfrm>
          <a:off x="0" y="0"/>
          <a:ext cx="0" cy="0"/>
          <a:chOff x="0" y="0"/>
          <a:chExt cx="0" cy="0"/>
        </a:xfrm>
      </p:grpSpPr>
      <p:sp>
        <p:nvSpPr>
          <p:cNvPr id="83" name="Google Shape;83;p11"/>
          <p:cNvSpPr txBox="1"/>
          <p:nvPr>
            <p:ph idx="1" type="body"/>
          </p:nvPr>
        </p:nvSpPr>
        <p:spPr>
          <a:xfrm>
            <a:off x="1493788"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4" name="Google Shape;84;p11"/>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5" name="Google Shape;85;p11"/>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6" name="Google Shape;86;p11"/>
          <p:cNvSpPr txBox="1"/>
          <p:nvPr>
            <p:ph idx="2" type="body"/>
          </p:nvPr>
        </p:nvSpPr>
        <p:spPr>
          <a:xfrm>
            <a:off x="5027312"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7" name="Google Shape;87;p11"/>
          <p:cNvSpPr txBox="1"/>
          <p:nvPr>
            <p:ph idx="3" type="body"/>
          </p:nvPr>
        </p:nvSpPr>
        <p:spPr>
          <a:xfrm>
            <a:off x="1493788"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8" name="Google Shape;88;p11"/>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9" name="Google Shape;89;p11"/>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90" name="Google Shape;90;p11"/>
          <p:cNvSpPr txBox="1"/>
          <p:nvPr>
            <p:ph idx="4" type="body"/>
          </p:nvPr>
        </p:nvSpPr>
        <p:spPr>
          <a:xfrm>
            <a:off x="5027312"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91" name="Google Shape;91;p11"/>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sz="2600">
                <a:solidFill>
                  <a:srgbClr val="1C304A"/>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right">
  <p:cSld name="Divider bright">
    <p:spTree>
      <p:nvGrpSpPr>
        <p:cNvPr id="759" name="Shape 759"/>
        <p:cNvGrpSpPr/>
        <p:nvPr/>
      </p:nvGrpSpPr>
      <p:grpSpPr>
        <a:xfrm>
          <a:off x="0" y="0"/>
          <a:ext cx="0" cy="0"/>
          <a:chOff x="0" y="0"/>
          <a:chExt cx="0" cy="0"/>
        </a:xfrm>
      </p:grpSpPr>
      <p:sp>
        <p:nvSpPr>
          <p:cNvPr id="760" name="Google Shape;760;p104"/>
          <p:cNvSpPr txBox="1"/>
          <p:nvPr>
            <p:ph idx="1" type="body"/>
          </p:nvPr>
        </p:nvSpPr>
        <p:spPr>
          <a:xfrm>
            <a:off x="666743" y="1940717"/>
            <a:ext cx="6043200" cy="1262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1" name="Google Shape;761;p104"/>
          <p:cNvSpPr txBox="1"/>
          <p:nvPr>
            <p:ph idx="2" type="body"/>
          </p:nvPr>
        </p:nvSpPr>
        <p:spPr>
          <a:xfrm>
            <a:off x="664959" y="614869"/>
            <a:ext cx="3995400" cy="208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2" name="Google Shape;762;p104"/>
          <p:cNvSpPr txBox="1"/>
          <p:nvPr>
            <p:ph idx="12" type="sldNum"/>
          </p:nvPr>
        </p:nvSpPr>
        <p:spPr>
          <a:xfrm>
            <a:off x="8322359" y="4814795"/>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EFDFD"/>
        </a:solidFill>
      </p:bgPr>
    </p:bg>
    <p:spTree>
      <p:nvGrpSpPr>
        <p:cNvPr id="763" name="Shape 763"/>
        <p:cNvGrpSpPr/>
        <p:nvPr/>
      </p:nvGrpSpPr>
      <p:grpSpPr>
        <a:xfrm>
          <a:off x="0" y="0"/>
          <a:ext cx="0" cy="0"/>
          <a:chOff x="0" y="0"/>
          <a:chExt cx="0" cy="0"/>
        </a:xfrm>
      </p:grpSpPr>
      <p:sp>
        <p:nvSpPr>
          <p:cNvPr id="764" name="Google Shape;764;p105"/>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Text">
  <p:cSld name="End Text">
    <p:bg>
      <p:bgPr>
        <a:solidFill>
          <a:srgbClr val="1C304A"/>
        </a:solidFill>
      </p:bgPr>
    </p:bg>
    <p:spTree>
      <p:nvGrpSpPr>
        <p:cNvPr id="765" name="Shape 765"/>
        <p:cNvGrpSpPr/>
        <p:nvPr/>
      </p:nvGrpSpPr>
      <p:grpSpPr>
        <a:xfrm>
          <a:off x="0" y="0"/>
          <a:ext cx="0" cy="0"/>
          <a:chOff x="0" y="0"/>
          <a:chExt cx="0" cy="0"/>
        </a:xfrm>
      </p:grpSpPr>
      <p:sp>
        <p:nvSpPr>
          <p:cNvPr id="766" name="Google Shape;766;p106"/>
          <p:cNvSpPr txBox="1"/>
          <p:nvPr>
            <p:ph idx="1" type="body"/>
          </p:nvPr>
        </p:nvSpPr>
        <p:spPr>
          <a:xfrm>
            <a:off x="657225" y="1200150"/>
            <a:ext cx="7273800" cy="1679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CFFF"/>
              </a:buClr>
              <a:buSzPts val="18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CFFF"/>
              </a:buClr>
              <a:buSzPts val="1400"/>
              <a:buFont typeface="Helvetica Neue"/>
              <a:buNone/>
              <a:defRPr b="1" i="0" sz="7500" u="none" cap="none" strike="noStrike">
                <a:solidFill>
                  <a:srgbClr val="00CFFF"/>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CFFF"/>
              </a:buClr>
              <a:buSzPts val="1400"/>
              <a:buFont typeface="Helvetica Neue"/>
              <a:buNone/>
              <a:defRPr b="1" i="0" sz="7500" u="none" cap="none" strike="noStrike">
                <a:solidFill>
                  <a:srgbClr val="00CFFF"/>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CFFF"/>
              </a:buClr>
              <a:buSzPts val="1200"/>
              <a:buFont typeface="Helvetica Neue"/>
              <a:buNone/>
              <a:defRPr b="1" i="0" sz="7500" u="none" cap="none" strike="noStrike">
                <a:solidFill>
                  <a:srgbClr val="00CFFF"/>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CFFF"/>
              </a:buClr>
              <a:buSzPts val="1000"/>
              <a:buFont typeface="Helvetica Neue"/>
              <a:buNone/>
              <a:defRPr b="1" i="0" sz="7500" u="none" cap="none" strike="noStrike">
                <a:solidFill>
                  <a:srgbClr val="00CFFF"/>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7" name="Google Shape;767;p106"/>
          <p:cNvSpPr txBox="1"/>
          <p:nvPr>
            <p:ph idx="2" type="body"/>
          </p:nvPr>
        </p:nvSpPr>
        <p:spPr>
          <a:xfrm>
            <a:off x="668742" y="3999997"/>
            <a:ext cx="3238500" cy="514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768" name="Google Shape;768;p106"/>
          <p:cNvPicPr preferRelativeResize="0"/>
          <p:nvPr/>
        </p:nvPicPr>
        <p:blipFill rotWithShape="1">
          <a:blip r:embed="rId2">
            <a:alphaModFix/>
          </a:blip>
          <a:srcRect b="0" l="0" r="0" t="0"/>
          <a:stretch/>
        </p:blipFill>
        <p:spPr>
          <a:xfrm>
            <a:off x="687948" y="4674378"/>
            <a:ext cx="233400" cy="233400"/>
          </a:xfrm>
          <a:prstGeom prst="rect">
            <a:avLst/>
          </a:prstGeom>
          <a:noFill/>
          <a:ln>
            <a:noFill/>
          </a:ln>
        </p:spPr>
      </p:pic>
      <p:sp>
        <p:nvSpPr>
          <p:cNvPr id="769" name="Google Shape;769;p106"/>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dered List - Light">
  <p:cSld name="TITLE_AND_TWO_COLUMNS_1_2_1_1">
    <p:bg>
      <p:bgPr>
        <a:solidFill>
          <a:srgbClr val="FFFFFF"/>
        </a:solidFill>
      </p:bgPr>
    </p:bg>
    <p:spTree>
      <p:nvGrpSpPr>
        <p:cNvPr id="92" name="Shape 92"/>
        <p:cNvGrpSpPr/>
        <p:nvPr/>
      </p:nvGrpSpPr>
      <p:grpSpPr>
        <a:xfrm>
          <a:off x="0" y="0"/>
          <a:ext cx="0" cy="0"/>
          <a:chOff x="0" y="0"/>
          <a:chExt cx="0" cy="0"/>
        </a:xfrm>
      </p:grpSpPr>
      <p:sp>
        <p:nvSpPr>
          <p:cNvPr id="93" name="Google Shape;93;p12"/>
          <p:cNvSpPr txBox="1"/>
          <p:nvPr>
            <p:ph idx="12" type="sldNum"/>
          </p:nvPr>
        </p:nvSpPr>
        <p:spPr>
          <a:xfrm>
            <a:off x="8472450" y="4765389"/>
            <a:ext cx="548700" cy="261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2"/>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95" name="Google Shape;95;p12"/>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96" name="Google Shape;96;p12"/>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1</a:t>
            </a:r>
            <a:endParaRPr b="1" i="0" sz="7200" u="none" cap="none" strike="noStrike">
              <a:solidFill>
                <a:srgbClr val="00CFFF"/>
              </a:solidFill>
              <a:latin typeface="Helvetica Neue"/>
              <a:ea typeface="Helvetica Neue"/>
              <a:cs typeface="Helvetica Neue"/>
              <a:sym typeface="Helvetica Neue"/>
            </a:endParaRPr>
          </a:p>
        </p:txBody>
      </p:sp>
      <p:sp>
        <p:nvSpPr>
          <p:cNvPr id="97" name="Google Shape;97;p12"/>
          <p:cNvSpPr txBox="1"/>
          <p:nvPr>
            <p:ph idx="2" type="body"/>
          </p:nvPr>
        </p:nvSpPr>
        <p:spPr>
          <a:xfrm>
            <a:off x="8735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98" name="Google Shape;98;p12"/>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2</a:t>
            </a:r>
            <a:endParaRPr b="1" i="0" sz="7200" u="none" cap="none" strike="noStrike">
              <a:solidFill>
                <a:srgbClr val="00CFFF"/>
              </a:solidFill>
              <a:latin typeface="Helvetica Neue"/>
              <a:ea typeface="Helvetica Neue"/>
              <a:cs typeface="Helvetica Neue"/>
              <a:sym typeface="Helvetica Neue"/>
            </a:endParaRPr>
          </a:p>
        </p:txBody>
      </p:sp>
      <p:sp>
        <p:nvSpPr>
          <p:cNvPr id="99" name="Google Shape;99;p12"/>
          <p:cNvSpPr txBox="1"/>
          <p:nvPr>
            <p:ph idx="3" type="body"/>
          </p:nvPr>
        </p:nvSpPr>
        <p:spPr>
          <a:xfrm>
            <a:off x="24037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0" name="Google Shape;100;p12"/>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3</a:t>
            </a:r>
            <a:endParaRPr b="1" i="0" sz="7200" u="none" cap="none" strike="noStrike">
              <a:solidFill>
                <a:srgbClr val="00CFFF"/>
              </a:solidFill>
              <a:latin typeface="Helvetica Neue"/>
              <a:ea typeface="Helvetica Neue"/>
              <a:cs typeface="Helvetica Neue"/>
              <a:sym typeface="Helvetica Neue"/>
            </a:endParaRPr>
          </a:p>
        </p:txBody>
      </p:sp>
      <p:sp>
        <p:nvSpPr>
          <p:cNvPr id="101" name="Google Shape;101;p12"/>
          <p:cNvSpPr txBox="1"/>
          <p:nvPr>
            <p:ph idx="4" type="body"/>
          </p:nvPr>
        </p:nvSpPr>
        <p:spPr>
          <a:xfrm>
            <a:off x="39339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2" name="Google Shape;102;p12"/>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4</a:t>
            </a:r>
            <a:endParaRPr b="1" i="0" sz="7200" u="none" cap="none" strike="noStrike">
              <a:solidFill>
                <a:srgbClr val="00CFFF"/>
              </a:solidFill>
              <a:latin typeface="Helvetica Neue"/>
              <a:ea typeface="Helvetica Neue"/>
              <a:cs typeface="Helvetica Neue"/>
              <a:sym typeface="Helvetica Neue"/>
            </a:endParaRPr>
          </a:p>
        </p:txBody>
      </p:sp>
      <p:sp>
        <p:nvSpPr>
          <p:cNvPr id="103" name="Google Shape;103;p12"/>
          <p:cNvSpPr txBox="1"/>
          <p:nvPr>
            <p:ph idx="5" type="body"/>
          </p:nvPr>
        </p:nvSpPr>
        <p:spPr>
          <a:xfrm>
            <a:off x="54641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4" name="Google Shape;104;p12"/>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5</a:t>
            </a:r>
            <a:endParaRPr b="1" i="0" sz="7200" u="none" cap="none" strike="noStrike">
              <a:solidFill>
                <a:srgbClr val="00CFFF"/>
              </a:solidFill>
              <a:latin typeface="Helvetica Neue"/>
              <a:ea typeface="Helvetica Neue"/>
              <a:cs typeface="Helvetica Neue"/>
              <a:sym typeface="Helvetica Neue"/>
            </a:endParaRPr>
          </a:p>
        </p:txBody>
      </p:sp>
      <p:sp>
        <p:nvSpPr>
          <p:cNvPr id="105" name="Google Shape;105;p12"/>
          <p:cNvSpPr txBox="1"/>
          <p:nvPr>
            <p:ph idx="6" type="body"/>
          </p:nvPr>
        </p:nvSpPr>
        <p:spPr>
          <a:xfrm>
            <a:off x="69943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Light">
  <p:cSld name="TITLE_AND_TWO_COLUMNS_1">
    <p:spTree>
      <p:nvGrpSpPr>
        <p:cNvPr id="106" name="Shape 106"/>
        <p:cNvGrpSpPr/>
        <p:nvPr/>
      </p:nvGrpSpPr>
      <p:grpSpPr>
        <a:xfrm>
          <a:off x="0" y="0"/>
          <a:ext cx="0" cy="0"/>
          <a:chOff x="0" y="0"/>
          <a:chExt cx="0" cy="0"/>
        </a:xfrm>
      </p:grpSpPr>
      <p:sp>
        <p:nvSpPr>
          <p:cNvPr id="107" name="Google Shape;107;p13"/>
          <p:cNvSpPr txBox="1"/>
          <p:nvPr>
            <p:ph idx="1" type="body"/>
          </p:nvPr>
        </p:nvSpPr>
        <p:spPr>
          <a:xfrm>
            <a:off x="737118"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08" name="Google Shape;108;p13"/>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txBox="1"/>
          <p:nvPr>
            <p:ph idx="2" type="body"/>
          </p:nvPr>
        </p:nvSpPr>
        <p:spPr>
          <a:xfrm>
            <a:off x="3323393"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0" name="Google Shape;110;p13"/>
          <p:cNvSpPr txBox="1"/>
          <p:nvPr>
            <p:ph idx="3" type="body"/>
          </p:nvPr>
        </p:nvSpPr>
        <p:spPr>
          <a:xfrm>
            <a:off x="5909667"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1" name="Google Shape;111;p13"/>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12" name="Google Shape;112;p13"/>
          <p:cNvSpPr txBox="1"/>
          <p:nvPr>
            <p:ph idx="4"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13" name="Google Shape;113;p13"/>
          <p:cNvSpPr/>
          <p:nvPr/>
        </p:nvSpPr>
        <p:spPr>
          <a:xfrm>
            <a:off x="842957"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4" name="Google Shape;114;p13"/>
          <p:cNvSpPr txBox="1"/>
          <p:nvPr/>
        </p:nvSpPr>
        <p:spPr>
          <a:xfrm>
            <a:off x="841248"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800" u="none" cap="none" strike="noStrike">
                <a:solidFill>
                  <a:srgbClr val="FFFFFF"/>
                </a:solidFill>
                <a:latin typeface="Helvetica Neue"/>
                <a:ea typeface="Helvetica Neue"/>
                <a:cs typeface="Helvetica Neue"/>
                <a:sym typeface="Helvetica Neue"/>
              </a:rPr>
              <a:t>1</a:t>
            </a:r>
            <a:endParaRPr b="0" i="0" sz="1800" u="none" cap="none" strike="noStrike">
              <a:solidFill>
                <a:srgbClr val="000000"/>
              </a:solidFill>
              <a:latin typeface="Arial"/>
              <a:ea typeface="Arial"/>
              <a:cs typeface="Arial"/>
              <a:sym typeface="Arial"/>
            </a:endParaRPr>
          </a:p>
        </p:txBody>
      </p:sp>
      <p:sp>
        <p:nvSpPr>
          <p:cNvPr id="115" name="Google Shape;115;p13"/>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6" name="Google Shape;116;p13"/>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Helvetica Neue"/>
                <a:ea typeface="Helvetica Neue"/>
                <a:cs typeface="Helvetica Neue"/>
                <a:sym typeface="Helvetica Neue"/>
              </a:rPr>
              <a:t>2</a:t>
            </a:r>
            <a:endParaRPr b="0" i="0" sz="1800" u="none" cap="none" strike="noStrike">
              <a:solidFill>
                <a:srgbClr val="000000"/>
              </a:solidFill>
              <a:latin typeface="Arial"/>
              <a:ea typeface="Arial"/>
              <a:cs typeface="Arial"/>
              <a:sym typeface="Arial"/>
            </a:endParaRPr>
          </a:p>
        </p:txBody>
      </p:sp>
      <p:sp>
        <p:nvSpPr>
          <p:cNvPr id="117" name="Google Shape;117;p13"/>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8" name="Google Shape;118;p13"/>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Helvetica Neue"/>
                <a:ea typeface="Helvetica Neue"/>
                <a:cs typeface="Helvetica Neue"/>
                <a:sym typeface="Helvetica Neue"/>
              </a:rPr>
              <a:t>3</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Dark">
  <p:cSld name="TITLE_AND_BODY_2_1_1_1_1_3_1">
    <p:bg>
      <p:bgPr>
        <a:solidFill>
          <a:srgbClr val="1C304A"/>
        </a:solidFill>
      </p:bgPr>
    </p:bg>
    <p:spTree>
      <p:nvGrpSpPr>
        <p:cNvPr id="119" name="Shape 119"/>
        <p:cNvGrpSpPr/>
        <p:nvPr/>
      </p:nvGrpSpPr>
      <p:grpSpPr>
        <a:xfrm>
          <a:off x="0" y="0"/>
          <a:ext cx="0" cy="0"/>
          <a:chOff x="0" y="0"/>
          <a:chExt cx="0" cy="0"/>
        </a:xfrm>
      </p:grpSpPr>
      <p:sp>
        <p:nvSpPr>
          <p:cNvPr id="120" name="Google Shape;120;p14"/>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21" name="Google Shape;121;p14"/>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22" name="Google Shape;122;p14"/>
          <p:cNvSpPr txBox="1"/>
          <p:nvPr>
            <p:ph idx="2" type="body"/>
          </p:nvPr>
        </p:nvSpPr>
        <p:spPr>
          <a:xfrm>
            <a:off x="737118"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3" name="Google Shape;123;p14"/>
          <p:cNvSpPr txBox="1"/>
          <p:nvPr>
            <p:ph idx="3" type="body"/>
          </p:nvPr>
        </p:nvSpPr>
        <p:spPr>
          <a:xfrm>
            <a:off x="3323393"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4" name="Google Shape;124;p14"/>
          <p:cNvSpPr txBox="1"/>
          <p:nvPr>
            <p:ph idx="4" type="body"/>
          </p:nvPr>
        </p:nvSpPr>
        <p:spPr>
          <a:xfrm>
            <a:off x="5909667"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5" name="Google Shape;125;p14"/>
          <p:cNvSpPr/>
          <p:nvPr/>
        </p:nvSpPr>
        <p:spPr>
          <a:xfrm>
            <a:off x="842957"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26" name="Google Shape;126;p14"/>
          <p:cNvSpPr txBox="1"/>
          <p:nvPr/>
        </p:nvSpPr>
        <p:spPr>
          <a:xfrm>
            <a:off x="841248"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1</a:t>
            </a:r>
            <a:endParaRPr b="0" i="0" sz="1800" u="none" cap="none" strike="noStrike">
              <a:solidFill>
                <a:srgbClr val="1C304A"/>
              </a:solidFill>
              <a:latin typeface="Arial"/>
              <a:ea typeface="Arial"/>
              <a:cs typeface="Arial"/>
              <a:sym typeface="Arial"/>
            </a:endParaRPr>
          </a:p>
        </p:txBody>
      </p:sp>
      <p:sp>
        <p:nvSpPr>
          <p:cNvPr id="127" name="Google Shape;127;p14"/>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28" name="Google Shape;128;p14"/>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2</a:t>
            </a:r>
            <a:endParaRPr b="0" i="0" sz="1800" u="none" cap="none" strike="noStrike">
              <a:solidFill>
                <a:srgbClr val="1C304A"/>
              </a:solidFill>
              <a:latin typeface="Arial"/>
              <a:ea typeface="Arial"/>
              <a:cs typeface="Arial"/>
              <a:sym typeface="Arial"/>
            </a:endParaRPr>
          </a:p>
        </p:txBody>
      </p:sp>
      <p:sp>
        <p:nvSpPr>
          <p:cNvPr id="129" name="Google Shape;129;p14"/>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30" name="Google Shape;130;p14"/>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3</a:t>
            </a:r>
            <a:endParaRPr b="0" i="0" sz="1800" u="none" cap="none" strike="noStrike">
              <a:solidFill>
                <a:srgbClr val="1C304A"/>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Dark">
  <p:cSld name="TITLE_AND_BODY_2_1_1_1_1">
    <p:bg>
      <p:bgPr>
        <a:solidFill>
          <a:srgbClr val="1C304A"/>
        </a:solidFill>
      </p:bgPr>
    </p:bg>
    <p:spTree>
      <p:nvGrpSpPr>
        <p:cNvPr id="131" name="Shape 131"/>
        <p:cNvGrpSpPr/>
        <p:nvPr/>
      </p:nvGrpSpPr>
      <p:grpSpPr>
        <a:xfrm>
          <a:off x="0" y="0"/>
          <a:ext cx="0" cy="0"/>
          <a:chOff x="0" y="0"/>
          <a:chExt cx="0" cy="0"/>
        </a:xfrm>
      </p:grpSpPr>
      <p:sp>
        <p:nvSpPr>
          <p:cNvPr id="132" name="Google Shape;132;p15"/>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33" name="Google Shape;133;p15"/>
          <p:cNvSpPr txBox="1"/>
          <p:nvPr>
            <p:ph idx="1" type="body"/>
          </p:nvPr>
        </p:nvSpPr>
        <p:spPr>
          <a:xfrm>
            <a:off x="623400" y="1654658"/>
            <a:ext cx="78915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FFFFFF"/>
              </a:buClr>
              <a:buSzPts val="1800"/>
              <a:buChar char="●"/>
              <a:defRPr>
                <a:solidFill>
                  <a:srgbClr val="FFFFFF"/>
                </a:solidFill>
              </a:defRPr>
            </a:lvl1pPr>
            <a:lvl2pPr indent="-317500" lvl="1" marL="914400" rtl="0" algn="l">
              <a:lnSpc>
                <a:spcPct val="115000"/>
              </a:lnSpc>
              <a:spcBef>
                <a:spcPts val="1600"/>
              </a:spcBef>
              <a:spcAft>
                <a:spcPts val="0"/>
              </a:spcAft>
              <a:buClr>
                <a:srgbClr val="FFFFFF"/>
              </a:buClr>
              <a:buSzPts val="1400"/>
              <a:buChar char="○"/>
              <a:defRPr>
                <a:solidFill>
                  <a:srgbClr val="FFFFFF"/>
                </a:solidFill>
              </a:defRPr>
            </a:lvl2pPr>
            <a:lvl3pPr indent="-317500" lvl="2" marL="1371600" rtl="0" algn="l">
              <a:lnSpc>
                <a:spcPct val="115000"/>
              </a:lnSpc>
              <a:spcBef>
                <a:spcPts val="1600"/>
              </a:spcBef>
              <a:spcAft>
                <a:spcPts val="0"/>
              </a:spcAft>
              <a:buClr>
                <a:srgbClr val="FFFFFF"/>
              </a:buClr>
              <a:buSzPts val="1400"/>
              <a:buChar char="■"/>
              <a:defRPr>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292100" lvl="4" marL="2286000" rtl="0" algn="l">
              <a:lnSpc>
                <a:spcPct val="115000"/>
              </a:lnSpc>
              <a:spcBef>
                <a:spcPts val="1600"/>
              </a:spcBef>
              <a:spcAft>
                <a:spcPts val="0"/>
              </a:spcAft>
              <a:buClr>
                <a:srgbClr val="FFFFFF"/>
              </a:buClr>
              <a:buSzPts val="1000"/>
              <a:buChar char="○"/>
              <a:defRPr>
                <a:solidFill>
                  <a:srgbClr val="FFFFFF"/>
                </a:solidFill>
              </a:defRPr>
            </a:lvl5pPr>
            <a:lvl6pPr indent="-279400" lvl="5" marL="2743200" rtl="0" algn="l">
              <a:lnSpc>
                <a:spcPct val="115000"/>
              </a:lnSpc>
              <a:spcBef>
                <a:spcPts val="1600"/>
              </a:spcBef>
              <a:spcAft>
                <a:spcPts val="0"/>
              </a:spcAft>
              <a:buClr>
                <a:srgbClr val="FFFFFF"/>
              </a:buClr>
              <a:buSzPts val="800"/>
              <a:buChar char="■"/>
              <a:defRPr>
                <a:solidFill>
                  <a:srgbClr val="FFFFFF"/>
                </a:solidFill>
              </a:defRPr>
            </a:lvl6pPr>
            <a:lvl7pPr indent="-279400" lvl="6" marL="3200400" rtl="0" algn="l">
              <a:lnSpc>
                <a:spcPct val="115000"/>
              </a:lnSpc>
              <a:spcBef>
                <a:spcPts val="1600"/>
              </a:spcBef>
              <a:spcAft>
                <a:spcPts val="0"/>
              </a:spcAft>
              <a:buClr>
                <a:srgbClr val="FFFFFF"/>
              </a:buClr>
              <a:buSzPts val="800"/>
              <a:buChar char="●"/>
              <a:defRPr>
                <a:solidFill>
                  <a:srgbClr val="FFFFFF"/>
                </a:solidFill>
              </a:defRPr>
            </a:lvl7pPr>
            <a:lvl8pPr indent="-279400" lvl="7" marL="3657600" rtl="0" algn="l">
              <a:lnSpc>
                <a:spcPct val="115000"/>
              </a:lnSpc>
              <a:spcBef>
                <a:spcPts val="1600"/>
              </a:spcBef>
              <a:spcAft>
                <a:spcPts val="0"/>
              </a:spcAft>
              <a:buClr>
                <a:srgbClr val="FFFFFF"/>
              </a:buClr>
              <a:buSzPts val="800"/>
              <a:buChar char="○"/>
              <a:defRPr>
                <a:solidFill>
                  <a:srgbClr val="FFFFFF"/>
                </a:solidFill>
              </a:defRPr>
            </a:lvl8pPr>
            <a:lvl9pPr indent="-279400" lvl="8" marL="4114800" rtl="0" algn="l">
              <a:lnSpc>
                <a:spcPct val="115000"/>
              </a:lnSpc>
              <a:spcBef>
                <a:spcPts val="1600"/>
              </a:spcBef>
              <a:spcAft>
                <a:spcPts val="1600"/>
              </a:spcAft>
              <a:buClr>
                <a:srgbClr val="FFFFFF"/>
              </a:buClr>
              <a:buSzPts val="800"/>
              <a:buChar char="■"/>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Dark">
  <p:cSld name="TITLE_AND_BODY_2_1_1_1_1_3">
    <p:bg>
      <p:bgPr>
        <a:solidFill>
          <a:srgbClr val="1C304A"/>
        </a:solidFill>
      </p:bgPr>
    </p:bg>
    <p:spTree>
      <p:nvGrpSpPr>
        <p:cNvPr id="134" name="Shape 134"/>
        <p:cNvGrpSpPr/>
        <p:nvPr/>
      </p:nvGrpSpPr>
      <p:grpSpPr>
        <a:xfrm>
          <a:off x="0" y="0"/>
          <a:ext cx="0" cy="0"/>
          <a:chOff x="0" y="0"/>
          <a:chExt cx="0" cy="0"/>
        </a:xfrm>
      </p:grpSpPr>
      <p:sp>
        <p:nvSpPr>
          <p:cNvPr id="135" name="Google Shape;135;p16"/>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36" name="Google Shape;136;p16"/>
          <p:cNvSpPr txBox="1"/>
          <p:nvPr>
            <p:ph idx="1" type="body"/>
          </p:nvPr>
        </p:nvSpPr>
        <p:spPr>
          <a:xfrm>
            <a:off x="697434" y="1714063"/>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37" name="Google Shape;137;p16"/>
          <p:cNvSpPr txBox="1"/>
          <p:nvPr>
            <p:ph idx="2" type="body"/>
          </p:nvPr>
        </p:nvSpPr>
        <p:spPr>
          <a:xfrm>
            <a:off x="4675870" y="1737313"/>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38" name="Google Shape;138;p16"/>
          <p:cNvSpPr txBox="1"/>
          <p:nvPr>
            <p:ph idx="3"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Light">
  <p:cSld name="TITLE_AND_BODY_2_1_1_1_1_1">
    <p:bg>
      <p:bgPr>
        <a:solidFill>
          <a:srgbClr val="FFFFFF"/>
        </a:solidFill>
      </p:bgPr>
    </p:bg>
    <p:spTree>
      <p:nvGrpSpPr>
        <p:cNvPr id="139" name="Shape 139"/>
        <p:cNvGrpSpPr/>
        <p:nvPr/>
      </p:nvGrpSpPr>
      <p:grpSpPr>
        <a:xfrm>
          <a:off x="0" y="0"/>
          <a:ext cx="0" cy="0"/>
          <a:chOff x="0" y="0"/>
          <a:chExt cx="0" cy="0"/>
        </a:xfrm>
      </p:grpSpPr>
      <p:sp>
        <p:nvSpPr>
          <p:cNvPr id="140" name="Google Shape;140;p17"/>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41" name="Google Shape;141;p17"/>
          <p:cNvSpPr txBox="1"/>
          <p:nvPr>
            <p:ph idx="1" type="body"/>
          </p:nvPr>
        </p:nvSpPr>
        <p:spPr>
          <a:xfrm>
            <a:off x="725280" y="1722020"/>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42" name="Google Shape;142;p17"/>
          <p:cNvSpPr txBox="1"/>
          <p:nvPr>
            <p:ph idx="2" type="body"/>
          </p:nvPr>
        </p:nvSpPr>
        <p:spPr>
          <a:xfrm>
            <a:off x="4675870" y="1745270"/>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43" name="Google Shape;143;p17"/>
          <p:cNvSpPr txBox="1"/>
          <p:nvPr>
            <p:ph idx="3"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Light">
  <p:cSld name="CUSTOM">
    <p:spTree>
      <p:nvGrpSpPr>
        <p:cNvPr id="144" name="Shape 144"/>
        <p:cNvGrpSpPr/>
        <p:nvPr/>
      </p:nvGrpSpPr>
      <p:grpSpPr>
        <a:xfrm>
          <a:off x="0" y="0"/>
          <a:ext cx="0" cy="0"/>
          <a:chOff x="0" y="0"/>
          <a:chExt cx="0" cy="0"/>
        </a:xfrm>
      </p:grpSpPr>
      <p:sp>
        <p:nvSpPr>
          <p:cNvPr id="145" name="Google Shape;145;p18"/>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46" name="Google Shape;146;p18"/>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Dark">
  <p:cSld name="SECTION_TITLE_AND_DESCRIPTION_1">
    <p:spTree>
      <p:nvGrpSpPr>
        <p:cNvPr id="147" name="Shape 147"/>
        <p:cNvGrpSpPr/>
        <p:nvPr/>
      </p:nvGrpSpPr>
      <p:grpSpPr>
        <a:xfrm>
          <a:off x="0" y="0"/>
          <a:ext cx="0" cy="0"/>
          <a:chOff x="0" y="0"/>
          <a:chExt cx="0" cy="0"/>
        </a:xfrm>
      </p:grpSpPr>
      <p:pic>
        <p:nvPicPr>
          <p:cNvPr id="148" name="Google Shape;148;p19"/>
          <p:cNvPicPr preferRelativeResize="0"/>
          <p:nvPr/>
        </p:nvPicPr>
        <p:blipFill rotWithShape="1">
          <a:blip r:embed="rId2">
            <a:alphaModFix/>
          </a:blip>
          <a:srcRect b="30901" l="47427" r="11416" t="6909"/>
          <a:stretch/>
        </p:blipFill>
        <p:spPr>
          <a:xfrm>
            <a:off x="4572000" y="-42840"/>
            <a:ext cx="4619100" cy="5235000"/>
          </a:xfrm>
          <a:prstGeom prst="rect">
            <a:avLst/>
          </a:prstGeom>
          <a:noFill/>
          <a:ln>
            <a:noFill/>
          </a:ln>
        </p:spPr>
      </p:pic>
      <p:sp>
        <p:nvSpPr>
          <p:cNvPr id="149" name="Google Shape;149;p19"/>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txBox="1"/>
          <p:nvPr>
            <p:ph type="ctrTitle"/>
          </p:nvPr>
        </p:nvSpPr>
        <p:spPr>
          <a:xfrm>
            <a:off x="718656" y="614725"/>
            <a:ext cx="34947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1" name="Google Shape;151;p19"/>
          <p:cNvSpPr txBox="1"/>
          <p:nvPr>
            <p:ph idx="1" type="body"/>
          </p:nvPr>
        </p:nvSpPr>
        <p:spPr>
          <a:xfrm>
            <a:off x="725275" y="1722025"/>
            <a:ext cx="3104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52" name="Google Shape;152;p19"/>
          <p:cNvSpPr txBox="1"/>
          <p:nvPr>
            <p:ph idx="2" type="subTitle"/>
          </p:nvPr>
        </p:nvSpPr>
        <p:spPr>
          <a:xfrm>
            <a:off x="718649" y="292250"/>
            <a:ext cx="35463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Light">
  <p:cSld name="SECTION_TITLE_AND_DESCRIPTION_1_2">
    <p:spTree>
      <p:nvGrpSpPr>
        <p:cNvPr id="153" name="Shape 153"/>
        <p:cNvGrpSpPr/>
        <p:nvPr/>
      </p:nvGrpSpPr>
      <p:grpSpPr>
        <a:xfrm>
          <a:off x="0" y="0"/>
          <a:ext cx="0" cy="0"/>
          <a:chOff x="0" y="0"/>
          <a:chExt cx="0" cy="0"/>
        </a:xfrm>
      </p:grpSpPr>
      <p:sp>
        <p:nvSpPr>
          <p:cNvPr id="154" name="Google Shape;154;p20"/>
          <p:cNvSpPr/>
          <p:nvPr/>
        </p:nvSpPr>
        <p:spPr>
          <a:xfrm>
            <a:off x="4572000" y="-11850"/>
            <a:ext cx="4619100" cy="5215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0"/>
          <p:cNvSpPr txBox="1"/>
          <p:nvPr>
            <p:ph type="ctrTitle"/>
          </p:nvPr>
        </p:nvSpPr>
        <p:spPr>
          <a:xfrm>
            <a:off x="718656" y="614725"/>
            <a:ext cx="34947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6" name="Google Shape;156;p20"/>
          <p:cNvSpPr txBox="1"/>
          <p:nvPr>
            <p:ph idx="1" type="body"/>
          </p:nvPr>
        </p:nvSpPr>
        <p:spPr>
          <a:xfrm>
            <a:off x="725275" y="1722025"/>
            <a:ext cx="3104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57" name="Google Shape;157;p20"/>
          <p:cNvSpPr txBox="1"/>
          <p:nvPr>
            <p:ph idx="2" type="subTitle"/>
          </p:nvPr>
        </p:nvSpPr>
        <p:spPr>
          <a:xfrm>
            <a:off x="718649" y="292250"/>
            <a:ext cx="35463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Light">
  <p:cSld name="TITLE_AND_BODY_2_1_1_1_1_2">
    <p:bg>
      <p:bgPr>
        <a:solidFill>
          <a:srgbClr val="FFFFFF"/>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 name="Google Shape;15;p3"/>
          <p:cNvSpPr txBox="1"/>
          <p:nvPr>
            <p:ph idx="1" type="body"/>
          </p:nvPr>
        </p:nvSpPr>
        <p:spPr>
          <a:xfrm>
            <a:off x="712850" y="1662375"/>
            <a:ext cx="78021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1C304A"/>
              </a:buClr>
              <a:buSzPts val="1800"/>
              <a:buChar char="●"/>
              <a:defRPr>
                <a:solidFill>
                  <a:srgbClr val="1C304A"/>
                </a:solidFill>
              </a:defRPr>
            </a:lvl1pPr>
            <a:lvl2pPr indent="-317500" lvl="1" marL="914400" rtl="0" algn="l">
              <a:lnSpc>
                <a:spcPct val="115000"/>
              </a:lnSpc>
              <a:spcBef>
                <a:spcPts val="1600"/>
              </a:spcBef>
              <a:spcAft>
                <a:spcPts val="0"/>
              </a:spcAft>
              <a:buClr>
                <a:srgbClr val="1C304A"/>
              </a:buClr>
              <a:buSzPts val="1400"/>
              <a:buChar char="○"/>
              <a:defRPr>
                <a:solidFill>
                  <a:srgbClr val="1C304A"/>
                </a:solidFill>
              </a:defRPr>
            </a:lvl2pPr>
            <a:lvl3pPr indent="-317500" lvl="2" marL="1371600" rtl="0" algn="l">
              <a:lnSpc>
                <a:spcPct val="115000"/>
              </a:lnSpc>
              <a:spcBef>
                <a:spcPts val="1600"/>
              </a:spcBef>
              <a:spcAft>
                <a:spcPts val="0"/>
              </a:spcAft>
              <a:buClr>
                <a:srgbClr val="1C304A"/>
              </a:buClr>
              <a:buSzPts val="1400"/>
              <a:buChar char="■"/>
              <a:defRPr>
                <a:solidFill>
                  <a:srgbClr val="1C304A"/>
                </a:solidFill>
              </a:defRPr>
            </a:lvl3pPr>
            <a:lvl4pPr indent="-304800" lvl="3" marL="1828800" rtl="0" algn="l">
              <a:lnSpc>
                <a:spcPct val="115000"/>
              </a:lnSpc>
              <a:spcBef>
                <a:spcPts val="1600"/>
              </a:spcBef>
              <a:spcAft>
                <a:spcPts val="0"/>
              </a:spcAft>
              <a:buClr>
                <a:srgbClr val="1C304A"/>
              </a:buClr>
              <a:buSzPts val="1200"/>
              <a:buChar char="●"/>
              <a:defRPr>
                <a:solidFill>
                  <a:srgbClr val="1C304A"/>
                </a:solidFill>
              </a:defRPr>
            </a:lvl4pPr>
            <a:lvl5pPr indent="-292100" lvl="4" marL="2286000" rtl="0" algn="l">
              <a:lnSpc>
                <a:spcPct val="115000"/>
              </a:lnSpc>
              <a:spcBef>
                <a:spcPts val="1600"/>
              </a:spcBef>
              <a:spcAft>
                <a:spcPts val="0"/>
              </a:spcAft>
              <a:buClr>
                <a:srgbClr val="1C304A"/>
              </a:buClr>
              <a:buSzPts val="1000"/>
              <a:buChar char="○"/>
              <a:defRPr>
                <a:solidFill>
                  <a:srgbClr val="1C304A"/>
                </a:solidFill>
              </a:defRPr>
            </a:lvl5pPr>
            <a:lvl6pPr indent="-279400" lvl="5" marL="2743200" rtl="0" algn="l">
              <a:lnSpc>
                <a:spcPct val="115000"/>
              </a:lnSpc>
              <a:spcBef>
                <a:spcPts val="1600"/>
              </a:spcBef>
              <a:spcAft>
                <a:spcPts val="0"/>
              </a:spcAft>
              <a:buClr>
                <a:srgbClr val="1C304A"/>
              </a:buClr>
              <a:buSzPts val="800"/>
              <a:buChar char="■"/>
              <a:defRPr>
                <a:solidFill>
                  <a:srgbClr val="1C304A"/>
                </a:solidFill>
              </a:defRPr>
            </a:lvl6pPr>
            <a:lvl7pPr indent="-279400" lvl="6" marL="3200400" rtl="0" algn="l">
              <a:lnSpc>
                <a:spcPct val="115000"/>
              </a:lnSpc>
              <a:spcBef>
                <a:spcPts val="1600"/>
              </a:spcBef>
              <a:spcAft>
                <a:spcPts val="0"/>
              </a:spcAft>
              <a:buClr>
                <a:srgbClr val="1C304A"/>
              </a:buClr>
              <a:buSzPts val="800"/>
              <a:buChar char="●"/>
              <a:defRPr>
                <a:solidFill>
                  <a:srgbClr val="1C304A"/>
                </a:solidFill>
              </a:defRPr>
            </a:lvl7pPr>
            <a:lvl8pPr indent="-279400" lvl="7" marL="3657600" rtl="0" algn="l">
              <a:lnSpc>
                <a:spcPct val="115000"/>
              </a:lnSpc>
              <a:spcBef>
                <a:spcPts val="1600"/>
              </a:spcBef>
              <a:spcAft>
                <a:spcPts val="0"/>
              </a:spcAft>
              <a:buClr>
                <a:srgbClr val="1C304A"/>
              </a:buClr>
              <a:buSzPts val="800"/>
              <a:buChar char="○"/>
              <a:defRPr>
                <a:solidFill>
                  <a:srgbClr val="1C304A"/>
                </a:solidFill>
              </a:defRPr>
            </a:lvl8pPr>
            <a:lvl9pPr indent="-279400" lvl="8" marL="4114800" rtl="0" algn="l">
              <a:lnSpc>
                <a:spcPct val="115000"/>
              </a:lnSpc>
              <a:spcBef>
                <a:spcPts val="1600"/>
              </a:spcBef>
              <a:spcAft>
                <a:spcPts val="1600"/>
              </a:spcAft>
              <a:buClr>
                <a:srgbClr val="1C304A"/>
              </a:buClr>
              <a:buSzPts val="800"/>
              <a:buChar char="■"/>
              <a:defRPr>
                <a:solidFill>
                  <a:srgbClr val="1C304A"/>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 Thanks - Dark">
  <p:cSld name="SECTION_TITLE_AND_DESCRIPTION_1_1">
    <p:bg>
      <p:bgPr>
        <a:solidFill>
          <a:srgbClr val="1C304A"/>
        </a:solidFill>
      </p:bgPr>
    </p:bg>
    <p:spTree>
      <p:nvGrpSpPr>
        <p:cNvPr id="158" name="Shape 158"/>
        <p:cNvGrpSpPr/>
        <p:nvPr/>
      </p:nvGrpSpPr>
      <p:grpSpPr>
        <a:xfrm>
          <a:off x="0" y="0"/>
          <a:ext cx="0" cy="0"/>
          <a:chOff x="0" y="0"/>
          <a:chExt cx="0" cy="0"/>
        </a:xfrm>
      </p:grpSpPr>
      <p:sp>
        <p:nvSpPr>
          <p:cNvPr id="159" name="Google Shape;159;p21"/>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CFFF"/>
              </a:buClr>
              <a:buSzPts val="6000"/>
              <a:buNone/>
              <a:defRPr b="1" sz="6000">
                <a:solidFill>
                  <a:srgbClr val="00CFFF"/>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160" name="Google Shape;160;p21"/>
          <p:cNvSpPr txBox="1"/>
          <p:nvPr>
            <p:ph idx="1" type="body"/>
          </p:nvPr>
        </p:nvSpPr>
        <p:spPr>
          <a:xfrm>
            <a:off x="737118" y="3585136"/>
            <a:ext cx="2258100" cy="1332600"/>
          </a:xfrm>
          <a:prstGeom prst="rect">
            <a:avLst/>
          </a:prstGeom>
          <a:noFill/>
          <a:ln>
            <a:noFill/>
          </a:ln>
        </p:spPr>
        <p:txBody>
          <a:bodyPr anchorCtr="0" anchor="t" bIns="91425" lIns="91425" spcFirstLastPara="1" rIns="91425" wrap="square" tIns="91425">
            <a:noAutofit/>
          </a:bodyPr>
          <a:lstStyle>
            <a:lvl1pPr indent="-292100" lvl="0" marL="457200" rtl="0" algn="l">
              <a:lnSpc>
                <a:spcPct val="115000"/>
              </a:lnSpc>
              <a:spcBef>
                <a:spcPts val="0"/>
              </a:spcBef>
              <a:spcAft>
                <a:spcPts val="0"/>
              </a:spcAft>
              <a:buClr>
                <a:srgbClr val="FFFFFF"/>
              </a:buClr>
              <a:buSzPts val="1000"/>
              <a:buChar char="●"/>
              <a:defRPr sz="1000">
                <a:solidFill>
                  <a:srgbClr val="FFFFFF"/>
                </a:solidFill>
              </a:defRPr>
            </a:lvl1pPr>
            <a:lvl2pPr indent="-292100" lvl="1" marL="914400" rtl="0" algn="l">
              <a:lnSpc>
                <a:spcPct val="115000"/>
              </a:lnSpc>
              <a:spcBef>
                <a:spcPts val="1600"/>
              </a:spcBef>
              <a:spcAft>
                <a:spcPts val="0"/>
              </a:spcAft>
              <a:buClr>
                <a:srgbClr val="FFFFFF"/>
              </a:buClr>
              <a:buSzPts val="1000"/>
              <a:buChar char="○"/>
              <a:defRPr sz="1000">
                <a:solidFill>
                  <a:srgbClr val="FFFFFF"/>
                </a:solidFill>
              </a:defRPr>
            </a:lvl2pPr>
            <a:lvl3pPr indent="-292100" lvl="2" marL="1371600" rtl="0" algn="l">
              <a:lnSpc>
                <a:spcPct val="115000"/>
              </a:lnSpc>
              <a:spcBef>
                <a:spcPts val="1600"/>
              </a:spcBef>
              <a:spcAft>
                <a:spcPts val="0"/>
              </a:spcAft>
              <a:buClr>
                <a:srgbClr val="FFFFFF"/>
              </a:buClr>
              <a:buSzPts val="1000"/>
              <a:buChar char="■"/>
              <a:defRPr sz="1000">
                <a:solidFill>
                  <a:srgbClr val="FFFFFF"/>
                </a:solidFill>
              </a:defRPr>
            </a:lvl3pPr>
            <a:lvl4pPr indent="-292100" lvl="3" marL="1828800" rtl="0" algn="l">
              <a:lnSpc>
                <a:spcPct val="115000"/>
              </a:lnSpc>
              <a:spcBef>
                <a:spcPts val="1600"/>
              </a:spcBef>
              <a:spcAft>
                <a:spcPts val="0"/>
              </a:spcAft>
              <a:buClr>
                <a:srgbClr val="FFFFFF"/>
              </a:buClr>
              <a:buSzPts val="1000"/>
              <a:buChar char="●"/>
              <a:defRPr sz="1000">
                <a:solidFill>
                  <a:srgbClr val="FFFFFF"/>
                </a:solidFill>
              </a:defRPr>
            </a:lvl4pPr>
            <a:lvl5pPr indent="-292100" lvl="4" marL="2286000" rtl="0" algn="l">
              <a:lnSpc>
                <a:spcPct val="115000"/>
              </a:lnSpc>
              <a:spcBef>
                <a:spcPts val="1600"/>
              </a:spcBef>
              <a:spcAft>
                <a:spcPts val="0"/>
              </a:spcAft>
              <a:buClr>
                <a:srgbClr val="FFFFFF"/>
              </a:buClr>
              <a:buSzPts val="1000"/>
              <a:buChar char="○"/>
              <a:defRPr>
                <a:solidFill>
                  <a:srgbClr val="FFFFFF"/>
                </a:solidFill>
              </a:defRPr>
            </a:lvl5pPr>
            <a:lvl6pPr indent="-292100" lvl="5" marL="2743200" rtl="0" algn="l">
              <a:lnSpc>
                <a:spcPct val="115000"/>
              </a:lnSpc>
              <a:spcBef>
                <a:spcPts val="1600"/>
              </a:spcBef>
              <a:spcAft>
                <a:spcPts val="0"/>
              </a:spcAft>
              <a:buClr>
                <a:srgbClr val="FFFFFF"/>
              </a:buClr>
              <a:buSzPts val="1000"/>
              <a:buChar char="■"/>
              <a:defRPr sz="1000">
                <a:solidFill>
                  <a:srgbClr val="FFFFFF"/>
                </a:solidFill>
              </a:defRPr>
            </a:lvl6pPr>
            <a:lvl7pPr indent="-292100" lvl="6" marL="3200400" rtl="0" algn="l">
              <a:lnSpc>
                <a:spcPct val="115000"/>
              </a:lnSpc>
              <a:spcBef>
                <a:spcPts val="1600"/>
              </a:spcBef>
              <a:spcAft>
                <a:spcPts val="0"/>
              </a:spcAft>
              <a:buClr>
                <a:srgbClr val="FFFFFF"/>
              </a:buClr>
              <a:buSzPts val="1000"/>
              <a:buChar char="●"/>
              <a:defRPr sz="1000">
                <a:solidFill>
                  <a:srgbClr val="FFFFFF"/>
                </a:solidFill>
              </a:defRPr>
            </a:lvl7pPr>
            <a:lvl8pPr indent="-292100" lvl="7" marL="3657600" rtl="0" algn="l">
              <a:lnSpc>
                <a:spcPct val="115000"/>
              </a:lnSpc>
              <a:spcBef>
                <a:spcPts val="1600"/>
              </a:spcBef>
              <a:spcAft>
                <a:spcPts val="0"/>
              </a:spcAft>
              <a:buClr>
                <a:srgbClr val="FFFFFF"/>
              </a:buClr>
              <a:buSzPts val="1000"/>
              <a:buChar char="○"/>
              <a:defRPr sz="1000">
                <a:solidFill>
                  <a:srgbClr val="FFFFFF"/>
                </a:solidFill>
              </a:defRPr>
            </a:lvl8pPr>
            <a:lvl9pPr indent="-292100" lvl="8" marL="4114800" rtl="0" algn="l">
              <a:lnSpc>
                <a:spcPct val="115000"/>
              </a:lnSpc>
              <a:spcBef>
                <a:spcPts val="1600"/>
              </a:spcBef>
              <a:spcAft>
                <a:spcPts val="1600"/>
              </a:spcAft>
              <a:buClr>
                <a:srgbClr val="FFFFFF"/>
              </a:buClr>
              <a:buSzPts val="1000"/>
              <a:buChar char="■"/>
              <a:defRPr sz="10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ght">
  <p:cSld name="TITLE_AND_BODY_2_1">
    <p:bg>
      <p:bgPr>
        <a:solidFill>
          <a:srgbClr val="FFFFFF"/>
        </a:solidFill>
      </p:bgPr>
    </p:bg>
    <p:spTree>
      <p:nvGrpSpPr>
        <p:cNvPr id="161" name="Shape 161"/>
        <p:cNvGrpSpPr/>
        <p:nvPr/>
      </p:nvGrpSpPr>
      <p:grpSpPr>
        <a:xfrm>
          <a:off x="0" y="0"/>
          <a:ext cx="0" cy="0"/>
          <a:chOff x="0" y="0"/>
          <a:chExt cx="0" cy="0"/>
        </a:xfrm>
      </p:grpSpPr>
      <p:sp>
        <p:nvSpPr>
          <p:cNvPr id="162" name="Google Shape;162;p22"/>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6000"/>
              <a:buNone/>
              <a:defRPr b="1" sz="6000">
                <a:solidFill>
                  <a:srgbClr val="1C304A"/>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163" name="Google Shape;163;p22"/>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046B99"/>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Bright">
  <p:cSld name="TITLE_AND_BODY_2_1_1">
    <p:bg>
      <p:bgPr>
        <a:solidFill>
          <a:srgbClr val="00CFFF"/>
        </a:solidFill>
      </p:bgPr>
    </p:bg>
    <p:spTree>
      <p:nvGrpSpPr>
        <p:cNvPr id="164" name="Shape 164"/>
        <p:cNvGrpSpPr/>
        <p:nvPr/>
      </p:nvGrpSpPr>
      <p:grpSpPr>
        <a:xfrm>
          <a:off x="0" y="0"/>
          <a:ext cx="0" cy="0"/>
          <a:chOff x="0" y="0"/>
          <a:chExt cx="0" cy="0"/>
        </a:xfrm>
      </p:grpSpPr>
      <p:sp>
        <p:nvSpPr>
          <p:cNvPr id="165" name="Google Shape;165;p23"/>
          <p:cNvSpPr txBox="1"/>
          <p:nvPr>
            <p:ph type="ctrTitle"/>
          </p:nvPr>
        </p:nvSpPr>
        <p:spPr>
          <a:xfrm>
            <a:off x="712850" y="536200"/>
            <a:ext cx="76929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a:solidFill>
                  <a:srgbClr val="1C304A"/>
                </a:solidFill>
              </a:defRPr>
            </a:lvl1pPr>
            <a:lvl2pPr lvl="1" rtl="0" algn="ctr">
              <a:lnSpc>
                <a:spcPct val="100000"/>
              </a:lnSpc>
              <a:spcBef>
                <a:spcPts val="0"/>
              </a:spcBef>
              <a:spcAft>
                <a:spcPts val="0"/>
              </a:spcAft>
              <a:buClr>
                <a:srgbClr val="1C304A"/>
              </a:buClr>
              <a:buSzPts val="2600"/>
              <a:buNone/>
              <a:defRPr sz="2600">
                <a:solidFill>
                  <a:srgbClr val="1C304A"/>
                </a:solidFill>
              </a:defRPr>
            </a:lvl2pPr>
            <a:lvl3pPr lvl="2" rtl="0" algn="ctr">
              <a:lnSpc>
                <a:spcPct val="100000"/>
              </a:lnSpc>
              <a:spcBef>
                <a:spcPts val="0"/>
              </a:spcBef>
              <a:spcAft>
                <a:spcPts val="0"/>
              </a:spcAft>
              <a:buClr>
                <a:srgbClr val="1C304A"/>
              </a:buClr>
              <a:buSzPts val="2600"/>
              <a:buNone/>
              <a:defRPr sz="2600">
                <a:solidFill>
                  <a:srgbClr val="1C304A"/>
                </a:solidFill>
              </a:defRPr>
            </a:lvl3pPr>
            <a:lvl4pPr lvl="3" rtl="0" algn="ctr">
              <a:lnSpc>
                <a:spcPct val="100000"/>
              </a:lnSpc>
              <a:spcBef>
                <a:spcPts val="0"/>
              </a:spcBef>
              <a:spcAft>
                <a:spcPts val="0"/>
              </a:spcAft>
              <a:buClr>
                <a:srgbClr val="1C304A"/>
              </a:buClr>
              <a:buSzPts val="2600"/>
              <a:buNone/>
              <a:defRPr sz="2600">
                <a:solidFill>
                  <a:srgbClr val="1C304A"/>
                </a:solidFill>
              </a:defRPr>
            </a:lvl4pPr>
            <a:lvl5pPr lvl="4" rtl="0" algn="ctr">
              <a:lnSpc>
                <a:spcPct val="100000"/>
              </a:lnSpc>
              <a:spcBef>
                <a:spcPts val="0"/>
              </a:spcBef>
              <a:spcAft>
                <a:spcPts val="0"/>
              </a:spcAft>
              <a:buClr>
                <a:srgbClr val="1C304A"/>
              </a:buClr>
              <a:buSzPts val="2600"/>
              <a:buNone/>
              <a:defRPr sz="2600">
                <a:solidFill>
                  <a:srgbClr val="1C304A"/>
                </a:solidFill>
              </a:defRPr>
            </a:lvl5pPr>
            <a:lvl6pPr lvl="5" rtl="0" algn="ctr">
              <a:lnSpc>
                <a:spcPct val="100000"/>
              </a:lnSpc>
              <a:spcBef>
                <a:spcPts val="0"/>
              </a:spcBef>
              <a:spcAft>
                <a:spcPts val="0"/>
              </a:spcAft>
              <a:buClr>
                <a:srgbClr val="1C304A"/>
              </a:buClr>
              <a:buSzPts val="2600"/>
              <a:buNone/>
              <a:defRPr sz="2600">
                <a:solidFill>
                  <a:srgbClr val="1C304A"/>
                </a:solidFill>
              </a:defRPr>
            </a:lvl6pPr>
            <a:lvl7pPr lvl="6" rtl="0" algn="ctr">
              <a:lnSpc>
                <a:spcPct val="100000"/>
              </a:lnSpc>
              <a:spcBef>
                <a:spcPts val="0"/>
              </a:spcBef>
              <a:spcAft>
                <a:spcPts val="0"/>
              </a:spcAft>
              <a:buClr>
                <a:srgbClr val="1C304A"/>
              </a:buClr>
              <a:buSzPts val="2600"/>
              <a:buNone/>
              <a:defRPr sz="2600">
                <a:solidFill>
                  <a:srgbClr val="1C304A"/>
                </a:solidFill>
              </a:defRPr>
            </a:lvl7pPr>
            <a:lvl8pPr lvl="7" rtl="0" algn="ctr">
              <a:lnSpc>
                <a:spcPct val="100000"/>
              </a:lnSpc>
              <a:spcBef>
                <a:spcPts val="0"/>
              </a:spcBef>
              <a:spcAft>
                <a:spcPts val="0"/>
              </a:spcAft>
              <a:buClr>
                <a:srgbClr val="1C304A"/>
              </a:buClr>
              <a:buSzPts val="2600"/>
              <a:buNone/>
              <a:defRPr sz="2600">
                <a:solidFill>
                  <a:srgbClr val="1C304A"/>
                </a:solidFill>
              </a:defRPr>
            </a:lvl8pPr>
            <a:lvl9pPr lvl="8" rtl="0" algn="ctr">
              <a:lnSpc>
                <a:spcPct val="100000"/>
              </a:lnSpc>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166" name="Shape 166"/>
        <p:cNvGrpSpPr/>
        <p:nvPr/>
      </p:nvGrpSpPr>
      <p:grpSpPr>
        <a:xfrm>
          <a:off x="0" y="0"/>
          <a:ext cx="0" cy="0"/>
          <a:chOff x="0" y="0"/>
          <a:chExt cx="0" cy="0"/>
        </a:xfrm>
      </p:grpSpPr>
      <p:sp>
        <p:nvSpPr>
          <p:cNvPr id="167" name="Google Shape;167;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8" name="Google Shape;168;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69" name="Google Shape;16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type="title">
  <p:cSld name="TITLE">
    <p:bg>
      <p:bgPr>
        <a:solidFill>
          <a:srgbClr val="1C304A"/>
        </a:solidFill>
      </p:bgPr>
    </p:bg>
    <p:spTree>
      <p:nvGrpSpPr>
        <p:cNvPr id="174" name="Shape 174"/>
        <p:cNvGrpSpPr/>
        <p:nvPr/>
      </p:nvGrpSpPr>
      <p:grpSpPr>
        <a:xfrm>
          <a:off x="0" y="0"/>
          <a:ext cx="0" cy="0"/>
          <a:chOff x="0" y="0"/>
          <a:chExt cx="0" cy="0"/>
        </a:xfrm>
      </p:grpSpPr>
      <p:sp>
        <p:nvSpPr>
          <p:cNvPr id="175" name="Google Shape;175;p26"/>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6" name="Google Shape;176;p26"/>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177" name="Google Shape;177;p26"/>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78" name="Google Shape;178;p26"/>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int" type="secHead">
  <p:cSld name="SECTION_HEADER">
    <p:bg>
      <p:bgPr>
        <a:solidFill>
          <a:srgbClr val="FFFFFF"/>
        </a:solidFill>
      </p:bgPr>
    </p:bg>
    <p:spTree>
      <p:nvGrpSpPr>
        <p:cNvPr id="179" name="Shape 179"/>
        <p:cNvGrpSpPr/>
        <p:nvPr/>
      </p:nvGrpSpPr>
      <p:grpSpPr>
        <a:xfrm>
          <a:off x="0" y="0"/>
          <a:ext cx="0" cy="0"/>
          <a:chOff x="0" y="0"/>
          <a:chExt cx="0" cy="0"/>
        </a:xfrm>
      </p:grpSpPr>
      <p:sp>
        <p:nvSpPr>
          <p:cNvPr id="180" name="Google Shape;180;p27"/>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181" name="Google Shape;181;p27"/>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182" name="Google Shape;182;p27"/>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83" name="Google Shape;183;p27"/>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type="tx">
  <p:cSld name="TITLE_AND_BODY">
    <p:bg>
      <p:bgPr>
        <a:solidFill>
          <a:srgbClr val="00CFFF"/>
        </a:solidFill>
      </p:bgPr>
    </p:bg>
    <p:spTree>
      <p:nvGrpSpPr>
        <p:cNvPr id="184" name="Shape 184"/>
        <p:cNvGrpSpPr/>
        <p:nvPr/>
      </p:nvGrpSpPr>
      <p:grpSpPr>
        <a:xfrm>
          <a:off x="0" y="0"/>
          <a:ext cx="0" cy="0"/>
          <a:chOff x="0" y="0"/>
          <a:chExt cx="0" cy="0"/>
        </a:xfrm>
      </p:grpSpPr>
      <p:sp>
        <p:nvSpPr>
          <p:cNvPr id="185" name="Google Shape;185;p2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2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87" name="Google Shape;187;p28"/>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88" name="Google Shape;188;p28"/>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2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92" name="Google Shape;192;p29"/>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193" name="Google Shape;193;p29"/>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TITLE_AND_BODY_2_1">
    <p:bg>
      <p:bgPr>
        <a:solidFill>
          <a:srgbClr val="FFFFFF"/>
        </a:solidFill>
      </p:bgPr>
    </p:bg>
    <p:spTree>
      <p:nvGrpSpPr>
        <p:cNvPr id="194" name="Shape 194"/>
        <p:cNvGrpSpPr/>
        <p:nvPr/>
      </p:nvGrpSpPr>
      <p:grpSpPr>
        <a:xfrm>
          <a:off x="0" y="0"/>
          <a:ext cx="0" cy="0"/>
          <a:chOff x="0" y="0"/>
          <a:chExt cx="0" cy="0"/>
        </a:xfrm>
      </p:grpSpPr>
      <p:sp>
        <p:nvSpPr>
          <p:cNvPr id="195" name="Google Shape;195;p3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3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97" name="Google Shape;197;p30"/>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LG quote">
  <p:cSld name="TITLE_AND_BODY_2_1_1">
    <p:bg>
      <p:bgPr>
        <a:solidFill>
          <a:srgbClr val="00CFFF"/>
        </a:solidFill>
      </p:bgPr>
    </p:bg>
    <p:spTree>
      <p:nvGrpSpPr>
        <p:cNvPr id="198" name="Shape 198"/>
        <p:cNvGrpSpPr/>
        <p:nvPr/>
      </p:nvGrpSpPr>
      <p:grpSpPr>
        <a:xfrm>
          <a:off x="0" y="0"/>
          <a:ext cx="0" cy="0"/>
          <a:chOff x="0" y="0"/>
          <a:chExt cx="0" cy="0"/>
        </a:xfrm>
      </p:grpSpPr>
      <p:sp>
        <p:nvSpPr>
          <p:cNvPr id="199" name="Google Shape;199;p3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16" name="Shape 16"/>
        <p:cNvGrpSpPr/>
        <p:nvPr/>
      </p:nvGrpSpPr>
      <p:grpSpPr>
        <a:xfrm>
          <a:off x="0" y="0"/>
          <a:ext cx="0" cy="0"/>
          <a:chOff x="0" y="0"/>
          <a:chExt cx="0" cy="0"/>
        </a:xfrm>
      </p:grpSpPr>
      <p:sp>
        <p:nvSpPr>
          <p:cNvPr id="17" name="Google Shape;17;p4"/>
          <p:cNvSpPr txBox="1"/>
          <p:nvPr/>
        </p:nvSpPr>
        <p:spPr>
          <a:xfrm>
            <a:off x="712850" y="441800"/>
            <a:ext cx="77049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46B99"/>
                </a:solidFill>
                <a:latin typeface="Helvetica Neue"/>
                <a:ea typeface="Helvetica Neue"/>
                <a:cs typeface="Helvetica Neue"/>
                <a:sym typeface="Helvetica Neue"/>
              </a:rPr>
              <a:t>Icons to use in presentations</a:t>
            </a:r>
            <a:endParaRPr b="1" i="0" sz="2800" u="none" cap="none" strike="noStrike">
              <a:solidFill>
                <a:srgbClr val="046B99"/>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304A"/>
                </a:solidFill>
                <a:latin typeface="Helvetica Neue"/>
                <a:ea typeface="Helvetica Neue"/>
                <a:cs typeface="Helvetica Neue"/>
                <a:sym typeface="Helvetica Neue"/>
              </a:rPr>
              <a:t>Copy icons from the master slide for use in your presentation </a:t>
            </a:r>
            <a:br>
              <a:rPr b="0" i="0" lang="en" sz="1800" u="none" cap="none" strike="noStrike">
                <a:solidFill>
                  <a:srgbClr val="1C304A"/>
                </a:solidFill>
                <a:latin typeface="Helvetica Neue"/>
                <a:ea typeface="Helvetica Neue"/>
                <a:cs typeface="Helvetica Neue"/>
                <a:sym typeface="Helvetica Neue"/>
              </a:rPr>
            </a:br>
            <a:r>
              <a:rPr b="0" i="0" lang="en" sz="1800" u="none" cap="none" strike="noStrike">
                <a:solidFill>
                  <a:srgbClr val="1C304A"/>
                </a:solidFill>
                <a:latin typeface="Helvetica Neue"/>
                <a:ea typeface="Helvetica Neue"/>
                <a:cs typeface="Helvetica Neue"/>
                <a:sym typeface="Helvetica Neue"/>
              </a:rPr>
              <a:t>(Slide&gt;Edit master) </a:t>
            </a:r>
            <a:endParaRPr b="0" i="0" sz="1800" u="none" cap="none" strike="noStrike">
              <a:solidFill>
                <a:srgbClr val="1C304A"/>
              </a:solidFill>
              <a:latin typeface="Helvetica Neue"/>
              <a:ea typeface="Helvetica Neue"/>
              <a:cs typeface="Helvetica Neue"/>
              <a:sym typeface="Helvetica Neue"/>
            </a:endParaRPr>
          </a:p>
        </p:txBody>
      </p:sp>
      <p:pic>
        <p:nvPicPr>
          <p:cNvPr descr="thin-0001_compose_write_pencil_new.png" id="18" name="Google Shape;18;p4"/>
          <p:cNvPicPr preferRelativeResize="0"/>
          <p:nvPr/>
        </p:nvPicPr>
        <p:blipFill rotWithShape="1">
          <a:blip r:embed="rId2">
            <a:alphaModFix/>
          </a:blip>
          <a:srcRect b="0" l="0" r="0" t="0"/>
          <a:stretch/>
        </p:blipFill>
        <p:spPr>
          <a:xfrm>
            <a:off x="832613" y="1637008"/>
            <a:ext cx="498701" cy="498697"/>
          </a:xfrm>
          <a:prstGeom prst="rect">
            <a:avLst/>
          </a:prstGeom>
          <a:noFill/>
          <a:ln>
            <a:noFill/>
          </a:ln>
        </p:spPr>
      </p:pic>
      <p:pic>
        <p:nvPicPr>
          <p:cNvPr descr="thin-0019_mobile_iphone.png" id="19" name="Google Shape;19;p4"/>
          <p:cNvPicPr preferRelativeResize="0"/>
          <p:nvPr/>
        </p:nvPicPr>
        <p:blipFill rotWithShape="1">
          <a:blip r:embed="rId3">
            <a:alphaModFix/>
          </a:blip>
          <a:srcRect b="0" l="0" r="0" t="0"/>
          <a:stretch/>
        </p:blipFill>
        <p:spPr>
          <a:xfrm>
            <a:off x="1716772" y="1643745"/>
            <a:ext cx="571184" cy="571179"/>
          </a:xfrm>
          <a:prstGeom prst="rect">
            <a:avLst/>
          </a:prstGeom>
          <a:noFill/>
          <a:ln>
            <a:noFill/>
          </a:ln>
        </p:spPr>
      </p:pic>
      <p:pic>
        <p:nvPicPr>
          <p:cNvPr descr="thin-0020_ipad_reading_mobile.png" id="20" name="Google Shape;20;p4"/>
          <p:cNvPicPr preferRelativeResize="0"/>
          <p:nvPr/>
        </p:nvPicPr>
        <p:blipFill rotWithShape="1">
          <a:blip r:embed="rId4">
            <a:alphaModFix/>
          </a:blip>
          <a:srcRect b="0" l="0" r="0" t="0"/>
          <a:stretch/>
        </p:blipFill>
        <p:spPr>
          <a:xfrm>
            <a:off x="2495492" y="1643755"/>
            <a:ext cx="595156" cy="595153"/>
          </a:xfrm>
          <a:prstGeom prst="rect">
            <a:avLst/>
          </a:prstGeom>
          <a:noFill/>
          <a:ln>
            <a:noFill/>
          </a:ln>
        </p:spPr>
      </p:pic>
      <p:pic>
        <p:nvPicPr>
          <p:cNvPr descr="thin-0021_calendar_month_day_planner.png" id="21" name="Google Shape;21;p4"/>
          <p:cNvPicPr preferRelativeResize="0"/>
          <p:nvPr/>
        </p:nvPicPr>
        <p:blipFill rotWithShape="1">
          <a:blip r:embed="rId5">
            <a:alphaModFix/>
          </a:blip>
          <a:srcRect b="0" l="0" r="0" t="0"/>
          <a:stretch/>
        </p:blipFill>
        <p:spPr>
          <a:xfrm>
            <a:off x="5860041" y="2383961"/>
            <a:ext cx="595156" cy="595153"/>
          </a:xfrm>
          <a:prstGeom prst="rect">
            <a:avLst/>
          </a:prstGeom>
          <a:noFill/>
          <a:ln>
            <a:noFill/>
          </a:ln>
        </p:spPr>
      </p:pic>
      <p:pic>
        <p:nvPicPr>
          <p:cNvPr descr="thin-0027_stopwatch_timer_running_time.png" id="22" name="Google Shape;22;p4"/>
          <p:cNvPicPr preferRelativeResize="0"/>
          <p:nvPr/>
        </p:nvPicPr>
        <p:blipFill rotWithShape="1">
          <a:blip r:embed="rId6">
            <a:alphaModFix/>
          </a:blip>
          <a:srcRect b="0" l="0" r="0" t="0"/>
          <a:stretch/>
        </p:blipFill>
        <p:spPr>
          <a:xfrm>
            <a:off x="6753851" y="2383961"/>
            <a:ext cx="595156" cy="595153"/>
          </a:xfrm>
          <a:prstGeom prst="rect">
            <a:avLst/>
          </a:prstGeom>
          <a:noFill/>
          <a:ln>
            <a:noFill/>
          </a:ln>
        </p:spPr>
      </p:pic>
      <p:pic>
        <p:nvPicPr>
          <p:cNvPr descr="thin-0032_flag.png" id="23" name="Google Shape;23;p4"/>
          <p:cNvPicPr preferRelativeResize="0"/>
          <p:nvPr/>
        </p:nvPicPr>
        <p:blipFill rotWithShape="1">
          <a:blip r:embed="rId7">
            <a:alphaModFix/>
          </a:blip>
          <a:srcRect b="0" l="0" r="0" t="0"/>
          <a:stretch/>
        </p:blipFill>
        <p:spPr>
          <a:xfrm>
            <a:off x="7647668" y="2409073"/>
            <a:ext cx="595156" cy="595153"/>
          </a:xfrm>
          <a:prstGeom prst="rect">
            <a:avLst/>
          </a:prstGeom>
          <a:noFill/>
          <a:ln>
            <a:noFill/>
          </a:ln>
        </p:spPr>
      </p:pic>
      <p:pic>
        <p:nvPicPr>
          <p:cNvPr descr="thin-0033_search_find_zoom.png" id="24" name="Google Shape;24;p4"/>
          <p:cNvPicPr preferRelativeResize="0"/>
          <p:nvPr/>
        </p:nvPicPr>
        <p:blipFill rotWithShape="1">
          <a:blip r:embed="rId8">
            <a:alphaModFix/>
          </a:blip>
          <a:srcRect b="0" l="0" r="0" t="0"/>
          <a:stretch/>
        </p:blipFill>
        <p:spPr>
          <a:xfrm>
            <a:off x="7687363" y="1692950"/>
            <a:ext cx="595156" cy="595153"/>
          </a:xfrm>
          <a:prstGeom prst="rect">
            <a:avLst/>
          </a:prstGeom>
          <a:noFill/>
          <a:ln>
            <a:noFill/>
          </a:ln>
        </p:spPr>
      </p:pic>
      <p:pic>
        <p:nvPicPr>
          <p:cNvPr descr="thin-0042_attachment.png" id="25" name="Google Shape;25;p4"/>
          <p:cNvPicPr preferRelativeResize="0"/>
          <p:nvPr/>
        </p:nvPicPr>
        <p:blipFill rotWithShape="1">
          <a:blip r:embed="rId9">
            <a:alphaModFix/>
          </a:blip>
          <a:srcRect b="0" l="0" r="0" t="0"/>
          <a:stretch/>
        </p:blipFill>
        <p:spPr>
          <a:xfrm>
            <a:off x="6768100" y="1631769"/>
            <a:ext cx="595156" cy="595153"/>
          </a:xfrm>
          <a:prstGeom prst="rect">
            <a:avLst/>
          </a:prstGeom>
          <a:noFill/>
          <a:ln>
            <a:noFill/>
          </a:ln>
        </p:spPr>
      </p:pic>
      <p:pic>
        <p:nvPicPr>
          <p:cNvPr descr="thin-0052_settings_gears_preferences_gearbox.png" id="26" name="Google Shape;26;p4"/>
          <p:cNvPicPr preferRelativeResize="0"/>
          <p:nvPr/>
        </p:nvPicPr>
        <p:blipFill rotWithShape="1">
          <a:blip r:embed="rId10">
            <a:alphaModFix/>
          </a:blip>
          <a:srcRect b="0" l="0" r="0" t="0"/>
          <a:stretch/>
        </p:blipFill>
        <p:spPr>
          <a:xfrm>
            <a:off x="6052860" y="1679996"/>
            <a:ext cx="595156" cy="595153"/>
          </a:xfrm>
          <a:prstGeom prst="rect">
            <a:avLst/>
          </a:prstGeom>
          <a:noFill/>
          <a:ln>
            <a:noFill/>
          </a:ln>
        </p:spPr>
      </p:pic>
      <p:pic>
        <p:nvPicPr>
          <p:cNvPr descr="thin-0055_settings_tools_configuration_preferences.png" id="27" name="Google Shape;27;p4"/>
          <p:cNvPicPr preferRelativeResize="0"/>
          <p:nvPr/>
        </p:nvPicPr>
        <p:blipFill rotWithShape="1">
          <a:blip r:embed="rId11">
            <a:alphaModFix/>
          </a:blip>
          <a:srcRect b="0" l="0" r="0" t="0"/>
          <a:stretch/>
        </p:blipFill>
        <p:spPr>
          <a:xfrm>
            <a:off x="5414033" y="1631769"/>
            <a:ext cx="595156" cy="595153"/>
          </a:xfrm>
          <a:prstGeom prst="rect">
            <a:avLst/>
          </a:prstGeom>
          <a:noFill/>
          <a:ln>
            <a:noFill/>
          </a:ln>
        </p:spPr>
      </p:pic>
      <p:pic>
        <p:nvPicPr>
          <p:cNvPr descr="thin-0070_paper_role.png" id="28" name="Google Shape;28;p4"/>
          <p:cNvPicPr preferRelativeResize="0"/>
          <p:nvPr/>
        </p:nvPicPr>
        <p:blipFill rotWithShape="1">
          <a:blip r:embed="rId12">
            <a:alphaModFix/>
          </a:blip>
          <a:srcRect b="0" l="0" r="0" t="0"/>
          <a:stretch/>
        </p:blipFill>
        <p:spPr>
          <a:xfrm>
            <a:off x="4718901" y="1631769"/>
            <a:ext cx="595156" cy="595153"/>
          </a:xfrm>
          <a:prstGeom prst="rect">
            <a:avLst/>
          </a:prstGeom>
          <a:noFill/>
          <a:ln>
            <a:noFill/>
          </a:ln>
        </p:spPr>
      </p:pic>
      <p:pic>
        <p:nvPicPr>
          <p:cNvPr descr="thin-0100_to_do_list_reminder_done.png" id="29" name="Google Shape;29;p4"/>
          <p:cNvPicPr preferRelativeResize="0"/>
          <p:nvPr/>
        </p:nvPicPr>
        <p:blipFill rotWithShape="1">
          <a:blip r:embed="rId13">
            <a:alphaModFix/>
          </a:blip>
          <a:srcRect b="0" l="0" r="0" t="0"/>
          <a:stretch/>
        </p:blipFill>
        <p:spPr>
          <a:xfrm>
            <a:off x="3957875" y="1583542"/>
            <a:ext cx="595156" cy="595153"/>
          </a:xfrm>
          <a:prstGeom prst="rect">
            <a:avLst/>
          </a:prstGeom>
          <a:noFill/>
          <a:ln>
            <a:noFill/>
          </a:ln>
        </p:spPr>
      </p:pic>
      <p:pic>
        <p:nvPicPr>
          <p:cNvPr descr="thin-0128_upload_load_share.png" id="30" name="Google Shape;30;p4"/>
          <p:cNvPicPr preferRelativeResize="0"/>
          <p:nvPr/>
        </p:nvPicPr>
        <p:blipFill rotWithShape="1">
          <a:blip r:embed="rId14">
            <a:alphaModFix/>
          </a:blip>
          <a:srcRect b="0" l="0" r="0" t="0"/>
          <a:stretch/>
        </p:blipFill>
        <p:spPr>
          <a:xfrm>
            <a:off x="3253382" y="1566900"/>
            <a:ext cx="595156" cy="595153"/>
          </a:xfrm>
          <a:prstGeom prst="rect">
            <a:avLst/>
          </a:prstGeom>
          <a:noFill/>
          <a:ln>
            <a:noFill/>
          </a:ln>
        </p:spPr>
      </p:pic>
      <p:pic>
        <p:nvPicPr>
          <p:cNvPr descr="thin-0143_rotate_clockwise.png" id="31" name="Google Shape;31;p4"/>
          <p:cNvPicPr preferRelativeResize="0"/>
          <p:nvPr/>
        </p:nvPicPr>
        <p:blipFill rotWithShape="1">
          <a:blip r:embed="rId15">
            <a:alphaModFix/>
          </a:blip>
          <a:srcRect b="0" l="0" r="0" t="0"/>
          <a:stretch/>
        </p:blipFill>
        <p:spPr>
          <a:xfrm>
            <a:off x="5075362" y="2434212"/>
            <a:ext cx="544895" cy="544891"/>
          </a:xfrm>
          <a:prstGeom prst="rect">
            <a:avLst/>
          </a:prstGeom>
          <a:noFill/>
          <a:ln>
            <a:noFill/>
          </a:ln>
        </p:spPr>
      </p:pic>
      <p:pic>
        <p:nvPicPr>
          <p:cNvPr descr="thin-0153_delete_exit_remove_close.png" id="32" name="Google Shape;32;p4"/>
          <p:cNvPicPr preferRelativeResize="0"/>
          <p:nvPr/>
        </p:nvPicPr>
        <p:blipFill rotWithShape="1">
          <a:blip r:embed="rId16">
            <a:alphaModFix/>
          </a:blip>
          <a:srcRect b="0" l="0" r="0" t="0"/>
          <a:stretch/>
        </p:blipFill>
        <p:spPr>
          <a:xfrm>
            <a:off x="5073022" y="3166648"/>
            <a:ext cx="595155" cy="573770"/>
          </a:xfrm>
          <a:prstGeom prst="rect">
            <a:avLst/>
          </a:prstGeom>
          <a:noFill/>
          <a:ln>
            <a:noFill/>
          </a:ln>
        </p:spPr>
      </p:pic>
      <p:pic>
        <p:nvPicPr>
          <p:cNvPr descr="thin-0154_ok_successful_check.png" id="33" name="Google Shape;33;p4"/>
          <p:cNvPicPr preferRelativeResize="0"/>
          <p:nvPr/>
        </p:nvPicPr>
        <p:blipFill rotWithShape="1">
          <a:blip r:embed="rId17">
            <a:alphaModFix/>
          </a:blip>
          <a:srcRect b="0" l="0" r="0" t="0"/>
          <a:stretch/>
        </p:blipFill>
        <p:spPr>
          <a:xfrm>
            <a:off x="5886138" y="3185345"/>
            <a:ext cx="595155" cy="573770"/>
          </a:xfrm>
          <a:prstGeom prst="rect">
            <a:avLst/>
          </a:prstGeom>
          <a:noFill/>
          <a:ln>
            <a:noFill/>
          </a:ln>
        </p:spPr>
      </p:pic>
      <p:pic>
        <p:nvPicPr>
          <p:cNvPr descr="thin-0207_list_checkbox_todo_done.png" id="34" name="Google Shape;34;p4"/>
          <p:cNvPicPr preferRelativeResize="0"/>
          <p:nvPr/>
        </p:nvPicPr>
        <p:blipFill rotWithShape="1">
          <a:blip r:embed="rId18">
            <a:alphaModFix/>
          </a:blip>
          <a:srcRect b="0" l="0" r="0" t="0"/>
          <a:stretch/>
        </p:blipFill>
        <p:spPr>
          <a:xfrm>
            <a:off x="6768100" y="3198478"/>
            <a:ext cx="595155" cy="573770"/>
          </a:xfrm>
          <a:prstGeom prst="rect">
            <a:avLst/>
          </a:prstGeom>
          <a:noFill/>
          <a:ln>
            <a:noFill/>
          </a:ln>
        </p:spPr>
      </p:pic>
      <p:pic>
        <p:nvPicPr>
          <p:cNvPr descr="thin-0281_chat_message_discussion_bubble_reply_conversation.png" id="35" name="Google Shape;35;p4"/>
          <p:cNvPicPr preferRelativeResize="0"/>
          <p:nvPr/>
        </p:nvPicPr>
        <p:blipFill rotWithShape="1">
          <a:blip r:embed="rId19">
            <a:alphaModFix/>
          </a:blip>
          <a:srcRect b="0" l="0" r="0" t="0"/>
          <a:stretch/>
        </p:blipFill>
        <p:spPr>
          <a:xfrm>
            <a:off x="7687363" y="3248923"/>
            <a:ext cx="595155" cy="573770"/>
          </a:xfrm>
          <a:prstGeom prst="rect">
            <a:avLst/>
          </a:prstGeom>
          <a:noFill/>
          <a:ln>
            <a:noFill/>
          </a:ln>
        </p:spPr>
      </p:pic>
      <p:pic>
        <p:nvPicPr>
          <p:cNvPr descr="thin-0310_support_help_talk_call.png" id="36" name="Google Shape;36;p4"/>
          <p:cNvPicPr preferRelativeResize="0"/>
          <p:nvPr/>
        </p:nvPicPr>
        <p:blipFill rotWithShape="1">
          <a:blip r:embed="rId20">
            <a:alphaModFix/>
          </a:blip>
          <a:srcRect b="0" l="0" r="0" t="0"/>
          <a:stretch/>
        </p:blipFill>
        <p:spPr>
          <a:xfrm>
            <a:off x="3439815" y="3179144"/>
            <a:ext cx="595155" cy="573770"/>
          </a:xfrm>
          <a:prstGeom prst="rect">
            <a:avLst/>
          </a:prstGeom>
          <a:noFill/>
          <a:ln>
            <a:noFill/>
          </a:ln>
        </p:spPr>
      </p:pic>
      <p:pic>
        <p:nvPicPr>
          <p:cNvPr descr="thin-0358_database_raid.png" id="37" name="Google Shape;37;p4"/>
          <p:cNvPicPr preferRelativeResize="0"/>
          <p:nvPr/>
        </p:nvPicPr>
        <p:blipFill rotWithShape="1">
          <a:blip r:embed="rId21">
            <a:alphaModFix/>
          </a:blip>
          <a:srcRect b="0" l="0" r="0" t="0"/>
          <a:stretch/>
        </p:blipFill>
        <p:spPr>
          <a:xfrm>
            <a:off x="5025101" y="3927978"/>
            <a:ext cx="595155" cy="573770"/>
          </a:xfrm>
          <a:prstGeom prst="rect">
            <a:avLst/>
          </a:prstGeom>
          <a:noFill/>
          <a:ln>
            <a:noFill/>
          </a:ln>
        </p:spPr>
      </p:pic>
      <p:pic>
        <p:nvPicPr>
          <p:cNvPr descr="thin-0383_graph_columns_growth_statistics.png" id="38" name="Google Shape;38;p4"/>
          <p:cNvPicPr preferRelativeResize="0"/>
          <p:nvPr/>
        </p:nvPicPr>
        <p:blipFill rotWithShape="1">
          <a:blip r:embed="rId22">
            <a:alphaModFix/>
          </a:blip>
          <a:srcRect b="0" l="0" r="0" t="0"/>
          <a:stretch/>
        </p:blipFill>
        <p:spPr>
          <a:xfrm>
            <a:off x="3398723" y="3970150"/>
            <a:ext cx="595155" cy="573770"/>
          </a:xfrm>
          <a:prstGeom prst="rect">
            <a:avLst/>
          </a:prstGeom>
          <a:noFill/>
          <a:ln>
            <a:noFill/>
          </a:ln>
        </p:spPr>
      </p:pic>
      <p:pic>
        <p:nvPicPr>
          <p:cNvPr descr="thin-0384_graph_columns_drop_statistics.png" id="39" name="Google Shape;39;p4"/>
          <p:cNvPicPr preferRelativeResize="0"/>
          <p:nvPr/>
        </p:nvPicPr>
        <p:blipFill rotWithShape="1">
          <a:blip r:embed="rId23">
            <a:alphaModFix/>
          </a:blip>
          <a:srcRect b="0" l="0" r="0" t="0"/>
          <a:stretch/>
        </p:blipFill>
        <p:spPr>
          <a:xfrm>
            <a:off x="4221438" y="3944292"/>
            <a:ext cx="595155" cy="573770"/>
          </a:xfrm>
          <a:prstGeom prst="rect">
            <a:avLst/>
          </a:prstGeom>
          <a:noFill/>
          <a:ln>
            <a:noFill/>
          </a:ln>
        </p:spPr>
      </p:pic>
      <p:pic>
        <p:nvPicPr>
          <p:cNvPr descr="thin-0550_attention_error_alert_caution.png" id="40" name="Google Shape;40;p4"/>
          <p:cNvPicPr preferRelativeResize="0"/>
          <p:nvPr/>
        </p:nvPicPr>
        <p:blipFill rotWithShape="1">
          <a:blip r:embed="rId24">
            <a:alphaModFix/>
          </a:blip>
          <a:srcRect b="0" l="0" r="0" t="0"/>
          <a:stretch/>
        </p:blipFill>
        <p:spPr>
          <a:xfrm>
            <a:off x="2597763" y="3912345"/>
            <a:ext cx="595155" cy="573770"/>
          </a:xfrm>
          <a:prstGeom prst="rect">
            <a:avLst/>
          </a:prstGeom>
          <a:noFill/>
          <a:ln>
            <a:noFill/>
          </a:ln>
        </p:spPr>
      </p:pic>
      <p:pic>
        <p:nvPicPr>
          <p:cNvPr descr="thin-0661_like_thumb_up_vote.png" id="41" name="Google Shape;41;p4"/>
          <p:cNvPicPr preferRelativeResize="0"/>
          <p:nvPr/>
        </p:nvPicPr>
        <p:blipFill rotWithShape="1">
          <a:blip r:embed="rId25">
            <a:alphaModFix/>
          </a:blip>
          <a:srcRect b="0" l="0" r="0" t="0"/>
          <a:stretch/>
        </p:blipFill>
        <p:spPr>
          <a:xfrm>
            <a:off x="755526" y="3856336"/>
            <a:ext cx="595155" cy="573770"/>
          </a:xfrm>
          <a:prstGeom prst="rect">
            <a:avLst/>
          </a:prstGeom>
          <a:noFill/>
          <a:ln>
            <a:noFill/>
          </a:ln>
        </p:spPr>
      </p:pic>
      <p:pic>
        <p:nvPicPr>
          <p:cNvPr descr="thin-0662_dislike_thumb_down_vote.png" id="42" name="Google Shape;42;p4"/>
          <p:cNvPicPr preferRelativeResize="0"/>
          <p:nvPr/>
        </p:nvPicPr>
        <p:blipFill rotWithShape="1">
          <a:blip r:embed="rId26">
            <a:alphaModFix/>
          </a:blip>
          <a:srcRect b="0" l="0" r="0" t="0"/>
          <a:stretch/>
        </p:blipFill>
        <p:spPr>
          <a:xfrm>
            <a:off x="1727542" y="3912345"/>
            <a:ext cx="595155" cy="573770"/>
          </a:xfrm>
          <a:prstGeom prst="rect">
            <a:avLst/>
          </a:prstGeom>
          <a:noFill/>
          <a:ln>
            <a:noFill/>
          </a:ln>
        </p:spPr>
      </p:pic>
      <p:pic>
        <p:nvPicPr>
          <p:cNvPr descr="thin-0699_user_profile_avatar_man_male.png" id="43" name="Google Shape;43;p4"/>
          <p:cNvPicPr preferRelativeResize="0"/>
          <p:nvPr/>
        </p:nvPicPr>
        <p:blipFill rotWithShape="1">
          <a:blip r:embed="rId27">
            <a:alphaModFix/>
          </a:blip>
          <a:srcRect b="0" l="0" r="0" t="0"/>
          <a:stretch/>
        </p:blipFill>
        <p:spPr>
          <a:xfrm>
            <a:off x="2597763" y="3179133"/>
            <a:ext cx="595155" cy="573770"/>
          </a:xfrm>
          <a:prstGeom prst="rect">
            <a:avLst/>
          </a:prstGeom>
          <a:noFill/>
          <a:ln>
            <a:noFill/>
          </a:ln>
        </p:spPr>
      </p:pic>
      <p:pic>
        <p:nvPicPr>
          <p:cNvPr descr="thin-0700_user_profile_avatar_woman_female.png" id="44" name="Google Shape;44;p4"/>
          <p:cNvPicPr preferRelativeResize="0"/>
          <p:nvPr/>
        </p:nvPicPr>
        <p:blipFill rotWithShape="1">
          <a:blip r:embed="rId28">
            <a:alphaModFix/>
          </a:blip>
          <a:srcRect b="0" l="0" r="0" t="0"/>
          <a:stretch/>
        </p:blipFill>
        <p:spPr>
          <a:xfrm>
            <a:off x="1716772" y="3179133"/>
            <a:ext cx="595155" cy="573770"/>
          </a:xfrm>
          <a:prstGeom prst="rect">
            <a:avLst/>
          </a:prstGeom>
          <a:noFill/>
          <a:ln>
            <a:noFill/>
          </a:ln>
        </p:spPr>
      </p:pic>
      <p:pic>
        <p:nvPicPr>
          <p:cNvPr descr="thin-0704_users_profile_group_couple_man_woman.png" id="45" name="Google Shape;45;p4"/>
          <p:cNvPicPr preferRelativeResize="0"/>
          <p:nvPr/>
        </p:nvPicPr>
        <p:blipFill rotWithShape="1">
          <a:blip r:embed="rId29">
            <a:alphaModFix/>
          </a:blip>
          <a:srcRect b="0" l="0" r="0" t="0"/>
          <a:stretch/>
        </p:blipFill>
        <p:spPr>
          <a:xfrm>
            <a:off x="784379" y="3179133"/>
            <a:ext cx="595155" cy="573770"/>
          </a:xfrm>
          <a:prstGeom prst="rect">
            <a:avLst/>
          </a:prstGeom>
          <a:noFill/>
          <a:ln>
            <a:noFill/>
          </a:ln>
        </p:spPr>
      </p:pic>
      <p:pic>
        <p:nvPicPr>
          <p:cNvPr descr="thin-0709_user_profile_avatar_man_male.png" id="46" name="Google Shape;46;p4"/>
          <p:cNvPicPr preferRelativeResize="0"/>
          <p:nvPr/>
        </p:nvPicPr>
        <p:blipFill rotWithShape="1">
          <a:blip r:embed="rId30">
            <a:alphaModFix/>
          </a:blip>
          <a:srcRect b="0" l="0" r="0" t="0"/>
          <a:stretch/>
        </p:blipFill>
        <p:spPr>
          <a:xfrm>
            <a:off x="3362720" y="2383962"/>
            <a:ext cx="595155" cy="573770"/>
          </a:xfrm>
          <a:prstGeom prst="rect">
            <a:avLst/>
          </a:prstGeom>
          <a:noFill/>
          <a:ln>
            <a:noFill/>
          </a:ln>
        </p:spPr>
      </p:pic>
      <p:pic>
        <p:nvPicPr>
          <p:cNvPr descr="thin-0710_business_tie_user_profile_avatar_man_male.png" id="47" name="Google Shape;47;p4"/>
          <p:cNvPicPr preferRelativeResize="0"/>
          <p:nvPr/>
        </p:nvPicPr>
        <p:blipFill rotWithShape="1">
          <a:blip r:embed="rId31">
            <a:alphaModFix/>
          </a:blip>
          <a:srcRect b="0" l="0" r="0" t="0"/>
          <a:stretch/>
        </p:blipFill>
        <p:spPr>
          <a:xfrm>
            <a:off x="2597763" y="2383962"/>
            <a:ext cx="595155" cy="573770"/>
          </a:xfrm>
          <a:prstGeom prst="rect">
            <a:avLst/>
          </a:prstGeom>
          <a:noFill/>
          <a:ln>
            <a:noFill/>
          </a:ln>
        </p:spPr>
      </p:pic>
      <p:pic>
        <p:nvPicPr>
          <p:cNvPr descr="thin-0711_young_boy_user_profile_avatar_man_male.png" id="48" name="Google Shape;48;p4"/>
          <p:cNvPicPr preferRelativeResize="0"/>
          <p:nvPr/>
        </p:nvPicPr>
        <p:blipFill rotWithShape="1">
          <a:blip r:embed="rId32">
            <a:alphaModFix/>
          </a:blip>
          <a:srcRect b="0" l="0" r="0" t="0"/>
          <a:stretch/>
        </p:blipFill>
        <p:spPr>
          <a:xfrm>
            <a:off x="1710910" y="2383962"/>
            <a:ext cx="595155" cy="573770"/>
          </a:xfrm>
          <a:prstGeom prst="rect">
            <a:avLst/>
          </a:prstGeom>
          <a:noFill/>
          <a:ln>
            <a:noFill/>
          </a:ln>
        </p:spPr>
      </p:pic>
      <p:pic>
        <p:nvPicPr>
          <p:cNvPr descr="thin-0712_user_profile_avatar_girl_woman_female.png" id="49" name="Google Shape;49;p4"/>
          <p:cNvPicPr preferRelativeResize="0"/>
          <p:nvPr/>
        </p:nvPicPr>
        <p:blipFill rotWithShape="1">
          <a:blip r:embed="rId33">
            <a:alphaModFix/>
          </a:blip>
          <a:srcRect b="0" l="0" r="0" t="0"/>
          <a:stretch/>
        </p:blipFill>
        <p:spPr>
          <a:xfrm>
            <a:off x="784379" y="2301278"/>
            <a:ext cx="595155" cy="573770"/>
          </a:xfrm>
          <a:prstGeom prst="rect">
            <a:avLst/>
          </a:prstGeom>
          <a:noFill/>
          <a:ln>
            <a:noFill/>
          </a:ln>
        </p:spPr>
      </p:pic>
      <p:pic>
        <p:nvPicPr>
          <p:cNvPr id="50" name="Google Shape;50;p4"/>
          <p:cNvPicPr preferRelativeResize="0"/>
          <p:nvPr/>
        </p:nvPicPr>
        <p:blipFill rotWithShape="1">
          <a:blip r:embed="rId34">
            <a:alphaModFix/>
          </a:blip>
          <a:srcRect b="0" l="0" r="0" t="0"/>
          <a:stretch/>
        </p:blipFill>
        <p:spPr>
          <a:xfrm>
            <a:off x="5845136" y="3971900"/>
            <a:ext cx="691905" cy="691900"/>
          </a:xfrm>
          <a:prstGeom prst="rect">
            <a:avLst/>
          </a:prstGeom>
          <a:noFill/>
          <a:ln>
            <a:noFill/>
          </a:ln>
        </p:spPr>
      </p:pic>
      <p:pic>
        <p:nvPicPr>
          <p:cNvPr descr="thin-0766_weather_snow_flake_winter.png" id="51" name="Google Shape;51;p4"/>
          <p:cNvPicPr preferRelativeResize="0"/>
          <p:nvPr/>
        </p:nvPicPr>
        <p:blipFill rotWithShape="1">
          <a:blip r:embed="rId35">
            <a:alphaModFix/>
          </a:blip>
          <a:srcRect b="0" l="0" r="0" t="0"/>
          <a:stretch/>
        </p:blipFill>
        <p:spPr>
          <a:xfrm>
            <a:off x="4257589" y="3242016"/>
            <a:ext cx="595155" cy="595151"/>
          </a:xfrm>
          <a:prstGeom prst="rect">
            <a:avLst/>
          </a:prstGeom>
          <a:noFill/>
          <a:ln>
            <a:noFill/>
          </a:ln>
        </p:spPr>
      </p:pic>
      <p:pic>
        <p:nvPicPr>
          <p:cNvPr descr="thin-0719_group_users_circle.png" id="52" name="Google Shape;52;p4"/>
          <p:cNvPicPr preferRelativeResize="0"/>
          <p:nvPr/>
        </p:nvPicPr>
        <p:blipFill rotWithShape="1">
          <a:blip r:embed="rId36">
            <a:alphaModFix/>
          </a:blip>
          <a:srcRect b="0" l="0" r="0" t="0"/>
          <a:stretch/>
        </p:blipFill>
        <p:spPr>
          <a:xfrm>
            <a:off x="4240422" y="2367637"/>
            <a:ext cx="595155" cy="595151"/>
          </a:xfrm>
          <a:prstGeom prst="rect">
            <a:avLst/>
          </a:prstGeom>
          <a:noFill/>
          <a:ln>
            <a:noFill/>
          </a:ln>
        </p:spPr>
      </p:pic>
      <p:pic>
        <p:nvPicPr>
          <p:cNvPr descr="thin-0632_security_lock.png" id="53" name="Google Shape;53;p4"/>
          <p:cNvPicPr preferRelativeResize="0"/>
          <p:nvPr/>
        </p:nvPicPr>
        <p:blipFill rotWithShape="1">
          <a:blip r:embed="rId37">
            <a:alphaModFix/>
          </a:blip>
          <a:srcRect b="0" l="0" r="0" t="0"/>
          <a:stretch/>
        </p:blipFill>
        <p:spPr>
          <a:xfrm>
            <a:off x="7687363" y="3992557"/>
            <a:ext cx="595155" cy="595151"/>
          </a:xfrm>
          <a:prstGeom prst="rect">
            <a:avLst/>
          </a:prstGeom>
          <a:noFill/>
          <a:ln>
            <a:noFill/>
          </a:ln>
        </p:spPr>
      </p:pic>
      <p:pic>
        <p:nvPicPr>
          <p:cNvPr descr="thin-0540_map_path_navigation_location_treasure_hunt.png" id="54" name="Google Shape;54;p4"/>
          <p:cNvPicPr preferRelativeResize="0"/>
          <p:nvPr/>
        </p:nvPicPr>
        <p:blipFill rotWithShape="1">
          <a:blip r:embed="rId38">
            <a:alphaModFix/>
          </a:blip>
          <a:srcRect b="0" l="0" r="0" t="0"/>
          <a:stretch/>
        </p:blipFill>
        <p:spPr>
          <a:xfrm>
            <a:off x="6730621" y="3971900"/>
            <a:ext cx="595155" cy="5951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LG quote">
  <p:cSld name="TITLE_AND_BODY_2_1_1_1">
    <p:bg>
      <p:bgPr>
        <a:solidFill>
          <a:srgbClr val="FFFFFF"/>
        </a:solidFill>
      </p:bgPr>
    </p:bg>
    <p:spTree>
      <p:nvGrpSpPr>
        <p:cNvPr id="201" name="Shape 201"/>
        <p:cNvGrpSpPr/>
        <p:nvPr/>
      </p:nvGrpSpPr>
      <p:grpSpPr>
        <a:xfrm>
          <a:off x="0" y="0"/>
          <a:ext cx="0" cy="0"/>
          <a:chOff x="0" y="0"/>
          <a:chExt cx="0" cy="0"/>
        </a:xfrm>
      </p:grpSpPr>
      <p:sp>
        <p:nvSpPr>
          <p:cNvPr id="202" name="Google Shape;202;p3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03" name="Google Shape;203;p3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TITLE_AND_BODY_2_1_1_1_1">
    <p:bg>
      <p:bgPr>
        <a:solidFill>
          <a:srgbClr val="1C304A"/>
        </a:solidFill>
      </p:bgPr>
    </p:bg>
    <p:spTree>
      <p:nvGrpSpPr>
        <p:cNvPr id="204" name="Shape 204"/>
        <p:cNvGrpSpPr/>
        <p:nvPr/>
      </p:nvGrpSpPr>
      <p:grpSpPr>
        <a:xfrm>
          <a:off x="0" y="0"/>
          <a:ext cx="0" cy="0"/>
          <a:chOff x="0" y="0"/>
          <a:chExt cx="0" cy="0"/>
        </a:xfrm>
      </p:grpSpPr>
      <p:sp>
        <p:nvSpPr>
          <p:cNvPr id="205" name="Google Shape;205;p33"/>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06" name="Google Shape;206;p33"/>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207" name="Google Shape;207;p3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2 column">
  <p:cSld name="TITLE_AND_BODY_2_1_1_1_1_3">
    <p:bg>
      <p:bgPr>
        <a:solidFill>
          <a:srgbClr val="1C304A"/>
        </a:solidFill>
      </p:bgPr>
    </p:bg>
    <p:spTree>
      <p:nvGrpSpPr>
        <p:cNvPr id="208" name="Shape 208"/>
        <p:cNvGrpSpPr/>
        <p:nvPr/>
      </p:nvGrpSpPr>
      <p:grpSpPr>
        <a:xfrm>
          <a:off x="0" y="0"/>
          <a:ext cx="0" cy="0"/>
          <a:chOff x="0" y="0"/>
          <a:chExt cx="0" cy="0"/>
        </a:xfrm>
      </p:grpSpPr>
      <p:sp>
        <p:nvSpPr>
          <p:cNvPr id="209" name="Google Shape;209;p3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210" name="Google Shape;210;p3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11" name="Google Shape;211;p34"/>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12" name="Google Shape;212;p34"/>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13" name="Google Shape;213;p34"/>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Dark - 3 column bullets">
  <p:cSld name="TITLE_AND_BODY_2_1_1_1_1_3_1">
    <p:bg>
      <p:bgPr>
        <a:solidFill>
          <a:srgbClr val="1C304A"/>
        </a:solidFill>
      </p:bgPr>
    </p:bg>
    <p:spTree>
      <p:nvGrpSpPr>
        <p:cNvPr id="214" name="Shape 214"/>
        <p:cNvGrpSpPr/>
        <p:nvPr/>
      </p:nvGrpSpPr>
      <p:grpSpPr>
        <a:xfrm>
          <a:off x="0" y="0"/>
          <a:ext cx="0" cy="0"/>
          <a:chOff x="0" y="0"/>
          <a:chExt cx="0" cy="0"/>
        </a:xfrm>
      </p:grpSpPr>
      <p:sp>
        <p:nvSpPr>
          <p:cNvPr id="215" name="Google Shape;215;p3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5"/>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17" name="Google Shape;217;p35"/>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8" name="Google Shape;218;p35"/>
          <p:cNvSpPr txBox="1"/>
          <p:nvPr>
            <p:ph idx="2" type="body"/>
          </p:nvPr>
        </p:nvSpPr>
        <p:spPr>
          <a:xfrm>
            <a:off x="737118" y="2944700"/>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19" name="Google Shape;219;p35"/>
          <p:cNvSpPr txBox="1"/>
          <p:nvPr>
            <p:ph idx="3" type="body"/>
          </p:nvPr>
        </p:nvSpPr>
        <p:spPr>
          <a:xfrm>
            <a:off x="3323393" y="2944700"/>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20" name="Google Shape;220;p35"/>
          <p:cNvSpPr txBox="1"/>
          <p:nvPr>
            <p:ph idx="4" type="body"/>
          </p:nvPr>
        </p:nvSpPr>
        <p:spPr>
          <a:xfrm>
            <a:off x="5909667" y="2944700"/>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21" name="Google Shape;221;p35"/>
          <p:cNvSpPr/>
          <p:nvPr/>
        </p:nvSpPr>
        <p:spPr>
          <a:xfrm>
            <a:off x="815525" y="1429228"/>
            <a:ext cx="1353000" cy="135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22" name="Google Shape;222;p35"/>
          <p:cNvSpPr/>
          <p:nvPr/>
        </p:nvSpPr>
        <p:spPr>
          <a:xfrm>
            <a:off x="3375575" y="1429228"/>
            <a:ext cx="1353000" cy="135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23" name="Google Shape;223;p35"/>
          <p:cNvSpPr/>
          <p:nvPr/>
        </p:nvSpPr>
        <p:spPr>
          <a:xfrm>
            <a:off x="5993425" y="1429228"/>
            <a:ext cx="1353000" cy="135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1 column">
  <p:cSld name="TITLE_AND_BODY_2_1_1_1_1_2">
    <p:bg>
      <p:bgPr>
        <a:solidFill>
          <a:srgbClr val="FFFFFF"/>
        </a:solidFill>
      </p:bgPr>
    </p:bg>
    <p:spTree>
      <p:nvGrpSpPr>
        <p:cNvPr id="224" name="Shape 224"/>
        <p:cNvGrpSpPr/>
        <p:nvPr/>
      </p:nvGrpSpPr>
      <p:grpSpPr>
        <a:xfrm>
          <a:off x="0" y="0"/>
          <a:ext cx="0" cy="0"/>
          <a:chOff x="0" y="0"/>
          <a:chExt cx="0" cy="0"/>
        </a:xfrm>
      </p:grpSpPr>
      <p:sp>
        <p:nvSpPr>
          <p:cNvPr id="225" name="Google Shape;225;p3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26" name="Google Shape;226;p36"/>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227" name="Google Shape;227;p3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p:cSld name="TITLE_AND_BODY_2_1_1_1_1_1">
    <p:bg>
      <p:bgPr>
        <a:solidFill>
          <a:srgbClr val="FFFFFF"/>
        </a:solidFill>
      </p:bgPr>
    </p:bg>
    <p:spTree>
      <p:nvGrpSpPr>
        <p:cNvPr id="228" name="Shape 228"/>
        <p:cNvGrpSpPr/>
        <p:nvPr/>
      </p:nvGrpSpPr>
      <p:grpSpPr>
        <a:xfrm>
          <a:off x="0" y="0"/>
          <a:ext cx="0" cy="0"/>
          <a:chOff x="0" y="0"/>
          <a:chExt cx="0" cy="0"/>
        </a:xfrm>
      </p:grpSpPr>
      <p:sp>
        <p:nvSpPr>
          <p:cNvPr id="229" name="Google Shape;229;p3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30" name="Google Shape;230;p3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37"/>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232" name="Google Shape;232;p37"/>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233" name="Google Shape;233;p37"/>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3 column ">
  <p:cSld name="TITLE_AND_TWO_COLUMNS_1">
    <p:spTree>
      <p:nvGrpSpPr>
        <p:cNvPr id="234" name="Shape 234"/>
        <p:cNvGrpSpPr/>
        <p:nvPr/>
      </p:nvGrpSpPr>
      <p:grpSpPr>
        <a:xfrm>
          <a:off x="0" y="0"/>
          <a:ext cx="0" cy="0"/>
          <a:chOff x="0" y="0"/>
          <a:chExt cx="0" cy="0"/>
        </a:xfrm>
      </p:grpSpPr>
      <p:sp>
        <p:nvSpPr>
          <p:cNvPr id="235" name="Google Shape;235;p38"/>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6" name="Google Shape;236;p38"/>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8"/>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8" name="Google Shape;238;p38"/>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9" name="Google Shape;239;p3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40" name="Google Shape;240;p38"/>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1" name="Google Shape;241;p3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42" name="Google Shape;242;p38"/>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3" name="Google Shape;243;p38"/>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244" name="Google Shape;244;p38"/>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5" name="Google Shape;245;p38"/>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246" name="Google Shape;246;p38"/>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7" name="Google Shape;247;p38"/>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icons">
  <p:cSld name="TITLE_AND_TWO_COLUMNS_1_2">
    <p:bg>
      <p:bgPr>
        <a:solidFill>
          <a:srgbClr val="FFFFFF"/>
        </a:solidFill>
      </p:bgPr>
    </p:bg>
    <p:spTree>
      <p:nvGrpSpPr>
        <p:cNvPr id="248" name="Shape 248"/>
        <p:cNvGrpSpPr/>
        <p:nvPr/>
      </p:nvGrpSpPr>
      <p:grpSpPr>
        <a:xfrm>
          <a:off x="0" y="0"/>
          <a:ext cx="0" cy="0"/>
          <a:chOff x="0" y="0"/>
          <a:chExt cx="0" cy="0"/>
        </a:xfrm>
      </p:grpSpPr>
      <p:sp>
        <p:nvSpPr>
          <p:cNvPr id="249" name="Google Shape;249;p39"/>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0" name="Google Shape;250;p3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51" name="Google Shape;251;p39"/>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2" name="Google Shape;252;p39"/>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3" name="Google Shape;253;p39"/>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4" name="Google Shape;254;p39"/>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5" name="Google Shape;255;p39"/>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6" name="Google Shape;256;p39"/>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7" name="Google Shape;257;p39"/>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8" name="Google Shape;258;p3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259" name="Shape 259"/>
        <p:cNvGrpSpPr/>
        <p:nvPr/>
      </p:nvGrpSpPr>
      <p:grpSpPr>
        <a:xfrm>
          <a:off x="0" y="0"/>
          <a:ext cx="0" cy="0"/>
          <a:chOff x="0" y="0"/>
          <a:chExt cx="0" cy="0"/>
        </a:xfrm>
      </p:grpSpPr>
      <p:sp>
        <p:nvSpPr>
          <p:cNvPr id="260" name="Google Shape;260;p40"/>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61" name="Google Shape;261;p4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40"/>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63" name="Google Shape;263;p40"/>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64" name="Google Shape;264;p40"/>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65" name="Google Shape;265;p40"/>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66" name="Google Shape;266;p40"/>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67" name="Google Shape;267;p40"/>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68" name="Google Shape;268;p40"/>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69" name="Google Shape;269;p40"/>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boxes">
  <p:cSld name="TITLE_AND_TWO_COLUMNS_1_2_1_1">
    <p:bg>
      <p:bgPr>
        <a:solidFill>
          <a:srgbClr val="FFFFFF"/>
        </a:solidFill>
      </p:bgPr>
    </p:bg>
    <p:spTree>
      <p:nvGrpSpPr>
        <p:cNvPr id="270" name="Shape 270"/>
        <p:cNvGrpSpPr/>
        <p:nvPr/>
      </p:nvGrpSpPr>
      <p:grpSpPr>
        <a:xfrm>
          <a:off x="0" y="0"/>
          <a:ext cx="0" cy="0"/>
          <a:chOff x="0" y="0"/>
          <a:chExt cx="0" cy="0"/>
        </a:xfrm>
      </p:grpSpPr>
      <p:sp>
        <p:nvSpPr>
          <p:cNvPr id="271" name="Google Shape;271;p4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72" name="Google Shape;272;p4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73" name="Google Shape;273;p41"/>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74" name="Google Shape;274;p41"/>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275" name="Google Shape;275;p41"/>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76" name="Google Shape;276;p41"/>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277" name="Google Shape;277;p41"/>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78" name="Google Shape;278;p41"/>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279" name="Google Shape;279;p41"/>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80" name="Google Shape;280;p41"/>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281" name="Google Shape;281;p41"/>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82" name="Google Shape;282;p41"/>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283" name="Google Shape;283;p41"/>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ght" type="secHead">
  <p:cSld name="SECTION_HEADER">
    <p:bg>
      <p:bgPr>
        <a:solidFill>
          <a:srgbClr val="FFFFFF"/>
        </a:solidFill>
      </p:bgPr>
    </p:bg>
    <p:spTree>
      <p:nvGrpSpPr>
        <p:cNvPr id="55" name="Shape 55"/>
        <p:cNvGrpSpPr/>
        <p:nvPr/>
      </p:nvGrpSpPr>
      <p:grpSpPr>
        <a:xfrm>
          <a:off x="0" y="0"/>
          <a:ext cx="0" cy="0"/>
          <a:chOff x="0" y="0"/>
          <a:chExt cx="0" cy="0"/>
        </a:xfrm>
      </p:grpSpPr>
      <p:sp>
        <p:nvSpPr>
          <p:cNvPr id="56" name="Google Shape;56;p5"/>
          <p:cNvSpPr txBox="1"/>
          <p:nvPr>
            <p:ph type="ctrTitle"/>
          </p:nvPr>
        </p:nvSpPr>
        <p:spPr>
          <a:xfrm>
            <a:off x="712840" y="536231"/>
            <a:ext cx="7386600" cy="92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5000"/>
              <a:buNone/>
              <a:defRPr b="1" sz="5000">
                <a:solidFill>
                  <a:srgbClr val="1C304A"/>
                </a:solidFill>
              </a:defRPr>
            </a:lvl1pPr>
            <a:lvl2pPr lvl="1" rtl="0" algn="ctr">
              <a:lnSpc>
                <a:spcPct val="100000"/>
              </a:lnSpc>
              <a:spcBef>
                <a:spcPts val="0"/>
              </a:spcBef>
              <a:spcAft>
                <a:spcPts val="0"/>
              </a:spcAft>
              <a:buClr>
                <a:srgbClr val="1C304A"/>
              </a:buClr>
              <a:buSzPts val="5000"/>
              <a:buNone/>
              <a:defRPr sz="5000">
                <a:solidFill>
                  <a:srgbClr val="1C304A"/>
                </a:solidFill>
              </a:defRPr>
            </a:lvl2pPr>
            <a:lvl3pPr lvl="2" rtl="0" algn="ctr">
              <a:lnSpc>
                <a:spcPct val="100000"/>
              </a:lnSpc>
              <a:spcBef>
                <a:spcPts val="0"/>
              </a:spcBef>
              <a:spcAft>
                <a:spcPts val="0"/>
              </a:spcAft>
              <a:buClr>
                <a:srgbClr val="1C304A"/>
              </a:buClr>
              <a:buSzPts val="5000"/>
              <a:buNone/>
              <a:defRPr sz="5000">
                <a:solidFill>
                  <a:srgbClr val="1C304A"/>
                </a:solidFill>
              </a:defRPr>
            </a:lvl3pPr>
            <a:lvl4pPr lvl="3" rtl="0" algn="ctr">
              <a:lnSpc>
                <a:spcPct val="100000"/>
              </a:lnSpc>
              <a:spcBef>
                <a:spcPts val="0"/>
              </a:spcBef>
              <a:spcAft>
                <a:spcPts val="0"/>
              </a:spcAft>
              <a:buClr>
                <a:srgbClr val="1C304A"/>
              </a:buClr>
              <a:buSzPts val="5000"/>
              <a:buNone/>
              <a:defRPr sz="5000">
                <a:solidFill>
                  <a:srgbClr val="1C304A"/>
                </a:solidFill>
              </a:defRPr>
            </a:lvl4pPr>
            <a:lvl5pPr lvl="4" rtl="0" algn="ctr">
              <a:lnSpc>
                <a:spcPct val="100000"/>
              </a:lnSpc>
              <a:spcBef>
                <a:spcPts val="0"/>
              </a:spcBef>
              <a:spcAft>
                <a:spcPts val="0"/>
              </a:spcAft>
              <a:buClr>
                <a:srgbClr val="1C304A"/>
              </a:buClr>
              <a:buSzPts val="5000"/>
              <a:buNone/>
              <a:defRPr sz="5000">
                <a:solidFill>
                  <a:srgbClr val="1C304A"/>
                </a:solidFill>
              </a:defRPr>
            </a:lvl5pPr>
            <a:lvl6pPr lvl="5" rtl="0" algn="ctr">
              <a:lnSpc>
                <a:spcPct val="100000"/>
              </a:lnSpc>
              <a:spcBef>
                <a:spcPts val="0"/>
              </a:spcBef>
              <a:spcAft>
                <a:spcPts val="0"/>
              </a:spcAft>
              <a:buClr>
                <a:srgbClr val="1C304A"/>
              </a:buClr>
              <a:buSzPts val="5000"/>
              <a:buNone/>
              <a:defRPr sz="5000">
                <a:solidFill>
                  <a:srgbClr val="1C304A"/>
                </a:solidFill>
              </a:defRPr>
            </a:lvl6pPr>
            <a:lvl7pPr lvl="6" rtl="0" algn="ctr">
              <a:lnSpc>
                <a:spcPct val="100000"/>
              </a:lnSpc>
              <a:spcBef>
                <a:spcPts val="0"/>
              </a:spcBef>
              <a:spcAft>
                <a:spcPts val="0"/>
              </a:spcAft>
              <a:buClr>
                <a:srgbClr val="1C304A"/>
              </a:buClr>
              <a:buSzPts val="5000"/>
              <a:buNone/>
              <a:defRPr sz="5000">
                <a:solidFill>
                  <a:srgbClr val="1C304A"/>
                </a:solidFill>
              </a:defRPr>
            </a:lvl7pPr>
            <a:lvl8pPr lvl="7" rtl="0" algn="ctr">
              <a:lnSpc>
                <a:spcPct val="100000"/>
              </a:lnSpc>
              <a:spcBef>
                <a:spcPts val="0"/>
              </a:spcBef>
              <a:spcAft>
                <a:spcPts val="0"/>
              </a:spcAft>
              <a:buClr>
                <a:srgbClr val="1C304A"/>
              </a:buClr>
              <a:buSzPts val="5000"/>
              <a:buNone/>
              <a:defRPr sz="5000">
                <a:solidFill>
                  <a:srgbClr val="1C304A"/>
                </a:solidFill>
              </a:defRPr>
            </a:lvl8pPr>
            <a:lvl9pPr lvl="8" rtl="0" algn="ctr">
              <a:lnSpc>
                <a:spcPct val="100000"/>
              </a:lnSpc>
              <a:spcBef>
                <a:spcPts val="0"/>
              </a:spcBef>
              <a:spcAft>
                <a:spcPts val="0"/>
              </a:spcAft>
              <a:buClr>
                <a:srgbClr val="1C304A"/>
              </a:buClr>
              <a:buSzPts val="5000"/>
              <a:buNone/>
              <a:defRPr sz="5000">
                <a:solidFill>
                  <a:srgbClr val="1C304A"/>
                </a:solidFill>
              </a:defRPr>
            </a:lvl9pPr>
          </a:lstStyle>
          <a:p/>
        </p:txBody>
      </p:sp>
      <p:sp>
        <p:nvSpPr>
          <p:cNvPr id="57" name="Google Shape;57;p5"/>
          <p:cNvSpPr txBox="1"/>
          <p:nvPr>
            <p:ph idx="1" type="subTitle"/>
          </p:nvPr>
        </p:nvSpPr>
        <p:spPr>
          <a:xfrm>
            <a:off x="729681" y="2287534"/>
            <a:ext cx="438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1400"/>
              <a:buNone/>
              <a:defRPr sz="1400">
                <a:solidFill>
                  <a:srgbClr val="1C304A"/>
                </a:solidFill>
              </a:defRPr>
            </a:lvl1pPr>
            <a:lvl2pPr lvl="1" rtl="0" algn="l">
              <a:lnSpc>
                <a:spcPct val="100000"/>
              </a:lnSpc>
              <a:spcBef>
                <a:spcPts val="0"/>
              </a:spcBef>
              <a:spcAft>
                <a:spcPts val="0"/>
              </a:spcAft>
              <a:buClr>
                <a:srgbClr val="1C304A"/>
              </a:buClr>
              <a:buSzPts val="1400"/>
              <a:buNone/>
              <a:defRPr>
                <a:solidFill>
                  <a:srgbClr val="1C304A"/>
                </a:solidFill>
              </a:defRPr>
            </a:lvl2pPr>
            <a:lvl3pPr lvl="2" rtl="0" algn="l">
              <a:lnSpc>
                <a:spcPct val="100000"/>
              </a:lnSpc>
              <a:spcBef>
                <a:spcPts val="0"/>
              </a:spcBef>
              <a:spcAft>
                <a:spcPts val="0"/>
              </a:spcAft>
              <a:buClr>
                <a:srgbClr val="1C304A"/>
              </a:buClr>
              <a:buSzPts val="1400"/>
              <a:buNone/>
              <a:defRPr>
                <a:solidFill>
                  <a:srgbClr val="1C304A"/>
                </a:solidFill>
              </a:defRPr>
            </a:lvl3pPr>
            <a:lvl4pPr lvl="3" rtl="0" algn="l">
              <a:lnSpc>
                <a:spcPct val="100000"/>
              </a:lnSpc>
              <a:spcBef>
                <a:spcPts val="0"/>
              </a:spcBef>
              <a:spcAft>
                <a:spcPts val="0"/>
              </a:spcAft>
              <a:buClr>
                <a:srgbClr val="1C304A"/>
              </a:buClr>
              <a:buSzPts val="1200"/>
              <a:buNone/>
              <a:defRPr>
                <a:solidFill>
                  <a:srgbClr val="1C304A"/>
                </a:solidFill>
              </a:defRPr>
            </a:lvl4pPr>
            <a:lvl5pPr lvl="4" rtl="0" algn="l">
              <a:lnSpc>
                <a:spcPct val="100000"/>
              </a:lnSpc>
              <a:spcBef>
                <a:spcPts val="0"/>
              </a:spcBef>
              <a:spcAft>
                <a:spcPts val="0"/>
              </a:spcAft>
              <a:buClr>
                <a:srgbClr val="1C304A"/>
              </a:buClr>
              <a:buSzPts val="1000"/>
              <a:buNone/>
              <a:defRPr>
                <a:solidFill>
                  <a:srgbClr val="1C304A"/>
                </a:solidFill>
              </a:defRPr>
            </a:lvl5pPr>
            <a:lvl6pPr lvl="5" rtl="0" algn="l">
              <a:lnSpc>
                <a:spcPct val="100000"/>
              </a:lnSpc>
              <a:spcBef>
                <a:spcPts val="0"/>
              </a:spcBef>
              <a:spcAft>
                <a:spcPts val="0"/>
              </a:spcAft>
              <a:buClr>
                <a:srgbClr val="1C304A"/>
              </a:buClr>
              <a:buSzPts val="800"/>
              <a:buNone/>
              <a:defRPr>
                <a:solidFill>
                  <a:srgbClr val="1C304A"/>
                </a:solidFill>
              </a:defRPr>
            </a:lvl6pPr>
            <a:lvl7pPr lvl="6" rtl="0" algn="l">
              <a:lnSpc>
                <a:spcPct val="100000"/>
              </a:lnSpc>
              <a:spcBef>
                <a:spcPts val="0"/>
              </a:spcBef>
              <a:spcAft>
                <a:spcPts val="0"/>
              </a:spcAft>
              <a:buClr>
                <a:srgbClr val="1C304A"/>
              </a:buClr>
              <a:buSzPts val="800"/>
              <a:buNone/>
              <a:defRPr>
                <a:solidFill>
                  <a:srgbClr val="1C304A"/>
                </a:solidFill>
              </a:defRPr>
            </a:lvl7pPr>
            <a:lvl8pPr lvl="7" rtl="0" algn="l">
              <a:lnSpc>
                <a:spcPct val="100000"/>
              </a:lnSpc>
              <a:spcBef>
                <a:spcPts val="0"/>
              </a:spcBef>
              <a:spcAft>
                <a:spcPts val="0"/>
              </a:spcAft>
              <a:buClr>
                <a:srgbClr val="1C304A"/>
              </a:buClr>
              <a:buSzPts val="800"/>
              <a:buNone/>
              <a:defRPr>
                <a:solidFill>
                  <a:srgbClr val="1C304A"/>
                </a:solidFill>
              </a:defRPr>
            </a:lvl8pPr>
            <a:lvl9pPr lvl="8" rtl="0" algn="l">
              <a:lnSpc>
                <a:spcPct val="100000"/>
              </a:lnSpc>
              <a:spcBef>
                <a:spcPts val="0"/>
              </a:spcBef>
              <a:spcAft>
                <a:spcPts val="0"/>
              </a:spcAft>
              <a:buClr>
                <a:srgbClr val="1C304A"/>
              </a:buClr>
              <a:buSzPts val="800"/>
              <a:buNone/>
              <a:defRPr>
                <a:solidFill>
                  <a:srgbClr val="1C304A"/>
                </a:solidFill>
              </a:defRPr>
            </a:lvl9pPr>
          </a:lstStyle>
          <a:p/>
        </p:txBody>
      </p:sp>
      <p:sp>
        <p:nvSpPr>
          <p:cNvPr id="58" name="Google Shape;58;p5"/>
          <p:cNvSpPr txBox="1"/>
          <p:nvPr>
            <p:ph idx="2" type="subTitle"/>
          </p:nvPr>
        </p:nvSpPr>
        <p:spPr>
          <a:xfrm>
            <a:off x="1190575" y="4444055"/>
            <a:ext cx="2736000" cy="261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8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pic>
        <p:nvPicPr>
          <p:cNvPr descr="18F-Logo-S.png" id="59" name="Google Shape;59;p5"/>
          <p:cNvPicPr preferRelativeResize="0"/>
          <p:nvPr/>
        </p:nvPicPr>
        <p:blipFill rotWithShape="1">
          <a:blip r:embed="rId2">
            <a:alphaModFix/>
          </a:blip>
          <a:srcRect b="0" l="0" r="0" t="0"/>
          <a:stretch/>
        </p:blipFill>
        <p:spPr>
          <a:xfrm>
            <a:off x="825500" y="4438375"/>
            <a:ext cx="329350" cy="329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CUSTOM">
    <p:spTree>
      <p:nvGrpSpPr>
        <p:cNvPr id="284" name="Shape 284"/>
        <p:cNvGrpSpPr/>
        <p:nvPr/>
      </p:nvGrpSpPr>
      <p:grpSpPr>
        <a:xfrm>
          <a:off x="0" y="0"/>
          <a:ext cx="0" cy="0"/>
          <a:chOff x="0" y="0"/>
          <a:chExt cx="0" cy="0"/>
        </a:xfrm>
      </p:grpSpPr>
      <p:sp>
        <p:nvSpPr>
          <p:cNvPr id="285" name="Google Shape;285;p4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42"/>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7" name="Google Shape;287;p42"/>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MAIN_POINT">
    <p:bg>
      <p:bgPr>
        <a:solidFill>
          <a:srgbClr val="666666"/>
        </a:solidFill>
      </p:bgPr>
    </p:bg>
    <p:spTree>
      <p:nvGrpSpPr>
        <p:cNvPr id="288" name="Shape 288"/>
        <p:cNvGrpSpPr/>
        <p:nvPr/>
      </p:nvGrpSpPr>
      <p:grpSpPr>
        <a:xfrm>
          <a:off x="0" y="0"/>
          <a:ext cx="0" cy="0"/>
          <a:chOff x="0" y="0"/>
          <a:chExt cx="0" cy="0"/>
        </a:xfrm>
      </p:grpSpPr>
      <p:pic>
        <p:nvPicPr>
          <p:cNvPr id="289" name="Google Shape;289;p43"/>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290" name="Google Shape;290;p43"/>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291" name="Google Shape;291;p43"/>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lue Section Title ">
  <p:cSld name="SECTION_TITLE_AND_DESCRIPTION_1">
    <p:spTree>
      <p:nvGrpSpPr>
        <p:cNvPr id="292" name="Shape 292"/>
        <p:cNvGrpSpPr/>
        <p:nvPr/>
      </p:nvGrpSpPr>
      <p:grpSpPr>
        <a:xfrm>
          <a:off x="0" y="0"/>
          <a:ext cx="0" cy="0"/>
          <a:chOff x="0" y="0"/>
          <a:chExt cx="0" cy="0"/>
        </a:xfrm>
      </p:grpSpPr>
      <p:sp>
        <p:nvSpPr>
          <p:cNvPr id="293" name="Google Shape;293;p44"/>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4"/>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44"/>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96" name="Google Shape;296;p44"/>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97" name="Google Shape;297;p44"/>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p:cSld name="SECTION_TITLE_AND_DESCRIPTION_1_1">
    <p:bg>
      <p:bgPr>
        <a:solidFill>
          <a:srgbClr val="1C304A"/>
        </a:solidFill>
      </p:bgPr>
    </p:bg>
    <p:spTree>
      <p:nvGrpSpPr>
        <p:cNvPr id="298" name="Shape 298"/>
        <p:cNvGrpSpPr/>
        <p:nvPr/>
      </p:nvGrpSpPr>
      <p:grpSpPr>
        <a:xfrm>
          <a:off x="0" y="0"/>
          <a:ext cx="0" cy="0"/>
          <a:chOff x="0" y="0"/>
          <a:chExt cx="0" cy="0"/>
        </a:xfrm>
      </p:grpSpPr>
      <p:sp>
        <p:nvSpPr>
          <p:cNvPr id="299" name="Google Shape;299;p4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00" name="Google Shape;300;p45"/>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301" name="Google Shape;301;p45"/>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302" name="Shape 302"/>
        <p:cNvGrpSpPr/>
        <p:nvPr/>
      </p:nvGrpSpPr>
      <p:grpSpPr>
        <a:xfrm>
          <a:off x="0" y="0"/>
          <a:ext cx="0" cy="0"/>
          <a:chOff x="0" y="0"/>
          <a:chExt cx="0" cy="0"/>
        </a:xfrm>
      </p:grpSpPr>
      <p:sp>
        <p:nvSpPr>
          <p:cNvPr id="303" name="Google Shape;30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4" name="Google Shape;304;p46"/>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305" name="Google Shape;305;p46"/>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306" name="Google Shape;306;p46"/>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307" name="Google Shape;307;p46"/>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308" name="Google Shape;308;p46"/>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309" name="Google Shape;309;p46"/>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310" name="Google Shape;310;p46"/>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311" name="Google Shape;311;p46"/>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312" name="Google Shape;312;p46"/>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313" name="Google Shape;313;p46"/>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314" name="Google Shape;314;p46"/>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315" name="Google Shape;315;p46"/>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316" name="Google Shape;316;p46"/>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317" name="Google Shape;317;p46"/>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318" name="Google Shape;318;p46"/>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319" name="Google Shape;319;p46"/>
          <p:cNvPicPr preferRelativeResize="0"/>
          <p:nvPr/>
        </p:nvPicPr>
        <p:blipFill>
          <a:blip r:embed="rId16">
            <a:alphaModFix/>
          </a:blip>
          <a:stretch>
            <a:fillRect/>
          </a:stretch>
        </p:blipFill>
        <p:spPr>
          <a:xfrm>
            <a:off x="5126025" y="3077562"/>
            <a:ext cx="654825" cy="631300"/>
          </a:xfrm>
          <a:prstGeom prst="rect">
            <a:avLst/>
          </a:prstGeom>
          <a:noFill/>
          <a:ln>
            <a:noFill/>
          </a:ln>
        </p:spPr>
      </p:pic>
      <p:pic>
        <p:nvPicPr>
          <p:cNvPr descr="thin-0154_ok_successful_check.png" id="320" name="Google Shape;320;p46"/>
          <p:cNvPicPr preferRelativeResize="0"/>
          <p:nvPr/>
        </p:nvPicPr>
        <p:blipFill>
          <a:blip r:embed="rId17">
            <a:alphaModFix/>
          </a:blip>
          <a:stretch>
            <a:fillRect/>
          </a:stretch>
        </p:blipFill>
        <p:spPr>
          <a:xfrm>
            <a:off x="6020663" y="3048649"/>
            <a:ext cx="654825" cy="631300"/>
          </a:xfrm>
          <a:prstGeom prst="rect">
            <a:avLst/>
          </a:prstGeom>
          <a:noFill/>
          <a:ln>
            <a:noFill/>
          </a:ln>
        </p:spPr>
      </p:pic>
      <p:pic>
        <p:nvPicPr>
          <p:cNvPr descr="thin-0207_list_checkbox_todo_done.png" id="321" name="Google Shape;321;p46"/>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322" name="Google Shape;322;p46"/>
          <p:cNvPicPr preferRelativeResize="0"/>
          <p:nvPr/>
        </p:nvPicPr>
        <p:blipFill>
          <a:blip r:embed="rId19">
            <a:alphaModFix/>
          </a:blip>
          <a:stretch>
            <a:fillRect/>
          </a:stretch>
        </p:blipFill>
        <p:spPr>
          <a:xfrm>
            <a:off x="8002477" y="3118603"/>
            <a:ext cx="654825" cy="631300"/>
          </a:xfrm>
          <a:prstGeom prst="rect">
            <a:avLst/>
          </a:prstGeom>
          <a:noFill/>
          <a:ln>
            <a:noFill/>
          </a:ln>
        </p:spPr>
      </p:pic>
      <p:pic>
        <p:nvPicPr>
          <p:cNvPr descr="thin-0310_support_help_talk_call.png" id="323" name="Google Shape;323;p46"/>
          <p:cNvPicPr preferRelativeResize="0"/>
          <p:nvPr/>
        </p:nvPicPr>
        <p:blipFill>
          <a:blip r:embed="rId20">
            <a:alphaModFix/>
          </a:blip>
          <a:stretch>
            <a:fillRect/>
          </a:stretch>
        </p:blipFill>
        <p:spPr>
          <a:xfrm>
            <a:off x="3329075" y="2957987"/>
            <a:ext cx="654825" cy="631300"/>
          </a:xfrm>
          <a:prstGeom prst="rect">
            <a:avLst/>
          </a:prstGeom>
          <a:noFill/>
          <a:ln>
            <a:noFill/>
          </a:ln>
        </p:spPr>
      </p:pic>
      <p:pic>
        <p:nvPicPr>
          <p:cNvPr descr="thin-0358_database_raid.png" id="324" name="Google Shape;324;p46"/>
          <p:cNvPicPr preferRelativeResize="0"/>
          <p:nvPr/>
        </p:nvPicPr>
        <p:blipFill>
          <a:blip r:embed="rId21">
            <a:alphaModFix/>
          </a:blip>
          <a:stretch>
            <a:fillRect/>
          </a:stretch>
        </p:blipFill>
        <p:spPr>
          <a:xfrm>
            <a:off x="5073300" y="3781904"/>
            <a:ext cx="654825" cy="631300"/>
          </a:xfrm>
          <a:prstGeom prst="rect">
            <a:avLst/>
          </a:prstGeom>
          <a:noFill/>
          <a:ln>
            <a:noFill/>
          </a:ln>
        </p:spPr>
      </p:pic>
      <p:pic>
        <p:nvPicPr>
          <p:cNvPr descr="thin-0383_graph_columns_growth_statistics.png" id="325" name="Google Shape;325;p46"/>
          <p:cNvPicPr preferRelativeResize="0"/>
          <p:nvPr/>
        </p:nvPicPr>
        <p:blipFill>
          <a:blip r:embed="rId22">
            <a:alphaModFix/>
          </a:blip>
          <a:stretch>
            <a:fillRect/>
          </a:stretch>
        </p:blipFill>
        <p:spPr>
          <a:xfrm>
            <a:off x="3283863" y="3828304"/>
            <a:ext cx="654825" cy="631300"/>
          </a:xfrm>
          <a:prstGeom prst="rect">
            <a:avLst/>
          </a:prstGeom>
          <a:noFill/>
          <a:ln>
            <a:noFill/>
          </a:ln>
        </p:spPr>
      </p:pic>
      <p:pic>
        <p:nvPicPr>
          <p:cNvPr descr="thin-0384_graph_columns_drop_statistics.png" id="326" name="Google Shape;326;p46"/>
          <p:cNvPicPr preferRelativeResize="0"/>
          <p:nvPr/>
        </p:nvPicPr>
        <p:blipFill>
          <a:blip r:embed="rId23">
            <a:alphaModFix/>
          </a:blip>
          <a:stretch>
            <a:fillRect/>
          </a:stretch>
        </p:blipFill>
        <p:spPr>
          <a:xfrm>
            <a:off x="4189063" y="3799854"/>
            <a:ext cx="654825" cy="631300"/>
          </a:xfrm>
          <a:prstGeom prst="rect">
            <a:avLst/>
          </a:prstGeom>
          <a:noFill/>
          <a:ln>
            <a:noFill/>
          </a:ln>
        </p:spPr>
      </p:pic>
      <p:pic>
        <p:nvPicPr>
          <p:cNvPr descr="thin-0550_attention_error_alert_caution.png" id="327" name="Google Shape;327;p46"/>
          <p:cNvPicPr preferRelativeResize="0"/>
          <p:nvPr/>
        </p:nvPicPr>
        <p:blipFill>
          <a:blip r:embed="rId24">
            <a:alphaModFix/>
          </a:blip>
          <a:stretch>
            <a:fillRect/>
          </a:stretch>
        </p:blipFill>
        <p:spPr>
          <a:xfrm>
            <a:off x="2402600" y="3764704"/>
            <a:ext cx="654825" cy="631300"/>
          </a:xfrm>
          <a:prstGeom prst="rect">
            <a:avLst/>
          </a:prstGeom>
          <a:noFill/>
          <a:ln>
            <a:noFill/>
          </a:ln>
        </p:spPr>
      </p:pic>
      <p:pic>
        <p:nvPicPr>
          <p:cNvPr descr="thin-0661_like_thumb_up_vote.png" id="328" name="Google Shape;328;p46"/>
          <p:cNvPicPr preferRelativeResize="0"/>
          <p:nvPr/>
        </p:nvPicPr>
        <p:blipFill>
          <a:blip r:embed="rId25">
            <a:alphaModFix/>
          </a:blip>
          <a:stretch>
            <a:fillRect/>
          </a:stretch>
        </p:blipFill>
        <p:spPr>
          <a:xfrm>
            <a:off x="454058" y="3703079"/>
            <a:ext cx="654825" cy="631300"/>
          </a:xfrm>
          <a:prstGeom prst="rect">
            <a:avLst/>
          </a:prstGeom>
          <a:noFill/>
          <a:ln>
            <a:noFill/>
          </a:ln>
        </p:spPr>
      </p:pic>
      <p:pic>
        <p:nvPicPr>
          <p:cNvPr descr="thin-0662_dislike_thumb_down_vote.png" id="329" name="Google Shape;329;p46"/>
          <p:cNvPicPr preferRelativeResize="0"/>
          <p:nvPr/>
        </p:nvPicPr>
        <p:blipFill>
          <a:blip r:embed="rId26">
            <a:alphaModFix/>
          </a:blip>
          <a:stretch>
            <a:fillRect/>
          </a:stretch>
        </p:blipFill>
        <p:spPr>
          <a:xfrm>
            <a:off x="1445131" y="3764704"/>
            <a:ext cx="654825" cy="631300"/>
          </a:xfrm>
          <a:prstGeom prst="rect">
            <a:avLst/>
          </a:prstGeom>
          <a:noFill/>
          <a:ln>
            <a:noFill/>
          </a:ln>
        </p:spPr>
      </p:pic>
      <p:pic>
        <p:nvPicPr>
          <p:cNvPr descr="thin-0699_user_profile_avatar_man_male.png" id="330" name="Google Shape;330;p46"/>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331" name="Google Shape;331;p46"/>
          <p:cNvPicPr preferRelativeResize="0"/>
          <p:nvPr/>
        </p:nvPicPr>
        <p:blipFill/>
        <p:spPr>
          <a:xfrm>
            <a:off x="1433281" y="2957974"/>
            <a:ext cx="654825" cy="631300"/>
          </a:xfrm>
          <a:prstGeom prst="rect">
            <a:avLst/>
          </a:prstGeom>
          <a:noFill/>
          <a:ln>
            <a:noFill/>
          </a:ln>
        </p:spPr>
      </p:pic>
      <p:pic>
        <p:nvPicPr>
          <p:cNvPr descr="thin-0704_users_profile_group_couple_man_woman.png" id="332" name="Google Shape;332;p46"/>
          <p:cNvPicPr preferRelativeResize="0"/>
          <p:nvPr/>
        </p:nvPicPr>
        <p:blipFill>
          <a:blip r:embed="rId28">
            <a:alphaModFix/>
          </a:blip>
          <a:stretch>
            <a:fillRect/>
          </a:stretch>
        </p:blipFill>
        <p:spPr>
          <a:xfrm>
            <a:off x="407408" y="2957974"/>
            <a:ext cx="654825" cy="631300"/>
          </a:xfrm>
          <a:prstGeom prst="rect">
            <a:avLst/>
          </a:prstGeom>
          <a:noFill/>
          <a:ln>
            <a:noFill/>
          </a:ln>
        </p:spPr>
      </p:pic>
      <p:pic>
        <p:nvPicPr>
          <p:cNvPr descr="thin-0709_user_profile_avatar_man_male.png" id="333" name="Google Shape;333;p46"/>
          <p:cNvPicPr preferRelativeResize="0"/>
          <p:nvPr/>
        </p:nvPicPr>
        <p:blipFill>
          <a:blip r:embed="rId29">
            <a:alphaModFix/>
          </a:blip>
          <a:stretch>
            <a:fillRect/>
          </a:stretch>
        </p:blipFill>
        <p:spPr>
          <a:xfrm>
            <a:off x="3244250" y="2083074"/>
            <a:ext cx="654825" cy="631301"/>
          </a:xfrm>
          <a:prstGeom prst="rect">
            <a:avLst/>
          </a:prstGeom>
          <a:noFill/>
          <a:ln>
            <a:noFill/>
          </a:ln>
        </p:spPr>
      </p:pic>
      <p:pic>
        <p:nvPicPr>
          <p:cNvPr descr="thin-0710_business_tie_user_profile_avatar_man_male.png" id="334" name="Google Shape;334;p46"/>
          <p:cNvPicPr preferRelativeResize="0"/>
          <p:nvPr/>
        </p:nvPicPr>
        <p:blipFill>
          <a:blip r:embed="rId30">
            <a:alphaModFix/>
          </a:blip>
          <a:stretch>
            <a:fillRect/>
          </a:stretch>
        </p:blipFill>
        <p:spPr>
          <a:xfrm>
            <a:off x="2402600" y="2083074"/>
            <a:ext cx="654825" cy="631301"/>
          </a:xfrm>
          <a:prstGeom prst="rect">
            <a:avLst/>
          </a:prstGeom>
          <a:noFill/>
          <a:ln>
            <a:noFill/>
          </a:ln>
        </p:spPr>
      </p:pic>
      <p:pic>
        <p:nvPicPr>
          <p:cNvPr descr="thin-0711_young_boy_user_profile_avatar_man_male.png" id="335" name="Google Shape;335;p46"/>
          <p:cNvPicPr preferRelativeResize="0"/>
          <p:nvPr/>
        </p:nvPicPr>
        <p:blipFill>
          <a:blip r:embed="rId31">
            <a:alphaModFix/>
          </a:blip>
          <a:stretch>
            <a:fillRect/>
          </a:stretch>
        </p:blipFill>
        <p:spPr>
          <a:xfrm>
            <a:off x="1426831" y="2083074"/>
            <a:ext cx="654825" cy="631301"/>
          </a:xfrm>
          <a:prstGeom prst="rect">
            <a:avLst/>
          </a:prstGeom>
          <a:noFill/>
          <a:ln>
            <a:noFill/>
          </a:ln>
        </p:spPr>
      </p:pic>
      <p:pic>
        <p:nvPicPr>
          <p:cNvPr descr="thin-0712_user_profile_avatar_girl_woman_female.png" id="336" name="Google Shape;336;p46"/>
          <p:cNvPicPr preferRelativeResize="0"/>
          <p:nvPr/>
        </p:nvPicPr>
        <p:blipFill>
          <a:blip r:embed="rId32">
            <a:alphaModFix/>
          </a:blip>
          <a:stretch>
            <a:fillRect/>
          </a:stretch>
        </p:blipFill>
        <p:spPr>
          <a:xfrm>
            <a:off x="407408" y="1992099"/>
            <a:ext cx="654825" cy="631301"/>
          </a:xfrm>
          <a:prstGeom prst="rect">
            <a:avLst/>
          </a:prstGeom>
          <a:noFill/>
          <a:ln>
            <a:noFill/>
          </a:ln>
        </p:spPr>
      </p:pic>
      <p:pic>
        <p:nvPicPr>
          <p:cNvPr id="337" name="Google Shape;337;p46"/>
          <p:cNvPicPr preferRelativeResize="0"/>
          <p:nvPr/>
        </p:nvPicPr>
        <p:blipFill>
          <a:blip r:embed="rId33">
            <a:alphaModFix/>
          </a:blip>
          <a:stretch>
            <a:fillRect/>
          </a:stretch>
        </p:blipFill>
        <p:spPr>
          <a:xfrm>
            <a:off x="5975550" y="3830230"/>
            <a:ext cx="761275" cy="761275"/>
          </a:xfrm>
          <a:prstGeom prst="rect">
            <a:avLst/>
          </a:prstGeom>
          <a:noFill/>
          <a:ln>
            <a:noFill/>
          </a:ln>
        </p:spPr>
      </p:pic>
      <p:pic>
        <p:nvPicPr>
          <p:cNvPr descr="thin-0766_weather_snow_flake_winter.png" id="338" name="Google Shape;338;p46"/>
          <p:cNvPicPr preferRelativeResize="0"/>
          <p:nvPr/>
        </p:nvPicPr>
        <p:blipFill>
          <a:blip r:embed="rId34">
            <a:alphaModFix/>
          </a:blip>
          <a:stretch>
            <a:fillRect/>
          </a:stretch>
        </p:blipFill>
        <p:spPr>
          <a:xfrm>
            <a:off x="4228838" y="3027163"/>
            <a:ext cx="654825" cy="654825"/>
          </a:xfrm>
          <a:prstGeom prst="rect">
            <a:avLst/>
          </a:prstGeom>
          <a:noFill/>
          <a:ln>
            <a:noFill/>
          </a:ln>
        </p:spPr>
      </p:pic>
      <p:pic>
        <p:nvPicPr>
          <p:cNvPr descr="thin-0719_group_users_circle.png" id="339" name="Google Shape;339;p46"/>
          <p:cNvPicPr preferRelativeResize="0"/>
          <p:nvPr/>
        </p:nvPicPr>
        <p:blipFill>
          <a:blip r:embed="rId35">
            <a:alphaModFix/>
          </a:blip>
          <a:stretch>
            <a:fillRect/>
          </a:stretch>
        </p:blipFill>
        <p:spPr>
          <a:xfrm>
            <a:off x="4209950" y="2065113"/>
            <a:ext cx="654825" cy="654825"/>
          </a:xfrm>
          <a:prstGeom prst="rect">
            <a:avLst/>
          </a:prstGeom>
          <a:noFill/>
          <a:ln>
            <a:noFill/>
          </a:ln>
        </p:spPr>
      </p:pic>
      <p:pic>
        <p:nvPicPr>
          <p:cNvPr descr="thin-0632_security_lock.png" id="340" name="Google Shape;340;p46"/>
          <p:cNvPicPr preferRelativeResize="0"/>
          <p:nvPr/>
        </p:nvPicPr>
        <p:blipFill>
          <a:blip r:embed="rId36">
            <a:alphaModFix/>
          </a:blip>
          <a:stretch>
            <a:fillRect/>
          </a:stretch>
        </p:blipFill>
        <p:spPr>
          <a:xfrm>
            <a:off x="8002477" y="3852958"/>
            <a:ext cx="654825" cy="654825"/>
          </a:xfrm>
          <a:prstGeom prst="rect">
            <a:avLst/>
          </a:prstGeom>
          <a:noFill/>
          <a:ln>
            <a:noFill/>
          </a:ln>
        </p:spPr>
      </p:pic>
      <p:pic>
        <p:nvPicPr>
          <p:cNvPr descr="thin-0540_map_path_navigation_location_treasure_hunt.png" id="341" name="Google Shape;341;p46"/>
          <p:cNvPicPr preferRelativeResize="0"/>
          <p:nvPr/>
        </p:nvPicPr>
        <p:blipFill>
          <a:blip r:embed="rId37">
            <a:alphaModFix/>
          </a:blip>
          <a:stretch>
            <a:fillRect/>
          </a:stretch>
        </p:blipFill>
        <p:spPr>
          <a:xfrm>
            <a:off x="6949813" y="3830230"/>
            <a:ext cx="654825" cy="654825"/>
          </a:xfrm>
          <a:prstGeom prst="rect">
            <a:avLst/>
          </a:prstGeom>
          <a:noFill/>
          <a:ln>
            <a:noFill/>
          </a:ln>
        </p:spPr>
      </p:pic>
      <p:sp>
        <p:nvSpPr>
          <p:cNvPr id="342" name="Google Shape;342;p46"/>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8"/>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_1">
    <p:spTree>
      <p:nvGrpSpPr>
        <p:cNvPr id="343" name="Shape 343"/>
        <p:cNvGrpSpPr/>
        <p:nvPr/>
      </p:nvGrpSpPr>
      <p:grpSpPr>
        <a:xfrm>
          <a:off x="0" y="0"/>
          <a:ext cx="0" cy="0"/>
          <a:chOff x="0" y="0"/>
          <a:chExt cx="0" cy="0"/>
        </a:xfrm>
      </p:grpSpPr>
      <p:sp>
        <p:nvSpPr>
          <p:cNvPr id="344" name="Google Shape;344;p47"/>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345" name="Google Shape;345;p47"/>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346" name="Google Shape;346;p47"/>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7"/>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7"/>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352" name="Google Shape;352;p47"/>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353" name="Google Shape;353;p47"/>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354" name="Google Shape;354;p47"/>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355" name="Google Shape;355;p47"/>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356" name="Google Shape;356;p47"/>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7"/>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358" name="Google Shape;358;p47"/>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359" name="Shape 359"/>
        <p:cNvGrpSpPr/>
        <p:nvPr/>
      </p:nvGrpSpPr>
      <p:grpSpPr>
        <a:xfrm>
          <a:off x="0" y="0"/>
          <a:ext cx="0" cy="0"/>
          <a:chOff x="0" y="0"/>
          <a:chExt cx="0" cy="0"/>
        </a:xfrm>
      </p:grpSpPr>
      <p:sp>
        <p:nvSpPr>
          <p:cNvPr id="360" name="Google Shape;360;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1" name="Google Shape;361;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2" name="Google Shape;362;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ark" type="title">
  <p:cSld name="TITLE">
    <p:bg>
      <p:bgPr>
        <a:solidFill>
          <a:srgbClr val="1C304A"/>
        </a:solidFill>
      </p:bgPr>
    </p:bg>
    <p:spTree>
      <p:nvGrpSpPr>
        <p:cNvPr id="366" name="Shape 366"/>
        <p:cNvGrpSpPr/>
        <p:nvPr/>
      </p:nvGrpSpPr>
      <p:grpSpPr>
        <a:xfrm>
          <a:off x="0" y="0"/>
          <a:ext cx="0" cy="0"/>
          <a:chOff x="0" y="0"/>
          <a:chExt cx="0" cy="0"/>
        </a:xfrm>
      </p:grpSpPr>
      <p:sp>
        <p:nvSpPr>
          <p:cNvPr id="367" name="Google Shape;367;p50"/>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368" name="Google Shape;368;p50"/>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369" name="Google Shape;369;p50"/>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70" name="Google Shape;370;p50"/>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ght" type="secHead">
  <p:cSld name="SECTION_HEADER">
    <p:bg>
      <p:bgPr>
        <a:solidFill>
          <a:srgbClr val="FFFFFF"/>
        </a:solidFill>
      </p:bgPr>
    </p:bg>
    <p:spTree>
      <p:nvGrpSpPr>
        <p:cNvPr id="371" name="Shape 371"/>
        <p:cNvGrpSpPr/>
        <p:nvPr/>
      </p:nvGrpSpPr>
      <p:grpSpPr>
        <a:xfrm>
          <a:off x="0" y="0"/>
          <a:ext cx="0" cy="0"/>
          <a:chOff x="0" y="0"/>
          <a:chExt cx="0" cy="0"/>
        </a:xfrm>
      </p:grpSpPr>
      <p:sp>
        <p:nvSpPr>
          <p:cNvPr id="372" name="Google Shape;372;p51"/>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373" name="Google Shape;373;p51"/>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374" name="Google Shape;374;p51"/>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75" name="Google Shape;375;p51"/>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Bright" type="tx">
  <p:cSld name="TITLE_AND_BODY">
    <p:bg>
      <p:bgPr>
        <a:solidFill>
          <a:srgbClr val="00CFFF"/>
        </a:solidFill>
      </p:bgPr>
    </p:bg>
    <p:spTree>
      <p:nvGrpSpPr>
        <p:cNvPr id="376" name="Shape 376"/>
        <p:cNvGrpSpPr/>
        <p:nvPr/>
      </p:nvGrpSpPr>
      <p:grpSpPr>
        <a:xfrm>
          <a:off x="0" y="0"/>
          <a:ext cx="0" cy="0"/>
          <a:chOff x="0" y="0"/>
          <a:chExt cx="0" cy="0"/>
        </a:xfrm>
      </p:grpSpPr>
      <p:sp>
        <p:nvSpPr>
          <p:cNvPr id="377" name="Google Shape;377;p5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78" name="Google Shape;378;p52"/>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Bright" type="tx">
  <p:cSld name="TITLE_AND_BODY">
    <p:bg>
      <p:bgPr>
        <a:solidFill>
          <a:srgbClr val="00CFFF"/>
        </a:solidFill>
      </p:bgPr>
    </p:bg>
    <p:spTree>
      <p:nvGrpSpPr>
        <p:cNvPr id="60" name="Shape 60"/>
        <p:cNvGrpSpPr/>
        <p:nvPr/>
      </p:nvGrpSpPr>
      <p:grpSpPr>
        <a:xfrm>
          <a:off x="0" y="0"/>
          <a:ext cx="0" cy="0"/>
          <a:chOff x="0" y="0"/>
          <a:chExt cx="0" cy="0"/>
        </a:xfrm>
      </p:grpSpPr>
      <p:sp>
        <p:nvSpPr>
          <p:cNvPr id="61" name="Google Shape;61;p6"/>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6000"/>
              <a:buNone/>
              <a:defRPr b="1" sz="6000">
                <a:solidFill>
                  <a:srgbClr val="1C304A"/>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62" name="Google Shape;62;p6"/>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379" name="Shape 379"/>
        <p:cNvGrpSpPr/>
        <p:nvPr/>
      </p:nvGrpSpPr>
      <p:grpSpPr>
        <a:xfrm>
          <a:off x="0" y="0"/>
          <a:ext cx="0" cy="0"/>
          <a:chOff x="0" y="0"/>
          <a:chExt cx="0" cy="0"/>
        </a:xfrm>
      </p:grpSpPr>
      <p:sp>
        <p:nvSpPr>
          <p:cNvPr id="380" name="Google Shape;380;p5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81" name="Google Shape;381;p53"/>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ght">
  <p:cSld name="TITLE_AND_BODY_2_1">
    <p:bg>
      <p:bgPr>
        <a:solidFill>
          <a:srgbClr val="FFFFFF"/>
        </a:solidFill>
      </p:bgPr>
    </p:bg>
    <p:spTree>
      <p:nvGrpSpPr>
        <p:cNvPr id="382" name="Shape 382"/>
        <p:cNvGrpSpPr/>
        <p:nvPr/>
      </p:nvGrpSpPr>
      <p:grpSpPr>
        <a:xfrm>
          <a:off x="0" y="0"/>
          <a:ext cx="0" cy="0"/>
          <a:chOff x="0" y="0"/>
          <a:chExt cx="0" cy="0"/>
        </a:xfrm>
      </p:grpSpPr>
      <p:sp>
        <p:nvSpPr>
          <p:cNvPr id="383" name="Google Shape;383;p5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84" name="Google Shape;384;p54"/>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Bright">
  <p:cSld name="TITLE_AND_BODY_2_1_1">
    <p:bg>
      <p:bgPr>
        <a:solidFill>
          <a:srgbClr val="00CFFF"/>
        </a:solidFill>
      </p:bgPr>
    </p:bg>
    <p:spTree>
      <p:nvGrpSpPr>
        <p:cNvPr id="385" name="Shape 385"/>
        <p:cNvGrpSpPr/>
        <p:nvPr/>
      </p:nvGrpSpPr>
      <p:grpSpPr>
        <a:xfrm>
          <a:off x="0" y="0"/>
          <a:ext cx="0" cy="0"/>
          <a:chOff x="0" y="0"/>
          <a:chExt cx="0" cy="0"/>
        </a:xfrm>
      </p:grpSpPr>
      <p:sp>
        <p:nvSpPr>
          <p:cNvPr id="386" name="Google Shape;386;p55"/>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2600"/>
              <a:buNone/>
              <a:defRPr b="1">
                <a:solidFill>
                  <a:srgbClr val="1C304A"/>
                </a:solidFill>
              </a:defRPr>
            </a:lvl1pPr>
            <a:lvl2pPr lvl="1" rtl="0" algn="ctr">
              <a:spcBef>
                <a:spcPts val="0"/>
              </a:spcBef>
              <a:spcAft>
                <a:spcPts val="0"/>
              </a:spcAft>
              <a:buClr>
                <a:srgbClr val="1C304A"/>
              </a:buClr>
              <a:buSzPts val="2600"/>
              <a:buNone/>
              <a:defRPr sz="2600">
                <a:solidFill>
                  <a:srgbClr val="1C304A"/>
                </a:solidFill>
              </a:defRPr>
            </a:lvl2pPr>
            <a:lvl3pPr lvl="2" rtl="0" algn="ctr">
              <a:spcBef>
                <a:spcPts val="0"/>
              </a:spcBef>
              <a:spcAft>
                <a:spcPts val="0"/>
              </a:spcAft>
              <a:buClr>
                <a:srgbClr val="1C304A"/>
              </a:buClr>
              <a:buSzPts val="2600"/>
              <a:buNone/>
              <a:defRPr sz="2600">
                <a:solidFill>
                  <a:srgbClr val="1C304A"/>
                </a:solidFill>
              </a:defRPr>
            </a:lvl3pPr>
            <a:lvl4pPr lvl="3" rtl="0" algn="ctr">
              <a:spcBef>
                <a:spcPts val="0"/>
              </a:spcBef>
              <a:spcAft>
                <a:spcPts val="0"/>
              </a:spcAft>
              <a:buClr>
                <a:srgbClr val="1C304A"/>
              </a:buClr>
              <a:buSzPts val="2600"/>
              <a:buNone/>
              <a:defRPr sz="2600">
                <a:solidFill>
                  <a:srgbClr val="1C304A"/>
                </a:solidFill>
              </a:defRPr>
            </a:lvl4pPr>
            <a:lvl5pPr lvl="4" rtl="0" algn="ctr">
              <a:spcBef>
                <a:spcPts val="0"/>
              </a:spcBef>
              <a:spcAft>
                <a:spcPts val="0"/>
              </a:spcAft>
              <a:buClr>
                <a:srgbClr val="1C304A"/>
              </a:buClr>
              <a:buSzPts val="2600"/>
              <a:buNone/>
              <a:defRPr sz="2600">
                <a:solidFill>
                  <a:srgbClr val="1C304A"/>
                </a:solidFill>
              </a:defRPr>
            </a:lvl5pPr>
            <a:lvl6pPr lvl="5" rtl="0" algn="ctr">
              <a:spcBef>
                <a:spcPts val="0"/>
              </a:spcBef>
              <a:spcAft>
                <a:spcPts val="0"/>
              </a:spcAft>
              <a:buClr>
                <a:srgbClr val="1C304A"/>
              </a:buClr>
              <a:buSzPts val="2600"/>
              <a:buNone/>
              <a:defRPr sz="2600">
                <a:solidFill>
                  <a:srgbClr val="1C304A"/>
                </a:solidFill>
              </a:defRPr>
            </a:lvl6pPr>
            <a:lvl7pPr lvl="6" rtl="0" algn="ctr">
              <a:spcBef>
                <a:spcPts val="0"/>
              </a:spcBef>
              <a:spcAft>
                <a:spcPts val="0"/>
              </a:spcAft>
              <a:buClr>
                <a:srgbClr val="1C304A"/>
              </a:buClr>
              <a:buSzPts val="2600"/>
              <a:buNone/>
              <a:defRPr sz="2600">
                <a:solidFill>
                  <a:srgbClr val="1C304A"/>
                </a:solidFill>
              </a:defRPr>
            </a:lvl7pPr>
            <a:lvl8pPr lvl="7" rtl="0" algn="ctr">
              <a:spcBef>
                <a:spcPts val="0"/>
              </a:spcBef>
              <a:spcAft>
                <a:spcPts val="0"/>
              </a:spcAft>
              <a:buClr>
                <a:srgbClr val="1C304A"/>
              </a:buClr>
              <a:buSzPts val="2600"/>
              <a:buNone/>
              <a:defRPr sz="2600">
                <a:solidFill>
                  <a:srgbClr val="1C304A"/>
                </a:solidFill>
              </a:defRPr>
            </a:lvl8pPr>
            <a:lvl9pPr lvl="8" rtl="0" algn="ctr">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Light">
  <p:cSld name="TITLE_AND_BODY_2_1_1_1">
    <p:bg>
      <p:bgPr>
        <a:solidFill>
          <a:srgbClr val="FFFFFF"/>
        </a:solidFill>
      </p:bgPr>
    </p:bg>
    <p:spTree>
      <p:nvGrpSpPr>
        <p:cNvPr id="387" name="Shape 387"/>
        <p:cNvGrpSpPr/>
        <p:nvPr/>
      </p:nvGrpSpPr>
      <p:grpSpPr>
        <a:xfrm>
          <a:off x="0" y="0"/>
          <a:ext cx="0" cy="0"/>
          <a:chOff x="0" y="0"/>
          <a:chExt cx="0" cy="0"/>
        </a:xfrm>
      </p:grpSpPr>
      <p:sp>
        <p:nvSpPr>
          <p:cNvPr id="388" name="Google Shape;388;p56"/>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2600"/>
              <a:buNone/>
              <a:defRPr b="1">
                <a:solidFill>
                  <a:srgbClr val="1C304A"/>
                </a:solidFill>
              </a:defRPr>
            </a:lvl1pPr>
            <a:lvl2pPr lvl="1" rtl="0" algn="ctr">
              <a:spcBef>
                <a:spcPts val="0"/>
              </a:spcBef>
              <a:spcAft>
                <a:spcPts val="0"/>
              </a:spcAft>
              <a:buClr>
                <a:srgbClr val="1C304A"/>
              </a:buClr>
              <a:buSzPts val="2600"/>
              <a:buNone/>
              <a:defRPr sz="2600">
                <a:solidFill>
                  <a:srgbClr val="1C304A"/>
                </a:solidFill>
              </a:defRPr>
            </a:lvl2pPr>
            <a:lvl3pPr lvl="2" rtl="0" algn="ctr">
              <a:spcBef>
                <a:spcPts val="0"/>
              </a:spcBef>
              <a:spcAft>
                <a:spcPts val="0"/>
              </a:spcAft>
              <a:buClr>
                <a:srgbClr val="1C304A"/>
              </a:buClr>
              <a:buSzPts val="2600"/>
              <a:buNone/>
              <a:defRPr sz="2600">
                <a:solidFill>
                  <a:srgbClr val="1C304A"/>
                </a:solidFill>
              </a:defRPr>
            </a:lvl3pPr>
            <a:lvl4pPr lvl="3" rtl="0" algn="ctr">
              <a:spcBef>
                <a:spcPts val="0"/>
              </a:spcBef>
              <a:spcAft>
                <a:spcPts val="0"/>
              </a:spcAft>
              <a:buClr>
                <a:srgbClr val="1C304A"/>
              </a:buClr>
              <a:buSzPts val="2600"/>
              <a:buNone/>
              <a:defRPr sz="2600">
                <a:solidFill>
                  <a:srgbClr val="1C304A"/>
                </a:solidFill>
              </a:defRPr>
            </a:lvl4pPr>
            <a:lvl5pPr lvl="4" rtl="0" algn="ctr">
              <a:spcBef>
                <a:spcPts val="0"/>
              </a:spcBef>
              <a:spcAft>
                <a:spcPts val="0"/>
              </a:spcAft>
              <a:buClr>
                <a:srgbClr val="1C304A"/>
              </a:buClr>
              <a:buSzPts val="2600"/>
              <a:buNone/>
              <a:defRPr sz="2600">
                <a:solidFill>
                  <a:srgbClr val="1C304A"/>
                </a:solidFill>
              </a:defRPr>
            </a:lvl5pPr>
            <a:lvl6pPr lvl="5" rtl="0" algn="ctr">
              <a:spcBef>
                <a:spcPts val="0"/>
              </a:spcBef>
              <a:spcAft>
                <a:spcPts val="0"/>
              </a:spcAft>
              <a:buClr>
                <a:srgbClr val="1C304A"/>
              </a:buClr>
              <a:buSzPts val="2600"/>
              <a:buNone/>
              <a:defRPr sz="2600">
                <a:solidFill>
                  <a:srgbClr val="1C304A"/>
                </a:solidFill>
              </a:defRPr>
            </a:lvl6pPr>
            <a:lvl7pPr lvl="6" rtl="0" algn="ctr">
              <a:spcBef>
                <a:spcPts val="0"/>
              </a:spcBef>
              <a:spcAft>
                <a:spcPts val="0"/>
              </a:spcAft>
              <a:buClr>
                <a:srgbClr val="1C304A"/>
              </a:buClr>
              <a:buSzPts val="2600"/>
              <a:buNone/>
              <a:defRPr sz="2600">
                <a:solidFill>
                  <a:srgbClr val="1C304A"/>
                </a:solidFill>
              </a:defRPr>
            </a:lvl7pPr>
            <a:lvl8pPr lvl="7" rtl="0" algn="ctr">
              <a:spcBef>
                <a:spcPts val="0"/>
              </a:spcBef>
              <a:spcAft>
                <a:spcPts val="0"/>
              </a:spcAft>
              <a:buClr>
                <a:srgbClr val="1C304A"/>
              </a:buClr>
              <a:buSzPts val="2600"/>
              <a:buNone/>
              <a:defRPr sz="2600">
                <a:solidFill>
                  <a:srgbClr val="1C304A"/>
                </a:solidFill>
              </a:defRPr>
            </a:lvl8pPr>
            <a:lvl9pPr lvl="8" rtl="0" algn="ctr">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Dark">
  <p:cSld name="TITLE_AND_BODY_2_1_1_1_1">
    <p:bg>
      <p:bgPr>
        <a:solidFill>
          <a:srgbClr val="1C304A"/>
        </a:solidFill>
      </p:bgPr>
    </p:bg>
    <p:spTree>
      <p:nvGrpSpPr>
        <p:cNvPr id="389" name="Shape 389"/>
        <p:cNvGrpSpPr/>
        <p:nvPr/>
      </p:nvGrpSpPr>
      <p:grpSpPr>
        <a:xfrm>
          <a:off x="0" y="0"/>
          <a:ext cx="0" cy="0"/>
          <a:chOff x="0" y="0"/>
          <a:chExt cx="0" cy="0"/>
        </a:xfrm>
      </p:grpSpPr>
      <p:sp>
        <p:nvSpPr>
          <p:cNvPr id="390" name="Google Shape;390;p57"/>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1" name="Google Shape;391;p57"/>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Dark">
  <p:cSld name="TITLE_AND_BODY_2_1_1_1_1_3">
    <p:bg>
      <p:bgPr>
        <a:solidFill>
          <a:srgbClr val="1C304A"/>
        </a:solidFill>
      </p:bgPr>
    </p:bg>
    <p:spTree>
      <p:nvGrpSpPr>
        <p:cNvPr id="392" name="Shape 392"/>
        <p:cNvGrpSpPr/>
        <p:nvPr/>
      </p:nvGrpSpPr>
      <p:grpSpPr>
        <a:xfrm>
          <a:off x="0" y="0"/>
          <a:ext cx="0" cy="0"/>
          <a:chOff x="0" y="0"/>
          <a:chExt cx="0" cy="0"/>
        </a:xfrm>
      </p:grpSpPr>
      <p:sp>
        <p:nvSpPr>
          <p:cNvPr id="393" name="Google Shape;393;p5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4" name="Google Shape;394;p58"/>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95" name="Google Shape;395;p58"/>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96" name="Google Shape;396;p58"/>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Dark">
  <p:cSld name="TITLE_AND_BODY_2_1_1_1_1_3_1">
    <p:bg>
      <p:bgPr>
        <a:solidFill>
          <a:srgbClr val="1C304A"/>
        </a:solidFill>
      </p:bgPr>
    </p:bg>
    <p:spTree>
      <p:nvGrpSpPr>
        <p:cNvPr id="397" name="Shape 397"/>
        <p:cNvGrpSpPr/>
        <p:nvPr/>
      </p:nvGrpSpPr>
      <p:grpSpPr>
        <a:xfrm>
          <a:off x="0" y="0"/>
          <a:ext cx="0" cy="0"/>
          <a:chOff x="0" y="0"/>
          <a:chExt cx="0" cy="0"/>
        </a:xfrm>
      </p:grpSpPr>
      <p:sp>
        <p:nvSpPr>
          <p:cNvPr id="398" name="Google Shape;398;p59"/>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9" name="Google Shape;399;p59"/>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00" name="Google Shape;400;p59"/>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01" name="Google Shape;401;p59"/>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02" name="Google Shape;402;p59"/>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03" name="Google Shape;403;p59"/>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04" name="Google Shape;404;p59"/>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405" name="Google Shape;405;p59"/>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06" name="Google Shape;406;p59"/>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407" name="Google Shape;407;p59"/>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08" name="Google Shape;408;p59"/>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Light">
  <p:cSld name="TITLE_AND_BODY_2_1_1_1_1_2">
    <p:bg>
      <p:bgPr>
        <a:solidFill>
          <a:srgbClr val="FFFFFF"/>
        </a:solidFill>
      </p:bgPr>
    </p:bg>
    <p:spTree>
      <p:nvGrpSpPr>
        <p:cNvPr id="409" name="Shape 409"/>
        <p:cNvGrpSpPr/>
        <p:nvPr/>
      </p:nvGrpSpPr>
      <p:grpSpPr>
        <a:xfrm>
          <a:off x="0" y="0"/>
          <a:ext cx="0" cy="0"/>
          <a:chOff x="0" y="0"/>
          <a:chExt cx="0" cy="0"/>
        </a:xfrm>
      </p:grpSpPr>
      <p:sp>
        <p:nvSpPr>
          <p:cNvPr id="410" name="Google Shape;410;p60"/>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11" name="Google Shape;411;p60"/>
          <p:cNvSpPr txBox="1"/>
          <p:nvPr>
            <p:ph idx="1" type="body"/>
          </p:nvPr>
        </p:nvSpPr>
        <p:spPr>
          <a:xfrm>
            <a:off x="712850" y="1662375"/>
            <a:ext cx="78021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Light">
  <p:cSld name="TITLE_AND_BODY_2_1_1_1_1_1">
    <p:bg>
      <p:bgPr>
        <a:solidFill>
          <a:srgbClr val="FFFFFF"/>
        </a:solidFill>
      </p:bgPr>
    </p:bg>
    <p:spTree>
      <p:nvGrpSpPr>
        <p:cNvPr id="412" name="Shape 412"/>
        <p:cNvGrpSpPr/>
        <p:nvPr/>
      </p:nvGrpSpPr>
      <p:grpSpPr>
        <a:xfrm>
          <a:off x="0" y="0"/>
          <a:ext cx="0" cy="0"/>
          <a:chOff x="0" y="0"/>
          <a:chExt cx="0" cy="0"/>
        </a:xfrm>
      </p:grpSpPr>
      <p:sp>
        <p:nvSpPr>
          <p:cNvPr id="413" name="Google Shape;413;p6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14" name="Google Shape;414;p61"/>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415" name="Google Shape;415;p61"/>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416" name="Google Shape;416;p61"/>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Light">
  <p:cSld name="TITLE_AND_TWO_COLUMNS_1">
    <p:spTree>
      <p:nvGrpSpPr>
        <p:cNvPr id="417" name="Shape 417"/>
        <p:cNvGrpSpPr/>
        <p:nvPr/>
      </p:nvGrpSpPr>
      <p:grpSpPr>
        <a:xfrm>
          <a:off x="0" y="0"/>
          <a:ext cx="0" cy="0"/>
          <a:chOff x="0" y="0"/>
          <a:chExt cx="0" cy="0"/>
        </a:xfrm>
      </p:grpSpPr>
      <p:sp>
        <p:nvSpPr>
          <p:cNvPr id="418" name="Google Shape;418;p62"/>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9" name="Google Shape;419;p62"/>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2"/>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1" name="Google Shape;421;p62"/>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2" name="Google Shape;422;p62"/>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23" name="Google Shape;423;p62"/>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24" name="Google Shape;424;p62"/>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5" name="Google Shape;425;p62"/>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426" name="Google Shape;426;p62"/>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7" name="Google Shape;427;p62"/>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428" name="Google Shape;428;p62"/>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9" name="Google Shape;429;p62"/>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63" name="Shape 63"/>
        <p:cNvGrpSpPr/>
        <p:nvPr/>
      </p:nvGrpSpPr>
      <p:grpSpPr>
        <a:xfrm>
          <a:off x="0" y="0"/>
          <a:ext cx="0" cy="0"/>
          <a:chOff x="0" y="0"/>
          <a:chExt cx="0" cy="0"/>
        </a:xfrm>
      </p:grpSpPr>
      <p:sp>
        <p:nvSpPr>
          <p:cNvPr id="64" name="Google Shape;64;p7"/>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CFFF"/>
              </a:buClr>
              <a:buSzPts val="6000"/>
              <a:buNone/>
              <a:defRPr b="1" sz="6000">
                <a:solidFill>
                  <a:srgbClr val="00CFFF"/>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65" name="Google Shape;65;p7"/>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b="1"/>
            </a:lvl2pPr>
            <a:lvl3pPr lvl="2" rtl="0" algn="l">
              <a:lnSpc>
                <a:spcPct val="115000"/>
              </a:lnSpc>
              <a:spcBef>
                <a:spcPts val="1600"/>
              </a:spcBef>
              <a:spcAft>
                <a:spcPts val="0"/>
              </a:spcAft>
              <a:buSzPts val="1400"/>
              <a:buNone/>
              <a:defRPr b="1"/>
            </a:lvl3pPr>
            <a:lvl4pPr lvl="3" rtl="0" algn="l">
              <a:lnSpc>
                <a:spcPct val="115000"/>
              </a:lnSpc>
              <a:spcBef>
                <a:spcPts val="1600"/>
              </a:spcBef>
              <a:spcAft>
                <a:spcPts val="0"/>
              </a:spcAft>
              <a:buSzPts val="1200"/>
              <a:buNone/>
              <a:defRPr b="1"/>
            </a:lvl4pPr>
            <a:lvl5pPr lvl="4" rtl="0" algn="l">
              <a:lnSpc>
                <a:spcPct val="115000"/>
              </a:lnSpc>
              <a:spcBef>
                <a:spcPts val="1600"/>
              </a:spcBef>
              <a:spcAft>
                <a:spcPts val="0"/>
              </a:spcAft>
              <a:buSzPts val="1000"/>
              <a:buNone/>
              <a:defRPr b="1"/>
            </a:lvl5pPr>
            <a:lvl6pPr lvl="5" rtl="0" algn="l">
              <a:lnSpc>
                <a:spcPct val="115000"/>
              </a:lnSpc>
              <a:spcBef>
                <a:spcPts val="1600"/>
              </a:spcBef>
              <a:spcAft>
                <a:spcPts val="0"/>
              </a:spcAft>
              <a:buSzPts val="800"/>
              <a:buNone/>
              <a:defRPr b="1"/>
            </a:lvl6pPr>
            <a:lvl7pPr lvl="6" rtl="0" algn="l">
              <a:lnSpc>
                <a:spcPct val="115000"/>
              </a:lnSpc>
              <a:spcBef>
                <a:spcPts val="1600"/>
              </a:spcBef>
              <a:spcAft>
                <a:spcPts val="0"/>
              </a:spcAft>
              <a:buSzPts val="800"/>
              <a:buNone/>
              <a:defRPr b="1"/>
            </a:lvl7pPr>
            <a:lvl8pPr lvl="7" rtl="0" algn="l">
              <a:lnSpc>
                <a:spcPct val="115000"/>
              </a:lnSpc>
              <a:spcBef>
                <a:spcPts val="1600"/>
              </a:spcBef>
              <a:spcAft>
                <a:spcPts val="0"/>
              </a:spcAft>
              <a:buSzPts val="800"/>
              <a:buNone/>
              <a:defRPr b="1"/>
            </a:lvl8pPr>
            <a:lvl9pPr lvl="8" rtl="0" algn="l">
              <a:lnSpc>
                <a:spcPct val="115000"/>
              </a:lnSpc>
              <a:spcBef>
                <a:spcPts val="1600"/>
              </a:spcBef>
              <a:spcAft>
                <a:spcPts val="1600"/>
              </a:spcAft>
              <a:buSzPts val="800"/>
              <a:buNone/>
              <a:defRPr b="1"/>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Icons - Light">
  <p:cSld name="TITLE_AND_TWO_COLUMNS_1_2">
    <p:bg>
      <p:bgPr>
        <a:solidFill>
          <a:srgbClr val="FFFFFF"/>
        </a:solidFill>
      </p:bgPr>
    </p:bg>
    <p:spTree>
      <p:nvGrpSpPr>
        <p:cNvPr id="430" name="Shape 430"/>
        <p:cNvGrpSpPr/>
        <p:nvPr/>
      </p:nvGrpSpPr>
      <p:grpSpPr>
        <a:xfrm>
          <a:off x="0" y="0"/>
          <a:ext cx="0" cy="0"/>
          <a:chOff x="0" y="0"/>
          <a:chExt cx="0" cy="0"/>
        </a:xfrm>
      </p:grpSpPr>
      <p:sp>
        <p:nvSpPr>
          <p:cNvPr id="431" name="Google Shape;431;p63"/>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2" name="Google Shape;432;p63"/>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3" name="Google Shape;433;p63"/>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4" name="Google Shape;434;p63"/>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5" name="Google Shape;435;p63"/>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6" name="Google Shape;436;p63"/>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7" name="Google Shape;437;p63"/>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8" name="Google Shape;438;p63"/>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9" name="Google Shape;439;p63"/>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440" name="Shape 440"/>
        <p:cNvGrpSpPr/>
        <p:nvPr/>
      </p:nvGrpSpPr>
      <p:grpSpPr>
        <a:xfrm>
          <a:off x="0" y="0"/>
          <a:ext cx="0" cy="0"/>
          <a:chOff x="0" y="0"/>
          <a:chExt cx="0" cy="0"/>
        </a:xfrm>
      </p:grpSpPr>
      <p:sp>
        <p:nvSpPr>
          <p:cNvPr id="441" name="Google Shape;441;p64"/>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2" name="Google Shape;442;p64"/>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3" name="Google Shape;443;p64"/>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4" name="Google Shape;444;p64"/>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5" name="Google Shape;445;p64"/>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6" name="Google Shape;446;p64"/>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7" name="Google Shape;447;p64"/>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8" name="Google Shape;448;p64"/>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9" name="Google Shape;449;p64"/>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dered List - Light">
  <p:cSld name="TITLE_AND_TWO_COLUMNS_1_2_1_1">
    <p:bg>
      <p:bgPr>
        <a:solidFill>
          <a:srgbClr val="FFFFFF"/>
        </a:solidFill>
      </p:bgPr>
    </p:bg>
    <p:spTree>
      <p:nvGrpSpPr>
        <p:cNvPr id="450" name="Shape 450"/>
        <p:cNvGrpSpPr/>
        <p:nvPr/>
      </p:nvGrpSpPr>
      <p:grpSpPr>
        <a:xfrm>
          <a:off x="0" y="0"/>
          <a:ext cx="0" cy="0"/>
          <a:chOff x="0" y="0"/>
          <a:chExt cx="0" cy="0"/>
        </a:xfrm>
      </p:grpSpPr>
      <p:sp>
        <p:nvSpPr>
          <p:cNvPr id="451" name="Google Shape;451;p65"/>
          <p:cNvSpPr txBox="1"/>
          <p:nvPr>
            <p:ph idx="12" type="sldNum"/>
          </p:nvPr>
        </p:nvSpPr>
        <p:spPr>
          <a:xfrm>
            <a:off x="8472450" y="4765389"/>
            <a:ext cx="548700" cy="261900"/>
          </a:xfrm>
          <a:prstGeom prst="rect">
            <a:avLst/>
          </a:prstGeom>
          <a:noFill/>
          <a:ln>
            <a:noFill/>
          </a:ln>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452" name="Google Shape;452;p65"/>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53" name="Google Shape;453;p65"/>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54" name="Google Shape;454;p65"/>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455" name="Google Shape;455;p65"/>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56" name="Google Shape;456;p65"/>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457" name="Google Shape;457;p65"/>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58" name="Google Shape;458;p65"/>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459" name="Google Shape;459;p65"/>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60" name="Google Shape;460;p65"/>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461" name="Google Shape;461;p65"/>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62" name="Google Shape;462;p65"/>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463" name="Google Shape;463;p65"/>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Light">
  <p:cSld name="CUSTOM">
    <p:spTree>
      <p:nvGrpSpPr>
        <p:cNvPr id="464" name="Shape 464"/>
        <p:cNvGrpSpPr/>
        <p:nvPr/>
      </p:nvGrpSpPr>
      <p:grpSpPr>
        <a:xfrm>
          <a:off x="0" y="0"/>
          <a:ext cx="0" cy="0"/>
          <a:chOff x="0" y="0"/>
          <a:chExt cx="0" cy="0"/>
        </a:xfrm>
      </p:grpSpPr>
      <p:sp>
        <p:nvSpPr>
          <p:cNvPr id="465" name="Google Shape;465;p66"/>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66" name="Google Shape;466;p66"/>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Image">
  <p:cSld name="MAIN_POINT">
    <p:bg>
      <p:bgPr>
        <a:solidFill>
          <a:srgbClr val="666666"/>
        </a:solidFill>
      </p:bgPr>
    </p:bg>
    <p:spTree>
      <p:nvGrpSpPr>
        <p:cNvPr id="467" name="Shape 467"/>
        <p:cNvGrpSpPr/>
        <p:nvPr/>
      </p:nvGrpSpPr>
      <p:grpSpPr>
        <a:xfrm>
          <a:off x="0" y="0"/>
          <a:ext cx="0" cy="0"/>
          <a:chOff x="0" y="0"/>
          <a:chExt cx="0" cy="0"/>
        </a:xfrm>
      </p:grpSpPr>
      <p:pic>
        <p:nvPicPr>
          <p:cNvPr id="468" name="Google Shape;468;p67"/>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469" name="Google Shape;469;p67"/>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470" name="Google Shape;470;p67"/>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Dark">
  <p:cSld name="SECTION_TITLE_AND_DESCRIPTION_1">
    <p:spTree>
      <p:nvGrpSpPr>
        <p:cNvPr id="471" name="Shape 471"/>
        <p:cNvGrpSpPr/>
        <p:nvPr/>
      </p:nvGrpSpPr>
      <p:grpSpPr>
        <a:xfrm>
          <a:off x="0" y="0"/>
          <a:ext cx="0" cy="0"/>
          <a:chOff x="0" y="0"/>
          <a:chExt cx="0" cy="0"/>
        </a:xfrm>
      </p:grpSpPr>
      <p:pic>
        <p:nvPicPr>
          <p:cNvPr id="472" name="Google Shape;472;p68"/>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473" name="Google Shape;473;p68"/>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8"/>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75" name="Google Shape;475;p68"/>
          <p:cNvSpPr txBox="1"/>
          <p:nvPr>
            <p:ph idx="1" type="body"/>
          </p:nvPr>
        </p:nvSpPr>
        <p:spPr>
          <a:xfrm>
            <a:off x="725275" y="1722025"/>
            <a:ext cx="3104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76" name="Google Shape;476;p68"/>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Light">
  <p:cSld name="SECTION_TITLE_AND_DESCRIPTION_1_2">
    <p:spTree>
      <p:nvGrpSpPr>
        <p:cNvPr id="477" name="Shape 477"/>
        <p:cNvGrpSpPr/>
        <p:nvPr/>
      </p:nvGrpSpPr>
      <p:grpSpPr>
        <a:xfrm>
          <a:off x="0" y="0"/>
          <a:ext cx="0" cy="0"/>
          <a:chOff x="0" y="0"/>
          <a:chExt cx="0" cy="0"/>
        </a:xfrm>
      </p:grpSpPr>
      <p:sp>
        <p:nvSpPr>
          <p:cNvPr id="478" name="Google Shape;478;p69"/>
          <p:cNvSpPr/>
          <p:nvPr/>
        </p:nvSpPr>
        <p:spPr>
          <a:xfrm>
            <a:off x="4572000" y="-11850"/>
            <a:ext cx="4619100" cy="52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9"/>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80" name="Google Shape;480;p69"/>
          <p:cNvSpPr txBox="1"/>
          <p:nvPr>
            <p:ph idx="1" type="body"/>
          </p:nvPr>
        </p:nvSpPr>
        <p:spPr>
          <a:xfrm>
            <a:off x="725275" y="1722025"/>
            <a:ext cx="3104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481" name="Google Shape;481;p69"/>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 Thanks - Dark">
  <p:cSld name="SECTION_TITLE_AND_DESCRIPTION_1_1">
    <p:bg>
      <p:bgPr>
        <a:solidFill>
          <a:srgbClr val="1C304A"/>
        </a:solidFill>
      </p:bgPr>
    </p:bg>
    <p:spTree>
      <p:nvGrpSpPr>
        <p:cNvPr id="482" name="Shape 482"/>
        <p:cNvGrpSpPr/>
        <p:nvPr/>
      </p:nvGrpSpPr>
      <p:grpSpPr>
        <a:xfrm>
          <a:off x="0" y="0"/>
          <a:ext cx="0" cy="0"/>
          <a:chOff x="0" y="0"/>
          <a:chExt cx="0" cy="0"/>
        </a:xfrm>
      </p:grpSpPr>
      <p:sp>
        <p:nvSpPr>
          <p:cNvPr id="483" name="Google Shape;483;p7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484" name="Google Shape;484;p70"/>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485" name="Shape 485"/>
        <p:cNvGrpSpPr/>
        <p:nvPr/>
      </p:nvGrpSpPr>
      <p:grpSpPr>
        <a:xfrm>
          <a:off x="0" y="0"/>
          <a:ext cx="0" cy="0"/>
          <a:chOff x="0" y="0"/>
          <a:chExt cx="0" cy="0"/>
        </a:xfrm>
      </p:grpSpPr>
      <p:sp>
        <p:nvSpPr>
          <p:cNvPr id="486" name="Google Shape;486;p71"/>
          <p:cNvSpPr txBox="1"/>
          <p:nvPr/>
        </p:nvSpPr>
        <p:spPr>
          <a:xfrm>
            <a:off x="712850" y="441800"/>
            <a:ext cx="77049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1C304A"/>
                </a:solidFill>
                <a:latin typeface="Helvetica Neue"/>
                <a:ea typeface="Helvetica Neue"/>
                <a:cs typeface="Helvetica Neue"/>
                <a:sym typeface="Helvetica Neue"/>
              </a:rPr>
              <a:t>Copy </a:t>
            </a:r>
            <a:r>
              <a:rPr lang="en" sz="1800">
                <a:solidFill>
                  <a:srgbClr val="1C304A"/>
                </a:solidFill>
                <a:latin typeface="Helvetica Neue"/>
                <a:ea typeface="Helvetica Neue"/>
                <a:cs typeface="Helvetica Neue"/>
                <a:sym typeface="Helvetica Neue"/>
              </a:rPr>
              <a:t>icons </a:t>
            </a:r>
            <a:r>
              <a:rPr b="0" lang="en" sz="1800">
                <a:solidFill>
                  <a:srgbClr val="1C304A"/>
                </a:solidFill>
                <a:latin typeface="Helvetica Neue"/>
                <a:ea typeface="Helvetica Neue"/>
                <a:cs typeface="Helvetica Neue"/>
                <a:sym typeface="Helvetica Neue"/>
              </a:rPr>
              <a:t>from the master </a:t>
            </a:r>
            <a:r>
              <a:rPr lang="en" sz="1800">
                <a:solidFill>
                  <a:srgbClr val="1C304A"/>
                </a:solidFill>
                <a:latin typeface="Helvetica Neue"/>
                <a:ea typeface="Helvetica Neue"/>
                <a:cs typeface="Helvetica Neue"/>
                <a:sym typeface="Helvetica Neue"/>
              </a:rPr>
              <a:t>slide</a:t>
            </a:r>
            <a:r>
              <a:rPr b="0" lang="en" sz="1800">
                <a:solidFill>
                  <a:srgbClr val="1C304A"/>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for use in your presentation </a:t>
            </a:r>
            <a:br>
              <a:rPr lang="en" sz="1800">
                <a:solidFill>
                  <a:srgbClr val="1C304A"/>
                </a:solidFill>
                <a:latin typeface="Helvetica Neue"/>
                <a:ea typeface="Helvetica Neue"/>
                <a:cs typeface="Helvetica Neue"/>
                <a:sym typeface="Helvetica Neue"/>
              </a:rPr>
            </a:br>
            <a:r>
              <a:rPr lang="en" sz="1800">
                <a:solidFill>
                  <a:srgbClr val="1C304A"/>
                </a:solidFill>
                <a:latin typeface="Helvetica Neue"/>
                <a:ea typeface="Helvetica Neue"/>
                <a:cs typeface="Helvetica Neue"/>
                <a:sym typeface="Helvetica Neue"/>
              </a:rPr>
              <a:t>(Slide&gt;Edit master) </a:t>
            </a:r>
            <a:endParaRPr b="0" sz="1800">
              <a:solidFill>
                <a:srgbClr val="1C304A"/>
              </a:solidFill>
              <a:latin typeface="Helvetica Neue"/>
              <a:ea typeface="Helvetica Neue"/>
              <a:cs typeface="Helvetica Neue"/>
              <a:sym typeface="Helvetica Neue"/>
            </a:endParaRPr>
          </a:p>
        </p:txBody>
      </p:sp>
      <p:pic>
        <p:nvPicPr>
          <p:cNvPr descr="thin-0001_compose_write_pencil_new.png" id="487" name="Google Shape;487;p71"/>
          <p:cNvPicPr preferRelativeResize="0"/>
          <p:nvPr/>
        </p:nvPicPr>
        <p:blipFill>
          <a:blip r:embed="rId2">
            <a:alphaModFix/>
          </a:blip>
          <a:stretch>
            <a:fillRect/>
          </a:stretch>
        </p:blipFill>
        <p:spPr>
          <a:xfrm>
            <a:off x="832613" y="1637008"/>
            <a:ext cx="498701" cy="498697"/>
          </a:xfrm>
          <a:prstGeom prst="rect">
            <a:avLst/>
          </a:prstGeom>
          <a:noFill/>
          <a:ln>
            <a:noFill/>
          </a:ln>
        </p:spPr>
      </p:pic>
      <p:pic>
        <p:nvPicPr>
          <p:cNvPr descr="thin-0019_mobile_iphone.png" id="488" name="Google Shape;488;p71"/>
          <p:cNvPicPr preferRelativeResize="0"/>
          <p:nvPr/>
        </p:nvPicPr>
        <p:blipFill>
          <a:blip r:embed="rId3">
            <a:alphaModFix/>
          </a:blip>
          <a:stretch>
            <a:fillRect/>
          </a:stretch>
        </p:blipFill>
        <p:spPr>
          <a:xfrm>
            <a:off x="1716772" y="1643745"/>
            <a:ext cx="571184" cy="571179"/>
          </a:xfrm>
          <a:prstGeom prst="rect">
            <a:avLst/>
          </a:prstGeom>
          <a:noFill/>
          <a:ln>
            <a:noFill/>
          </a:ln>
        </p:spPr>
      </p:pic>
      <p:pic>
        <p:nvPicPr>
          <p:cNvPr descr="thin-0020_ipad_reading_mobile.png" id="489" name="Google Shape;489;p71"/>
          <p:cNvPicPr preferRelativeResize="0"/>
          <p:nvPr/>
        </p:nvPicPr>
        <p:blipFill>
          <a:blip r:embed="rId4">
            <a:alphaModFix/>
          </a:blip>
          <a:stretch>
            <a:fillRect/>
          </a:stretch>
        </p:blipFill>
        <p:spPr>
          <a:xfrm>
            <a:off x="2495492" y="1643755"/>
            <a:ext cx="595156" cy="595153"/>
          </a:xfrm>
          <a:prstGeom prst="rect">
            <a:avLst/>
          </a:prstGeom>
          <a:noFill/>
          <a:ln>
            <a:noFill/>
          </a:ln>
        </p:spPr>
      </p:pic>
      <p:pic>
        <p:nvPicPr>
          <p:cNvPr descr="thin-0021_calendar_month_day_planner.png" id="490" name="Google Shape;490;p71"/>
          <p:cNvPicPr preferRelativeResize="0"/>
          <p:nvPr/>
        </p:nvPicPr>
        <p:blipFill>
          <a:blip r:embed="rId5">
            <a:alphaModFix/>
          </a:blip>
          <a:stretch>
            <a:fillRect/>
          </a:stretch>
        </p:blipFill>
        <p:spPr>
          <a:xfrm>
            <a:off x="5860041" y="2383961"/>
            <a:ext cx="595156" cy="595153"/>
          </a:xfrm>
          <a:prstGeom prst="rect">
            <a:avLst/>
          </a:prstGeom>
          <a:noFill/>
          <a:ln>
            <a:noFill/>
          </a:ln>
        </p:spPr>
      </p:pic>
      <p:pic>
        <p:nvPicPr>
          <p:cNvPr descr="thin-0027_stopwatch_timer_running_time.png" id="491" name="Google Shape;491;p71"/>
          <p:cNvPicPr preferRelativeResize="0"/>
          <p:nvPr/>
        </p:nvPicPr>
        <p:blipFill>
          <a:blip r:embed="rId6">
            <a:alphaModFix/>
          </a:blip>
          <a:stretch>
            <a:fillRect/>
          </a:stretch>
        </p:blipFill>
        <p:spPr>
          <a:xfrm>
            <a:off x="6753851" y="2383961"/>
            <a:ext cx="595156" cy="595153"/>
          </a:xfrm>
          <a:prstGeom prst="rect">
            <a:avLst/>
          </a:prstGeom>
          <a:noFill/>
          <a:ln>
            <a:noFill/>
          </a:ln>
        </p:spPr>
      </p:pic>
      <p:pic>
        <p:nvPicPr>
          <p:cNvPr descr="thin-0032_flag.png" id="492" name="Google Shape;492;p71"/>
          <p:cNvPicPr preferRelativeResize="0"/>
          <p:nvPr/>
        </p:nvPicPr>
        <p:blipFill>
          <a:blip r:embed="rId7">
            <a:alphaModFix/>
          </a:blip>
          <a:stretch>
            <a:fillRect/>
          </a:stretch>
        </p:blipFill>
        <p:spPr>
          <a:xfrm>
            <a:off x="7647668" y="2409073"/>
            <a:ext cx="595156" cy="595153"/>
          </a:xfrm>
          <a:prstGeom prst="rect">
            <a:avLst/>
          </a:prstGeom>
          <a:noFill/>
          <a:ln>
            <a:noFill/>
          </a:ln>
        </p:spPr>
      </p:pic>
      <p:pic>
        <p:nvPicPr>
          <p:cNvPr descr="thin-0033_search_find_zoom.png" id="493" name="Google Shape;493;p71"/>
          <p:cNvPicPr preferRelativeResize="0"/>
          <p:nvPr/>
        </p:nvPicPr>
        <p:blipFill>
          <a:blip r:embed="rId8">
            <a:alphaModFix/>
          </a:blip>
          <a:stretch>
            <a:fillRect/>
          </a:stretch>
        </p:blipFill>
        <p:spPr>
          <a:xfrm>
            <a:off x="7687363" y="1692950"/>
            <a:ext cx="595156" cy="595153"/>
          </a:xfrm>
          <a:prstGeom prst="rect">
            <a:avLst/>
          </a:prstGeom>
          <a:noFill/>
          <a:ln>
            <a:noFill/>
          </a:ln>
        </p:spPr>
      </p:pic>
      <p:pic>
        <p:nvPicPr>
          <p:cNvPr descr="thin-0042_attachment.png" id="494" name="Google Shape;494;p71"/>
          <p:cNvPicPr preferRelativeResize="0"/>
          <p:nvPr/>
        </p:nvPicPr>
        <p:blipFill>
          <a:blip r:embed="rId9">
            <a:alphaModFix/>
          </a:blip>
          <a:stretch>
            <a:fillRect/>
          </a:stretch>
        </p:blipFill>
        <p:spPr>
          <a:xfrm>
            <a:off x="6768100" y="1631769"/>
            <a:ext cx="595156" cy="595153"/>
          </a:xfrm>
          <a:prstGeom prst="rect">
            <a:avLst/>
          </a:prstGeom>
          <a:noFill/>
          <a:ln>
            <a:noFill/>
          </a:ln>
        </p:spPr>
      </p:pic>
      <p:pic>
        <p:nvPicPr>
          <p:cNvPr descr="thin-0052_settings_gears_preferences_gearbox.png" id="495" name="Google Shape;495;p71"/>
          <p:cNvPicPr preferRelativeResize="0"/>
          <p:nvPr/>
        </p:nvPicPr>
        <p:blipFill>
          <a:blip r:embed="rId10">
            <a:alphaModFix/>
          </a:blip>
          <a:stretch>
            <a:fillRect/>
          </a:stretch>
        </p:blipFill>
        <p:spPr>
          <a:xfrm>
            <a:off x="6052860" y="1679996"/>
            <a:ext cx="595156" cy="595153"/>
          </a:xfrm>
          <a:prstGeom prst="rect">
            <a:avLst/>
          </a:prstGeom>
          <a:noFill/>
          <a:ln>
            <a:noFill/>
          </a:ln>
        </p:spPr>
      </p:pic>
      <p:pic>
        <p:nvPicPr>
          <p:cNvPr descr="thin-0055_settings_tools_configuration_preferences.png" id="496" name="Google Shape;496;p71"/>
          <p:cNvPicPr preferRelativeResize="0"/>
          <p:nvPr/>
        </p:nvPicPr>
        <p:blipFill>
          <a:blip r:embed="rId11">
            <a:alphaModFix/>
          </a:blip>
          <a:stretch>
            <a:fillRect/>
          </a:stretch>
        </p:blipFill>
        <p:spPr>
          <a:xfrm>
            <a:off x="5414033" y="1631769"/>
            <a:ext cx="595156" cy="595153"/>
          </a:xfrm>
          <a:prstGeom prst="rect">
            <a:avLst/>
          </a:prstGeom>
          <a:noFill/>
          <a:ln>
            <a:noFill/>
          </a:ln>
        </p:spPr>
      </p:pic>
      <p:pic>
        <p:nvPicPr>
          <p:cNvPr descr="thin-0070_paper_role.png" id="497" name="Google Shape;497;p71"/>
          <p:cNvPicPr preferRelativeResize="0"/>
          <p:nvPr/>
        </p:nvPicPr>
        <p:blipFill>
          <a:blip r:embed="rId12">
            <a:alphaModFix/>
          </a:blip>
          <a:stretch>
            <a:fillRect/>
          </a:stretch>
        </p:blipFill>
        <p:spPr>
          <a:xfrm>
            <a:off x="4718901" y="1631769"/>
            <a:ext cx="595156" cy="595153"/>
          </a:xfrm>
          <a:prstGeom prst="rect">
            <a:avLst/>
          </a:prstGeom>
          <a:noFill/>
          <a:ln>
            <a:noFill/>
          </a:ln>
        </p:spPr>
      </p:pic>
      <p:pic>
        <p:nvPicPr>
          <p:cNvPr descr="thin-0100_to_do_list_reminder_done.png" id="498" name="Google Shape;498;p71"/>
          <p:cNvPicPr preferRelativeResize="0"/>
          <p:nvPr/>
        </p:nvPicPr>
        <p:blipFill>
          <a:blip r:embed="rId13">
            <a:alphaModFix/>
          </a:blip>
          <a:stretch>
            <a:fillRect/>
          </a:stretch>
        </p:blipFill>
        <p:spPr>
          <a:xfrm>
            <a:off x="3957875" y="1583542"/>
            <a:ext cx="595156" cy="595153"/>
          </a:xfrm>
          <a:prstGeom prst="rect">
            <a:avLst/>
          </a:prstGeom>
          <a:noFill/>
          <a:ln>
            <a:noFill/>
          </a:ln>
        </p:spPr>
      </p:pic>
      <p:pic>
        <p:nvPicPr>
          <p:cNvPr descr="thin-0128_upload_load_share.png" id="499" name="Google Shape;499;p71"/>
          <p:cNvPicPr preferRelativeResize="0"/>
          <p:nvPr/>
        </p:nvPicPr>
        <p:blipFill>
          <a:blip r:embed="rId14">
            <a:alphaModFix/>
          </a:blip>
          <a:stretch>
            <a:fillRect/>
          </a:stretch>
        </p:blipFill>
        <p:spPr>
          <a:xfrm>
            <a:off x="3253382" y="1566900"/>
            <a:ext cx="595156" cy="595153"/>
          </a:xfrm>
          <a:prstGeom prst="rect">
            <a:avLst/>
          </a:prstGeom>
          <a:noFill/>
          <a:ln>
            <a:noFill/>
          </a:ln>
        </p:spPr>
      </p:pic>
      <p:pic>
        <p:nvPicPr>
          <p:cNvPr descr="thin-0143_rotate_clockwise.png" id="500" name="Google Shape;500;p71"/>
          <p:cNvPicPr preferRelativeResize="0"/>
          <p:nvPr/>
        </p:nvPicPr>
        <p:blipFill>
          <a:blip r:embed="rId15">
            <a:alphaModFix/>
          </a:blip>
          <a:stretch>
            <a:fillRect/>
          </a:stretch>
        </p:blipFill>
        <p:spPr>
          <a:xfrm>
            <a:off x="5075362" y="2434212"/>
            <a:ext cx="544895" cy="544891"/>
          </a:xfrm>
          <a:prstGeom prst="rect">
            <a:avLst/>
          </a:prstGeom>
          <a:noFill/>
          <a:ln>
            <a:noFill/>
          </a:ln>
        </p:spPr>
      </p:pic>
      <p:pic>
        <p:nvPicPr>
          <p:cNvPr descr="thin-0153_delete_exit_remove_close.png" id="501" name="Google Shape;501;p71"/>
          <p:cNvPicPr preferRelativeResize="0"/>
          <p:nvPr/>
        </p:nvPicPr>
        <p:blipFill>
          <a:blip r:embed="rId16">
            <a:alphaModFix/>
          </a:blip>
          <a:stretch>
            <a:fillRect/>
          </a:stretch>
        </p:blipFill>
        <p:spPr>
          <a:xfrm>
            <a:off x="5073022" y="3166648"/>
            <a:ext cx="595155" cy="573770"/>
          </a:xfrm>
          <a:prstGeom prst="rect">
            <a:avLst/>
          </a:prstGeom>
          <a:noFill/>
          <a:ln>
            <a:noFill/>
          </a:ln>
        </p:spPr>
      </p:pic>
      <p:pic>
        <p:nvPicPr>
          <p:cNvPr descr="thin-0154_ok_successful_check.png" id="502" name="Google Shape;502;p71"/>
          <p:cNvPicPr preferRelativeResize="0"/>
          <p:nvPr/>
        </p:nvPicPr>
        <p:blipFill>
          <a:blip r:embed="rId17">
            <a:alphaModFix/>
          </a:blip>
          <a:stretch>
            <a:fillRect/>
          </a:stretch>
        </p:blipFill>
        <p:spPr>
          <a:xfrm>
            <a:off x="5886138" y="3185345"/>
            <a:ext cx="595155" cy="573770"/>
          </a:xfrm>
          <a:prstGeom prst="rect">
            <a:avLst/>
          </a:prstGeom>
          <a:noFill/>
          <a:ln>
            <a:noFill/>
          </a:ln>
        </p:spPr>
      </p:pic>
      <p:pic>
        <p:nvPicPr>
          <p:cNvPr descr="thin-0207_list_checkbox_todo_done.png" id="503" name="Google Shape;503;p71"/>
          <p:cNvPicPr preferRelativeResize="0"/>
          <p:nvPr/>
        </p:nvPicPr>
        <p:blipFill>
          <a:blip r:embed="rId18">
            <a:alphaModFix/>
          </a:blip>
          <a:stretch>
            <a:fillRect/>
          </a:stretch>
        </p:blipFill>
        <p:spPr>
          <a:xfrm>
            <a:off x="6768100" y="3198478"/>
            <a:ext cx="595155" cy="573770"/>
          </a:xfrm>
          <a:prstGeom prst="rect">
            <a:avLst/>
          </a:prstGeom>
          <a:noFill/>
          <a:ln>
            <a:noFill/>
          </a:ln>
        </p:spPr>
      </p:pic>
      <p:pic>
        <p:nvPicPr>
          <p:cNvPr descr="thin-0281_chat_message_discussion_bubble_reply_conversation.png" id="504" name="Google Shape;504;p71"/>
          <p:cNvPicPr preferRelativeResize="0"/>
          <p:nvPr/>
        </p:nvPicPr>
        <p:blipFill>
          <a:blip r:embed="rId19">
            <a:alphaModFix/>
          </a:blip>
          <a:stretch>
            <a:fillRect/>
          </a:stretch>
        </p:blipFill>
        <p:spPr>
          <a:xfrm>
            <a:off x="7687363" y="3248923"/>
            <a:ext cx="595155" cy="573770"/>
          </a:xfrm>
          <a:prstGeom prst="rect">
            <a:avLst/>
          </a:prstGeom>
          <a:noFill/>
          <a:ln>
            <a:noFill/>
          </a:ln>
        </p:spPr>
      </p:pic>
      <p:pic>
        <p:nvPicPr>
          <p:cNvPr descr="thin-0310_support_help_talk_call.png" id="505" name="Google Shape;505;p71"/>
          <p:cNvPicPr preferRelativeResize="0"/>
          <p:nvPr/>
        </p:nvPicPr>
        <p:blipFill>
          <a:blip r:embed="rId20">
            <a:alphaModFix/>
          </a:blip>
          <a:stretch>
            <a:fillRect/>
          </a:stretch>
        </p:blipFill>
        <p:spPr>
          <a:xfrm>
            <a:off x="3439815" y="3179144"/>
            <a:ext cx="595155" cy="573770"/>
          </a:xfrm>
          <a:prstGeom prst="rect">
            <a:avLst/>
          </a:prstGeom>
          <a:noFill/>
          <a:ln>
            <a:noFill/>
          </a:ln>
        </p:spPr>
      </p:pic>
      <p:pic>
        <p:nvPicPr>
          <p:cNvPr descr="thin-0358_database_raid.png" id="506" name="Google Shape;506;p71"/>
          <p:cNvPicPr preferRelativeResize="0"/>
          <p:nvPr/>
        </p:nvPicPr>
        <p:blipFill>
          <a:blip r:embed="rId21">
            <a:alphaModFix/>
          </a:blip>
          <a:stretch>
            <a:fillRect/>
          </a:stretch>
        </p:blipFill>
        <p:spPr>
          <a:xfrm>
            <a:off x="5025101" y="3927978"/>
            <a:ext cx="595155" cy="573770"/>
          </a:xfrm>
          <a:prstGeom prst="rect">
            <a:avLst/>
          </a:prstGeom>
          <a:noFill/>
          <a:ln>
            <a:noFill/>
          </a:ln>
        </p:spPr>
      </p:pic>
      <p:pic>
        <p:nvPicPr>
          <p:cNvPr descr="thin-0383_graph_columns_growth_statistics.png" id="507" name="Google Shape;507;p71"/>
          <p:cNvPicPr preferRelativeResize="0"/>
          <p:nvPr/>
        </p:nvPicPr>
        <p:blipFill>
          <a:blip r:embed="rId22">
            <a:alphaModFix/>
          </a:blip>
          <a:stretch>
            <a:fillRect/>
          </a:stretch>
        </p:blipFill>
        <p:spPr>
          <a:xfrm>
            <a:off x="3398723" y="3970150"/>
            <a:ext cx="595155" cy="573770"/>
          </a:xfrm>
          <a:prstGeom prst="rect">
            <a:avLst/>
          </a:prstGeom>
          <a:noFill/>
          <a:ln>
            <a:noFill/>
          </a:ln>
        </p:spPr>
      </p:pic>
      <p:pic>
        <p:nvPicPr>
          <p:cNvPr descr="thin-0384_graph_columns_drop_statistics.png" id="508" name="Google Shape;508;p71"/>
          <p:cNvPicPr preferRelativeResize="0"/>
          <p:nvPr/>
        </p:nvPicPr>
        <p:blipFill>
          <a:blip r:embed="rId23">
            <a:alphaModFix/>
          </a:blip>
          <a:stretch>
            <a:fillRect/>
          </a:stretch>
        </p:blipFill>
        <p:spPr>
          <a:xfrm>
            <a:off x="4221438" y="3944292"/>
            <a:ext cx="595155" cy="573770"/>
          </a:xfrm>
          <a:prstGeom prst="rect">
            <a:avLst/>
          </a:prstGeom>
          <a:noFill/>
          <a:ln>
            <a:noFill/>
          </a:ln>
        </p:spPr>
      </p:pic>
      <p:pic>
        <p:nvPicPr>
          <p:cNvPr descr="thin-0550_attention_error_alert_caution.png" id="509" name="Google Shape;509;p71"/>
          <p:cNvPicPr preferRelativeResize="0"/>
          <p:nvPr/>
        </p:nvPicPr>
        <p:blipFill>
          <a:blip r:embed="rId24">
            <a:alphaModFix/>
          </a:blip>
          <a:stretch>
            <a:fillRect/>
          </a:stretch>
        </p:blipFill>
        <p:spPr>
          <a:xfrm>
            <a:off x="2597763" y="3912345"/>
            <a:ext cx="595155" cy="573770"/>
          </a:xfrm>
          <a:prstGeom prst="rect">
            <a:avLst/>
          </a:prstGeom>
          <a:noFill/>
          <a:ln>
            <a:noFill/>
          </a:ln>
        </p:spPr>
      </p:pic>
      <p:pic>
        <p:nvPicPr>
          <p:cNvPr descr="thin-0661_like_thumb_up_vote.png" id="510" name="Google Shape;510;p71"/>
          <p:cNvPicPr preferRelativeResize="0"/>
          <p:nvPr/>
        </p:nvPicPr>
        <p:blipFill>
          <a:blip r:embed="rId25">
            <a:alphaModFix/>
          </a:blip>
          <a:stretch>
            <a:fillRect/>
          </a:stretch>
        </p:blipFill>
        <p:spPr>
          <a:xfrm>
            <a:off x="755526" y="3856336"/>
            <a:ext cx="595155" cy="573770"/>
          </a:xfrm>
          <a:prstGeom prst="rect">
            <a:avLst/>
          </a:prstGeom>
          <a:noFill/>
          <a:ln>
            <a:noFill/>
          </a:ln>
        </p:spPr>
      </p:pic>
      <p:pic>
        <p:nvPicPr>
          <p:cNvPr descr="thin-0662_dislike_thumb_down_vote.png" id="511" name="Google Shape;511;p71"/>
          <p:cNvPicPr preferRelativeResize="0"/>
          <p:nvPr/>
        </p:nvPicPr>
        <p:blipFill>
          <a:blip r:embed="rId26">
            <a:alphaModFix/>
          </a:blip>
          <a:stretch>
            <a:fillRect/>
          </a:stretch>
        </p:blipFill>
        <p:spPr>
          <a:xfrm>
            <a:off x="1727542" y="3912345"/>
            <a:ext cx="595155" cy="573770"/>
          </a:xfrm>
          <a:prstGeom prst="rect">
            <a:avLst/>
          </a:prstGeom>
          <a:noFill/>
          <a:ln>
            <a:noFill/>
          </a:ln>
        </p:spPr>
      </p:pic>
      <p:pic>
        <p:nvPicPr>
          <p:cNvPr descr="thin-0699_user_profile_avatar_man_male.png" id="512" name="Google Shape;512;p71"/>
          <p:cNvPicPr preferRelativeResize="0"/>
          <p:nvPr/>
        </p:nvPicPr>
        <p:blipFill>
          <a:blip r:embed="rId27">
            <a:alphaModFix/>
          </a:blip>
          <a:stretch>
            <a:fillRect/>
          </a:stretch>
        </p:blipFill>
        <p:spPr>
          <a:xfrm>
            <a:off x="2597763" y="3179133"/>
            <a:ext cx="595155" cy="573770"/>
          </a:xfrm>
          <a:prstGeom prst="rect">
            <a:avLst/>
          </a:prstGeom>
          <a:noFill/>
          <a:ln>
            <a:noFill/>
          </a:ln>
        </p:spPr>
      </p:pic>
      <p:pic>
        <p:nvPicPr>
          <p:cNvPr descr="thin-0700_user_profile_avatar_woman_female.png" id="513" name="Google Shape;513;p71"/>
          <p:cNvPicPr preferRelativeResize="0"/>
          <p:nvPr/>
        </p:nvPicPr>
        <p:blipFill>
          <a:blip r:embed="rId28">
            <a:alphaModFix/>
          </a:blip>
          <a:stretch>
            <a:fillRect/>
          </a:stretch>
        </p:blipFill>
        <p:spPr>
          <a:xfrm>
            <a:off x="1716772" y="3179133"/>
            <a:ext cx="595155" cy="573770"/>
          </a:xfrm>
          <a:prstGeom prst="rect">
            <a:avLst/>
          </a:prstGeom>
          <a:noFill/>
          <a:ln>
            <a:noFill/>
          </a:ln>
        </p:spPr>
      </p:pic>
      <p:pic>
        <p:nvPicPr>
          <p:cNvPr descr="thin-0704_users_profile_group_couple_man_woman.png" id="514" name="Google Shape;514;p71"/>
          <p:cNvPicPr preferRelativeResize="0"/>
          <p:nvPr/>
        </p:nvPicPr>
        <p:blipFill>
          <a:blip r:embed="rId29">
            <a:alphaModFix/>
          </a:blip>
          <a:stretch>
            <a:fillRect/>
          </a:stretch>
        </p:blipFill>
        <p:spPr>
          <a:xfrm>
            <a:off x="784379" y="3179133"/>
            <a:ext cx="595155" cy="573770"/>
          </a:xfrm>
          <a:prstGeom prst="rect">
            <a:avLst/>
          </a:prstGeom>
          <a:noFill/>
          <a:ln>
            <a:noFill/>
          </a:ln>
        </p:spPr>
      </p:pic>
      <p:pic>
        <p:nvPicPr>
          <p:cNvPr descr="thin-0709_user_profile_avatar_man_male.png" id="515" name="Google Shape;515;p71"/>
          <p:cNvPicPr preferRelativeResize="0"/>
          <p:nvPr/>
        </p:nvPicPr>
        <p:blipFill>
          <a:blip r:embed="rId30">
            <a:alphaModFix/>
          </a:blip>
          <a:stretch>
            <a:fillRect/>
          </a:stretch>
        </p:blipFill>
        <p:spPr>
          <a:xfrm>
            <a:off x="3362720" y="2383962"/>
            <a:ext cx="595155" cy="573770"/>
          </a:xfrm>
          <a:prstGeom prst="rect">
            <a:avLst/>
          </a:prstGeom>
          <a:noFill/>
          <a:ln>
            <a:noFill/>
          </a:ln>
        </p:spPr>
      </p:pic>
      <p:pic>
        <p:nvPicPr>
          <p:cNvPr descr="thin-0710_business_tie_user_profile_avatar_man_male.png" id="516" name="Google Shape;516;p71"/>
          <p:cNvPicPr preferRelativeResize="0"/>
          <p:nvPr/>
        </p:nvPicPr>
        <p:blipFill>
          <a:blip r:embed="rId31">
            <a:alphaModFix/>
          </a:blip>
          <a:stretch>
            <a:fillRect/>
          </a:stretch>
        </p:blipFill>
        <p:spPr>
          <a:xfrm>
            <a:off x="2597763" y="2383962"/>
            <a:ext cx="595155" cy="573770"/>
          </a:xfrm>
          <a:prstGeom prst="rect">
            <a:avLst/>
          </a:prstGeom>
          <a:noFill/>
          <a:ln>
            <a:noFill/>
          </a:ln>
        </p:spPr>
      </p:pic>
      <p:pic>
        <p:nvPicPr>
          <p:cNvPr descr="thin-0711_young_boy_user_profile_avatar_man_male.png" id="517" name="Google Shape;517;p71"/>
          <p:cNvPicPr preferRelativeResize="0"/>
          <p:nvPr/>
        </p:nvPicPr>
        <p:blipFill>
          <a:blip r:embed="rId32">
            <a:alphaModFix/>
          </a:blip>
          <a:stretch>
            <a:fillRect/>
          </a:stretch>
        </p:blipFill>
        <p:spPr>
          <a:xfrm>
            <a:off x="1710910" y="2383962"/>
            <a:ext cx="595155" cy="573770"/>
          </a:xfrm>
          <a:prstGeom prst="rect">
            <a:avLst/>
          </a:prstGeom>
          <a:noFill/>
          <a:ln>
            <a:noFill/>
          </a:ln>
        </p:spPr>
      </p:pic>
      <p:pic>
        <p:nvPicPr>
          <p:cNvPr descr="thin-0712_user_profile_avatar_girl_woman_female.png" id="518" name="Google Shape;518;p71"/>
          <p:cNvPicPr preferRelativeResize="0"/>
          <p:nvPr/>
        </p:nvPicPr>
        <p:blipFill>
          <a:blip r:embed="rId33">
            <a:alphaModFix/>
          </a:blip>
          <a:stretch>
            <a:fillRect/>
          </a:stretch>
        </p:blipFill>
        <p:spPr>
          <a:xfrm>
            <a:off x="784379" y="2301278"/>
            <a:ext cx="595155" cy="573770"/>
          </a:xfrm>
          <a:prstGeom prst="rect">
            <a:avLst/>
          </a:prstGeom>
          <a:noFill/>
          <a:ln>
            <a:noFill/>
          </a:ln>
        </p:spPr>
      </p:pic>
      <p:pic>
        <p:nvPicPr>
          <p:cNvPr id="519" name="Google Shape;519;p71"/>
          <p:cNvPicPr preferRelativeResize="0"/>
          <p:nvPr/>
        </p:nvPicPr>
        <p:blipFill>
          <a:blip r:embed="rId34">
            <a:alphaModFix/>
          </a:blip>
          <a:stretch>
            <a:fillRect/>
          </a:stretch>
        </p:blipFill>
        <p:spPr>
          <a:xfrm>
            <a:off x="5845136" y="3971900"/>
            <a:ext cx="691905" cy="691900"/>
          </a:xfrm>
          <a:prstGeom prst="rect">
            <a:avLst/>
          </a:prstGeom>
          <a:noFill/>
          <a:ln>
            <a:noFill/>
          </a:ln>
        </p:spPr>
      </p:pic>
      <p:pic>
        <p:nvPicPr>
          <p:cNvPr descr="thin-0766_weather_snow_flake_winter.png" id="520" name="Google Shape;520;p71"/>
          <p:cNvPicPr preferRelativeResize="0"/>
          <p:nvPr/>
        </p:nvPicPr>
        <p:blipFill>
          <a:blip r:embed="rId35">
            <a:alphaModFix/>
          </a:blip>
          <a:stretch>
            <a:fillRect/>
          </a:stretch>
        </p:blipFill>
        <p:spPr>
          <a:xfrm>
            <a:off x="4257589" y="3242016"/>
            <a:ext cx="595155" cy="595151"/>
          </a:xfrm>
          <a:prstGeom prst="rect">
            <a:avLst/>
          </a:prstGeom>
          <a:noFill/>
          <a:ln>
            <a:noFill/>
          </a:ln>
        </p:spPr>
      </p:pic>
      <p:pic>
        <p:nvPicPr>
          <p:cNvPr descr="thin-0719_group_users_circle.png" id="521" name="Google Shape;521;p71"/>
          <p:cNvPicPr preferRelativeResize="0"/>
          <p:nvPr/>
        </p:nvPicPr>
        <p:blipFill>
          <a:blip r:embed="rId36">
            <a:alphaModFix/>
          </a:blip>
          <a:stretch>
            <a:fillRect/>
          </a:stretch>
        </p:blipFill>
        <p:spPr>
          <a:xfrm>
            <a:off x="4240422" y="2367637"/>
            <a:ext cx="595155" cy="595151"/>
          </a:xfrm>
          <a:prstGeom prst="rect">
            <a:avLst/>
          </a:prstGeom>
          <a:noFill/>
          <a:ln>
            <a:noFill/>
          </a:ln>
        </p:spPr>
      </p:pic>
      <p:pic>
        <p:nvPicPr>
          <p:cNvPr descr="thin-0632_security_lock.png" id="522" name="Google Shape;522;p71"/>
          <p:cNvPicPr preferRelativeResize="0"/>
          <p:nvPr/>
        </p:nvPicPr>
        <p:blipFill>
          <a:blip r:embed="rId37">
            <a:alphaModFix/>
          </a:blip>
          <a:stretch>
            <a:fillRect/>
          </a:stretch>
        </p:blipFill>
        <p:spPr>
          <a:xfrm>
            <a:off x="7687363" y="3992557"/>
            <a:ext cx="595155" cy="595151"/>
          </a:xfrm>
          <a:prstGeom prst="rect">
            <a:avLst/>
          </a:prstGeom>
          <a:noFill/>
          <a:ln>
            <a:noFill/>
          </a:ln>
        </p:spPr>
      </p:pic>
      <p:pic>
        <p:nvPicPr>
          <p:cNvPr descr="thin-0540_map_path_navigation_location_treasure_hunt.png" id="523" name="Google Shape;523;p71"/>
          <p:cNvPicPr preferRelativeResize="0"/>
          <p:nvPr/>
        </p:nvPicPr>
        <p:blipFill/>
        <p:spPr>
          <a:xfrm>
            <a:off x="6730621" y="3971900"/>
            <a:ext cx="595155" cy="595151"/>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_2">
  <p:cSld name="TITLE_AND_TWO_COLUMNS_2">
    <p:spTree>
      <p:nvGrpSpPr>
        <p:cNvPr id="524" name="Shape 524"/>
        <p:cNvGrpSpPr/>
        <p:nvPr/>
      </p:nvGrpSpPr>
      <p:grpSpPr>
        <a:xfrm>
          <a:off x="0" y="0"/>
          <a:ext cx="0" cy="0"/>
          <a:chOff x="0" y="0"/>
          <a:chExt cx="0" cy="0"/>
        </a:xfrm>
      </p:grpSpPr>
      <p:sp>
        <p:nvSpPr>
          <p:cNvPr id="525" name="Google Shape;52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6" name="Google Shape;526;p7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27" name="Google Shape;527;p7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28" name="Google Shape;528;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Image">
  <p:cSld name="MAIN_POINT">
    <p:bg>
      <p:bgPr>
        <a:solidFill>
          <a:srgbClr val="666666"/>
        </a:solidFill>
      </p:bgPr>
    </p:bg>
    <p:spTree>
      <p:nvGrpSpPr>
        <p:cNvPr id="66" name="Shape 66"/>
        <p:cNvGrpSpPr/>
        <p:nvPr/>
      </p:nvGrpSpPr>
      <p:grpSpPr>
        <a:xfrm>
          <a:off x="0" y="0"/>
          <a:ext cx="0" cy="0"/>
          <a:chOff x="0" y="0"/>
          <a:chExt cx="0" cy="0"/>
        </a:xfrm>
      </p:grpSpPr>
      <p:pic>
        <p:nvPicPr>
          <p:cNvPr id="67" name="Google Shape;67;p8"/>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68" name="Google Shape;68;p8"/>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lnSpc>
                <a:spcPct val="100000"/>
              </a:lnSpc>
              <a:spcBef>
                <a:spcPts val="700"/>
              </a:spcBef>
              <a:spcAft>
                <a:spcPts val="0"/>
              </a:spcAft>
              <a:buClr>
                <a:srgbClr val="000000"/>
              </a:buClr>
              <a:buSzPts val="1700"/>
              <a:buFont typeface="Arial"/>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69" name="Google Shape;69;p8"/>
          <p:cNvSpPr txBox="1"/>
          <p:nvPr>
            <p:ph type="ctrTitle"/>
          </p:nvPr>
        </p:nvSpPr>
        <p:spPr>
          <a:xfrm>
            <a:off x="4035650" y="3697025"/>
            <a:ext cx="4489800" cy="1048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3600"/>
              <a:buNone/>
              <a:defRPr b="1" sz="3600">
                <a:solidFill>
                  <a:srgbClr val="1C304A"/>
                </a:solidFil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529" name="Shape 529"/>
        <p:cNvGrpSpPr/>
        <p:nvPr/>
      </p:nvGrpSpPr>
      <p:grpSpPr>
        <a:xfrm>
          <a:off x="0" y="0"/>
          <a:ext cx="0" cy="0"/>
          <a:chOff x="0" y="0"/>
          <a:chExt cx="0" cy="0"/>
        </a:xfrm>
      </p:grpSpPr>
      <p:sp>
        <p:nvSpPr>
          <p:cNvPr id="530" name="Google Shape;530;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1" name="Google Shape;531;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2" name="Google Shape;532;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type="title">
  <p:cSld name="TITLE">
    <p:bg>
      <p:bgPr>
        <a:solidFill>
          <a:srgbClr val="1C304A"/>
        </a:solidFill>
      </p:bgPr>
    </p:bg>
    <p:spTree>
      <p:nvGrpSpPr>
        <p:cNvPr id="537" name="Shape 537"/>
        <p:cNvGrpSpPr/>
        <p:nvPr/>
      </p:nvGrpSpPr>
      <p:grpSpPr>
        <a:xfrm>
          <a:off x="0" y="0"/>
          <a:ext cx="0" cy="0"/>
          <a:chOff x="0" y="0"/>
          <a:chExt cx="0" cy="0"/>
        </a:xfrm>
      </p:grpSpPr>
      <p:sp>
        <p:nvSpPr>
          <p:cNvPr id="538" name="Google Shape;538;p75"/>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539" name="Google Shape;539;p75"/>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540" name="Google Shape;540;p75"/>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541" name="Google Shape;541;p75"/>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int" type="secHead">
  <p:cSld name="SECTION_HEADER">
    <p:bg>
      <p:bgPr>
        <a:solidFill>
          <a:srgbClr val="FFFFFF"/>
        </a:solidFill>
      </p:bgPr>
    </p:bg>
    <p:spTree>
      <p:nvGrpSpPr>
        <p:cNvPr id="542" name="Shape 542"/>
        <p:cNvGrpSpPr/>
        <p:nvPr/>
      </p:nvGrpSpPr>
      <p:grpSpPr>
        <a:xfrm>
          <a:off x="0" y="0"/>
          <a:ext cx="0" cy="0"/>
          <a:chOff x="0" y="0"/>
          <a:chExt cx="0" cy="0"/>
        </a:xfrm>
      </p:grpSpPr>
      <p:sp>
        <p:nvSpPr>
          <p:cNvPr id="543" name="Google Shape;543;p76"/>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544" name="Google Shape;544;p76"/>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545" name="Google Shape;545;p76"/>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546" name="Google Shape;546;p76"/>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type="tx">
  <p:cSld name="TITLE_AND_BODY">
    <p:bg>
      <p:bgPr>
        <a:solidFill>
          <a:srgbClr val="00CFFF"/>
        </a:solidFill>
      </p:bgPr>
    </p:bg>
    <p:spTree>
      <p:nvGrpSpPr>
        <p:cNvPr id="547" name="Shape 547"/>
        <p:cNvGrpSpPr/>
        <p:nvPr/>
      </p:nvGrpSpPr>
      <p:grpSpPr>
        <a:xfrm>
          <a:off x="0" y="0"/>
          <a:ext cx="0" cy="0"/>
          <a:chOff x="0" y="0"/>
          <a:chExt cx="0" cy="0"/>
        </a:xfrm>
      </p:grpSpPr>
      <p:sp>
        <p:nvSpPr>
          <p:cNvPr id="548" name="Google Shape;548;p7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49" name="Google Shape;549;p7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50" name="Google Shape;550;p77"/>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551" name="Google Shape;551;p77"/>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552" name="Shape 552"/>
        <p:cNvGrpSpPr/>
        <p:nvPr/>
      </p:nvGrpSpPr>
      <p:grpSpPr>
        <a:xfrm>
          <a:off x="0" y="0"/>
          <a:ext cx="0" cy="0"/>
          <a:chOff x="0" y="0"/>
          <a:chExt cx="0" cy="0"/>
        </a:xfrm>
      </p:grpSpPr>
      <p:sp>
        <p:nvSpPr>
          <p:cNvPr id="553" name="Google Shape;553;p7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54" name="Google Shape;554;p7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55" name="Google Shape;555;p78"/>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556" name="Google Shape;556;p78"/>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TITLE_AND_BODY_2_1">
    <p:bg>
      <p:bgPr>
        <a:solidFill>
          <a:srgbClr val="FFFFFF"/>
        </a:solidFill>
      </p:bgPr>
    </p:bg>
    <p:spTree>
      <p:nvGrpSpPr>
        <p:cNvPr id="557" name="Shape 557"/>
        <p:cNvGrpSpPr/>
        <p:nvPr/>
      </p:nvGrpSpPr>
      <p:grpSpPr>
        <a:xfrm>
          <a:off x="0" y="0"/>
          <a:ext cx="0" cy="0"/>
          <a:chOff x="0" y="0"/>
          <a:chExt cx="0" cy="0"/>
        </a:xfrm>
      </p:grpSpPr>
      <p:sp>
        <p:nvSpPr>
          <p:cNvPr id="558" name="Google Shape;558;p7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59" name="Google Shape;559;p7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60" name="Google Shape;560;p79"/>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561" name="Google Shape;561;p79"/>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LG quote">
  <p:cSld name="TITLE_AND_BODY_2_1_1">
    <p:bg>
      <p:bgPr>
        <a:solidFill>
          <a:srgbClr val="00CFFF"/>
        </a:solidFill>
      </p:bgPr>
    </p:bg>
    <p:spTree>
      <p:nvGrpSpPr>
        <p:cNvPr id="562" name="Shape 562"/>
        <p:cNvGrpSpPr/>
        <p:nvPr/>
      </p:nvGrpSpPr>
      <p:grpSpPr>
        <a:xfrm>
          <a:off x="0" y="0"/>
          <a:ext cx="0" cy="0"/>
          <a:chOff x="0" y="0"/>
          <a:chExt cx="0" cy="0"/>
        </a:xfrm>
      </p:grpSpPr>
      <p:sp>
        <p:nvSpPr>
          <p:cNvPr id="563" name="Google Shape;563;p8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64" name="Google Shape;564;p8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LG quote">
  <p:cSld name="TITLE_AND_BODY_2_1_1_1">
    <p:bg>
      <p:bgPr>
        <a:solidFill>
          <a:srgbClr val="FFFFFF"/>
        </a:solidFill>
      </p:bgPr>
    </p:bg>
    <p:spTree>
      <p:nvGrpSpPr>
        <p:cNvPr id="565" name="Shape 565"/>
        <p:cNvGrpSpPr/>
        <p:nvPr/>
      </p:nvGrpSpPr>
      <p:grpSpPr>
        <a:xfrm>
          <a:off x="0" y="0"/>
          <a:ext cx="0" cy="0"/>
          <a:chOff x="0" y="0"/>
          <a:chExt cx="0" cy="0"/>
        </a:xfrm>
      </p:grpSpPr>
      <p:sp>
        <p:nvSpPr>
          <p:cNvPr id="566" name="Google Shape;566;p8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67" name="Google Shape;567;p8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TITLE_AND_BODY_2_1_1_1_1">
    <p:bg>
      <p:bgPr>
        <a:solidFill>
          <a:srgbClr val="1C304A"/>
        </a:solidFill>
      </p:bgPr>
    </p:bg>
    <p:spTree>
      <p:nvGrpSpPr>
        <p:cNvPr id="568" name="Shape 568"/>
        <p:cNvGrpSpPr/>
        <p:nvPr/>
      </p:nvGrpSpPr>
      <p:grpSpPr>
        <a:xfrm>
          <a:off x="0" y="0"/>
          <a:ext cx="0" cy="0"/>
          <a:chOff x="0" y="0"/>
          <a:chExt cx="0" cy="0"/>
        </a:xfrm>
      </p:grpSpPr>
      <p:sp>
        <p:nvSpPr>
          <p:cNvPr id="569" name="Google Shape;569;p82"/>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70" name="Google Shape;570;p82"/>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571" name="Google Shape;571;p8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2 column">
  <p:cSld name="TITLE_AND_BODY_2_1_1_1_1_3">
    <p:bg>
      <p:bgPr>
        <a:solidFill>
          <a:srgbClr val="1C304A"/>
        </a:solidFill>
      </p:bgPr>
    </p:bg>
    <p:spTree>
      <p:nvGrpSpPr>
        <p:cNvPr id="572" name="Shape 572"/>
        <p:cNvGrpSpPr/>
        <p:nvPr/>
      </p:nvGrpSpPr>
      <p:grpSpPr>
        <a:xfrm>
          <a:off x="0" y="0"/>
          <a:ext cx="0" cy="0"/>
          <a:chOff x="0" y="0"/>
          <a:chExt cx="0" cy="0"/>
        </a:xfrm>
      </p:grpSpPr>
      <p:sp>
        <p:nvSpPr>
          <p:cNvPr id="573" name="Google Shape;573;p8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74" name="Google Shape;574;p83"/>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75" name="Google Shape;575;p83"/>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576" name="Google Shape;576;p83"/>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577" name="Google Shape;577;p83"/>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Light">
  <p:cSld name="TITLE_AND_BODY_2_1_1_1">
    <p:bg>
      <p:bgPr>
        <a:solidFill>
          <a:srgbClr val="FFFFFF"/>
        </a:solidFill>
      </p:bgPr>
    </p:bg>
    <p:spTree>
      <p:nvGrpSpPr>
        <p:cNvPr id="70" name="Shape 70"/>
        <p:cNvGrpSpPr/>
        <p:nvPr/>
      </p:nvGrpSpPr>
      <p:grpSpPr>
        <a:xfrm>
          <a:off x="0" y="0"/>
          <a:ext cx="0" cy="0"/>
          <a:chOff x="0" y="0"/>
          <a:chExt cx="0" cy="0"/>
        </a:xfrm>
      </p:grpSpPr>
      <p:sp>
        <p:nvSpPr>
          <p:cNvPr id="71" name="Google Shape;71;p9"/>
          <p:cNvSpPr txBox="1"/>
          <p:nvPr>
            <p:ph type="ctrTitle"/>
          </p:nvPr>
        </p:nvSpPr>
        <p:spPr>
          <a:xfrm>
            <a:off x="712850" y="536200"/>
            <a:ext cx="76929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a:solidFill>
                  <a:srgbClr val="1C304A"/>
                </a:solidFill>
              </a:defRPr>
            </a:lvl1pPr>
            <a:lvl2pPr lvl="1" rtl="0" algn="ctr">
              <a:lnSpc>
                <a:spcPct val="100000"/>
              </a:lnSpc>
              <a:spcBef>
                <a:spcPts val="0"/>
              </a:spcBef>
              <a:spcAft>
                <a:spcPts val="0"/>
              </a:spcAft>
              <a:buClr>
                <a:srgbClr val="1C304A"/>
              </a:buClr>
              <a:buSzPts val="2600"/>
              <a:buNone/>
              <a:defRPr sz="2600">
                <a:solidFill>
                  <a:srgbClr val="1C304A"/>
                </a:solidFill>
              </a:defRPr>
            </a:lvl2pPr>
            <a:lvl3pPr lvl="2" rtl="0" algn="ctr">
              <a:lnSpc>
                <a:spcPct val="100000"/>
              </a:lnSpc>
              <a:spcBef>
                <a:spcPts val="0"/>
              </a:spcBef>
              <a:spcAft>
                <a:spcPts val="0"/>
              </a:spcAft>
              <a:buClr>
                <a:srgbClr val="1C304A"/>
              </a:buClr>
              <a:buSzPts val="2600"/>
              <a:buNone/>
              <a:defRPr sz="2600">
                <a:solidFill>
                  <a:srgbClr val="1C304A"/>
                </a:solidFill>
              </a:defRPr>
            </a:lvl3pPr>
            <a:lvl4pPr lvl="3" rtl="0" algn="ctr">
              <a:lnSpc>
                <a:spcPct val="100000"/>
              </a:lnSpc>
              <a:spcBef>
                <a:spcPts val="0"/>
              </a:spcBef>
              <a:spcAft>
                <a:spcPts val="0"/>
              </a:spcAft>
              <a:buClr>
                <a:srgbClr val="1C304A"/>
              </a:buClr>
              <a:buSzPts val="2600"/>
              <a:buNone/>
              <a:defRPr sz="2600">
                <a:solidFill>
                  <a:srgbClr val="1C304A"/>
                </a:solidFill>
              </a:defRPr>
            </a:lvl4pPr>
            <a:lvl5pPr lvl="4" rtl="0" algn="ctr">
              <a:lnSpc>
                <a:spcPct val="100000"/>
              </a:lnSpc>
              <a:spcBef>
                <a:spcPts val="0"/>
              </a:spcBef>
              <a:spcAft>
                <a:spcPts val="0"/>
              </a:spcAft>
              <a:buClr>
                <a:srgbClr val="1C304A"/>
              </a:buClr>
              <a:buSzPts val="2600"/>
              <a:buNone/>
              <a:defRPr sz="2600">
                <a:solidFill>
                  <a:srgbClr val="1C304A"/>
                </a:solidFill>
              </a:defRPr>
            </a:lvl5pPr>
            <a:lvl6pPr lvl="5" rtl="0" algn="ctr">
              <a:lnSpc>
                <a:spcPct val="100000"/>
              </a:lnSpc>
              <a:spcBef>
                <a:spcPts val="0"/>
              </a:spcBef>
              <a:spcAft>
                <a:spcPts val="0"/>
              </a:spcAft>
              <a:buClr>
                <a:srgbClr val="1C304A"/>
              </a:buClr>
              <a:buSzPts val="2600"/>
              <a:buNone/>
              <a:defRPr sz="2600">
                <a:solidFill>
                  <a:srgbClr val="1C304A"/>
                </a:solidFill>
              </a:defRPr>
            </a:lvl6pPr>
            <a:lvl7pPr lvl="6" rtl="0" algn="ctr">
              <a:lnSpc>
                <a:spcPct val="100000"/>
              </a:lnSpc>
              <a:spcBef>
                <a:spcPts val="0"/>
              </a:spcBef>
              <a:spcAft>
                <a:spcPts val="0"/>
              </a:spcAft>
              <a:buClr>
                <a:srgbClr val="1C304A"/>
              </a:buClr>
              <a:buSzPts val="2600"/>
              <a:buNone/>
              <a:defRPr sz="2600">
                <a:solidFill>
                  <a:srgbClr val="1C304A"/>
                </a:solidFill>
              </a:defRPr>
            </a:lvl7pPr>
            <a:lvl8pPr lvl="7" rtl="0" algn="ctr">
              <a:lnSpc>
                <a:spcPct val="100000"/>
              </a:lnSpc>
              <a:spcBef>
                <a:spcPts val="0"/>
              </a:spcBef>
              <a:spcAft>
                <a:spcPts val="0"/>
              </a:spcAft>
              <a:buClr>
                <a:srgbClr val="1C304A"/>
              </a:buClr>
              <a:buSzPts val="2600"/>
              <a:buNone/>
              <a:defRPr sz="2600">
                <a:solidFill>
                  <a:srgbClr val="1C304A"/>
                </a:solidFill>
              </a:defRPr>
            </a:lvl8pPr>
            <a:lvl9pPr lvl="8" rtl="0" algn="ctr">
              <a:lnSpc>
                <a:spcPct val="100000"/>
              </a:lnSpc>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Dark - 3 column bullets">
  <p:cSld name="TITLE_AND_BODY_2_1_1_1_1_3_1">
    <p:bg>
      <p:bgPr>
        <a:solidFill>
          <a:srgbClr val="1C304A"/>
        </a:solidFill>
      </p:bgPr>
    </p:bg>
    <p:spTree>
      <p:nvGrpSpPr>
        <p:cNvPr id="578" name="Shape 578"/>
        <p:cNvGrpSpPr/>
        <p:nvPr/>
      </p:nvGrpSpPr>
      <p:grpSpPr>
        <a:xfrm>
          <a:off x="0" y="0"/>
          <a:ext cx="0" cy="0"/>
          <a:chOff x="0" y="0"/>
          <a:chExt cx="0" cy="0"/>
        </a:xfrm>
      </p:grpSpPr>
      <p:sp>
        <p:nvSpPr>
          <p:cNvPr id="579" name="Google Shape;579;p8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80" name="Google Shape;580;p8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81" name="Google Shape;581;p84"/>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82" name="Google Shape;582;p84"/>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83" name="Google Shape;583;p84"/>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84" name="Google Shape;584;p84"/>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85" name="Google Shape;585;p84"/>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86" name="Google Shape;586;p84"/>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587" name="Google Shape;587;p84"/>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88" name="Google Shape;588;p84"/>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589" name="Google Shape;589;p84"/>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90" name="Google Shape;590;p84"/>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1 column">
  <p:cSld name="TITLE_AND_BODY_2_1_1_1_1_2">
    <p:bg>
      <p:bgPr>
        <a:solidFill>
          <a:srgbClr val="FFFFFF"/>
        </a:solidFill>
      </p:bgPr>
    </p:bg>
    <p:spTree>
      <p:nvGrpSpPr>
        <p:cNvPr id="591" name="Shape 591"/>
        <p:cNvGrpSpPr/>
        <p:nvPr/>
      </p:nvGrpSpPr>
      <p:grpSpPr>
        <a:xfrm>
          <a:off x="0" y="0"/>
          <a:ext cx="0" cy="0"/>
          <a:chOff x="0" y="0"/>
          <a:chExt cx="0" cy="0"/>
        </a:xfrm>
      </p:grpSpPr>
      <p:sp>
        <p:nvSpPr>
          <p:cNvPr id="592" name="Google Shape;592;p85"/>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93" name="Google Shape;593;p85"/>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594" name="Google Shape;594;p8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p:cSld name="TITLE_AND_BODY_2_1_1_1_1_1">
    <p:bg>
      <p:bgPr>
        <a:solidFill>
          <a:srgbClr val="FFFFFF"/>
        </a:solidFill>
      </p:bgPr>
    </p:bg>
    <p:spTree>
      <p:nvGrpSpPr>
        <p:cNvPr id="595" name="Shape 595"/>
        <p:cNvGrpSpPr/>
        <p:nvPr/>
      </p:nvGrpSpPr>
      <p:grpSpPr>
        <a:xfrm>
          <a:off x="0" y="0"/>
          <a:ext cx="0" cy="0"/>
          <a:chOff x="0" y="0"/>
          <a:chExt cx="0" cy="0"/>
        </a:xfrm>
      </p:grpSpPr>
      <p:sp>
        <p:nvSpPr>
          <p:cNvPr id="596" name="Google Shape;596;p86"/>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97" name="Google Shape;597;p8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98" name="Google Shape;598;p86"/>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599" name="Google Shape;599;p86"/>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600" name="Google Shape;600;p86"/>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3 column ">
  <p:cSld name="TITLE_AND_TWO_COLUMNS_1">
    <p:spTree>
      <p:nvGrpSpPr>
        <p:cNvPr id="601" name="Shape 601"/>
        <p:cNvGrpSpPr/>
        <p:nvPr/>
      </p:nvGrpSpPr>
      <p:grpSpPr>
        <a:xfrm>
          <a:off x="0" y="0"/>
          <a:ext cx="0" cy="0"/>
          <a:chOff x="0" y="0"/>
          <a:chExt cx="0" cy="0"/>
        </a:xfrm>
      </p:grpSpPr>
      <p:sp>
        <p:nvSpPr>
          <p:cNvPr id="602" name="Google Shape;602;p87"/>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03" name="Google Shape;603;p87"/>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7"/>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05" name="Google Shape;605;p87"/>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06" name="Google Shape;606;p8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07" name="Google Shape;607;p87"/>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08" name="Google Shape;608;p8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09" name="Google Shape;609;p87"/>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10" name="Google Shape;610;p87"/>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611" name="Google Shape;611;p87"/>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12" name="Google Shape;612;p87"/>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613" name="Google Shape;613;p87"/>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14" name="Google Shape;614;p87"/>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icons">
  <p:cSld name="TITLE_AND_TWO_COLUMNS_1_2">
    <p:bg>
      <p:bgPr>
        <a:solidFill>
          <a:srgbClr val="FFFFFF"/>
        </a:solidFill>
      </p:bgPr>
    </p:bg>
    <p:spTree>
      <p:nvGrpSpPr>
        <p:cNvPr id="615" name="Shape 615"/>
        <p:cNvGrpSpPr/>
        <p:nvPr/>
      </p:nvGrpSpPr>
      <p:grpSpPr>
        <a:xfrm>
          <a:off x="0" y="0"/>
          <a:ext cx="0" cy="0"/>
          <a:chOff x="0" y="0"/>
          <a:chExt cx="0" cy="0"/>
        </a:xfrm>
      </p:grpSpPr>
      <p:sp>
        <p:nvSpPr>
          <p:cNvPr id="616" name="Google Shape;616;p88"/>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17" name="Google Shape;617;p8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18" name="Google Shape;618;p88"/>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19" name="Google Shape;619;p88"/>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0" name="Google Shape;620;p88"/>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21" name="Google Shape;621;p88"/>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22" name="Google Shape;622;p88"/>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3" name="Google Shape;623;p88"/>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4" name="Google Shape;624;p88"/>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25" name="Google Shape;625;p88"/>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626" name="Shape 626"/>
        <p:cNvGrpSpPr/>
        <p:nvPr/>
      </p:nvGrpSpPr>
      <p:grpSpPr>
        <a:xfrm>
          <a:off x="0" y="0"/>
          <a:ext cx="0" cy="0"/>
          <a:chOff x="0" y="0"/>
          <a:chExt cx="0" cy="0"/>
        </a:xfrm>
      </p:grpSpPr>
      <p:sp>
        <p:nvSpPr>
          <p:cNvPr id="627" name="Google Shape;627;p89"/>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28" name="Google Shape;628;p8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29" name="Google Shape;629;p89"/>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30" name="Google Shape;630;p89"/>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31" name="Google Shape;631;p89"/>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32" name="Google Shape;632;p89"/>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33" name="Google Shape;633;p89"/>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34" name="Google Shape;634;p89"/>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35" name="Google Shape;635;p89"/>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36" name="Google Shape;636;p8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boxes">
  <p:cSld name="TITLE_AND_TWO_COLUMNS_1_2_1_1">
    <p:bg>
      <p:bgPr>
        <a:solidFill>
          <a:srgbClr val="FFFFFF"/>
        </a:solidFill>
      </p:bgPr>
    </p:bg>
    <p:spTree>
      <p:nvGrpSpPr>
        <p:cNvPr id="637" name="Shape 637"/>
        <p:cNvGrpSpPr/>
        <p:nvPr/>
      </p:nvGrpSpPr>
      <p:grpSpPr>
        <a:xfrm>
          <a:off x="0" y="0"/>
          <a:ext cx="0" cy="0"/>
          <a:chOff x="0" y="0"/>
          <a:chExt cx="0" cy="0"/>
        </a:xfrm>
      </p:grpSpPr>
      <p:sp>
        <p:nvSpPr>
          <p:cNvPr id="638" name="Google Shape;638;p9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39" name="Google Shape;639;p90"/>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40" name="Google Shape;640;p90"/>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41" name="Google Shape;641;p90"/>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642" name="Google Shape;642;p90"/>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643" name="Google Shape;643;p90"/>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644" name="Google Shape;644;p90"/>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645" name="Google Shape;645;p90"/>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646" name="Google Shape;646;p90"/>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647" name="Google Shape;647;p90"/>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648" name="Google Shape;648;p90"/>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649" name="Google Shape;649;p90"/>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650" name="Google Shape;650;p90"/>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CUSTOM">
    <p:spTree>
      <p:nvGrpSpPr>
        <p:cNvPr id="651" name="Shape 651"/>
        <p:cNvGrpSpPr/>
        <p:nvPr/>
      </p:nvGrpSpPr>
      <p:grpSpPr>
        <a:xfrm>
          <a:off x="0" y="0"/>
          <a:ext cx="0" cy="0"/>
          <a:chOff x="0" y="0"/>
          <a:chExt cx="0" cy="0"/>
        </a:xfrm>
      </p:grpSpPr>
      <p:sp>
        <p:nvSpPr>
          <p:cNvPr id="652" name="Google Shape;652;p9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53" name="Google Shape;653;p91"/>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54" name="Google Shape;654;p9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MAIN_POINT">
    <p:bg>
      <p:bgPr>
        <a:solidFill>
          <a:srgbClr val="666666"/>
        </a:solidFill>
      </p:bgPr>
    </p:bg>
    <p:spTree>
      <p:nvGrpSpPr>
        <p:cNvPr id="655" name="Shape 655"/>
        <p:cNvGrpSpPr/>
        <p:nvPr/>
      </p:nvGrpSpPr>
      <p:grpSpPr>
        <a:xfrm>
          <a:off x="0" y="0"/>
          <a:ext cx="0" cy="0"/>
          <a:chOff x="0" y="0"/>
          <a:chExt cx="0" cy="0"/>
        </a:xfrm>
      </p:grpSpPr>
      <p:pic>
        <p:nvPicPr>
          <p:cNvPr id="656" name="Google Shape;656;p92"/>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657" name="Google Shape;657;p92"/>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658" name="Google Shape;658;p92"/>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lue Section Title ">
  <p:cSld name="SECTION_TITLE_AND_DESCRIPTION_1">
    <p:spTree>
      <p:nvGrpSpPr>
        <p:cNvPr id="659" name="Shape 659"/>
        <p:cNvGrpSpPr/>
        <p:nvPr/>
      </p:nvGrpSpPr>
      <p:grpSpPr>
        <a:xfrm>
          <a:off x="0" y="0"/>
          <a:ext cx="0" cy="0"/>
          <a:chOff x="0" y="0"/>
          <a:chExt cx="0" cy="0"/>
        </a:xfrm>
      </p:grpSpPr>
      <p:pic>
        <p:nvPicPr>
          <p:cNvPr id="660" name="Google Shape;660;p93"/>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661" name="Google Shape;661;p93"/>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3"/>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663" name="Google Shape;663;p93"/>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64" name="Google Shape;664;p93"/>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665" name="Google Shape;665;p93"/>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Icons - Light">
  <p:cSld name="TITLE_AND_TWO_COLUMNS_1_2">
    <p:bg>
      <p:bgPr>
        <a:solidFill>
          <a:srgbClr val="FFFFFF"/>
        </a:solidFill>
      </p:bgPr>
    </p:bg>
    <p:spTree>
      <p:nvGrpSpPr>
        <p:cNvPr id="72" name="Shape 72"/>
        <p:cNvGrpSpPr/>
        <p:nvPr/>
      </p:nvGrpSpPr>
      <p:grpSpPr>
        <a:xfrm>
          <a:off x="0" y="0"/>
          <a:ext cx="0" cy="0"/>
          <a:chOff x="0" y="0"/>
          <a:chExt cx="0" cy="0"/>
        </a:xfrm>
      </p:grpSpPr>
      <p:sp>
        <p:nvSpPr>
          <p:cNvPr id="73" name="Google Shape;73;p10"/>
          <p:cNvSpPr txBox="1"/>
          <p:nvPr>
            <p:ph idx="1" type="body"/>
          </p:nvPr>
        </p:nvSpPr>
        <p:spPr>
          <a:xfrm>
            <a:off x="1493788"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4" name="Google Shape;74;p10"/>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5" name="Google Shape;75;p10"/>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6" name="Google Shape;76;p10"/>
          <p:cNvSpPr txBox="1"/>
          <p:nvPr>
            <p:ph idx="2" type="body"/>
          </p:nvPr>
        </p:nvSpPr>
        <p:spPr>
          <a:xfrm>
            <a:off x="5027312"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7" name="Google Shape;77;p10"/>
          <p:cNvSpPr txBox="1"/>
          <p:nvPr>
            <p:ph idx="3" type="body"/>
          </p:nvPr>
        </p:nvSpPr>
        <p:spPr>
          <a:xfrm>
            <a:off x="1493788"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8" name="Google Shape;78;p10"/>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9" name="Google Shape;79;p10"/>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0" name="Google Shape;80;p10"/>
          <p:cNvSpPr txBox="1"/>
          <p:nvPr>
            <p:ph idx="4" type="body"/>
          </p:nvPr>
        </p:nvSpPr>
        <p:spPr>
          <a:xfrm>
            <a:off x="5027312"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1" name="Google Shape;81;p10"/>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sz="2600">
                <a:solidFill>
                  <a:srgbClr val="1C304A"/>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p:cSld name="SECTION_TITLE_AND_DESCRIPTION_1_1">
    <p:bg>
      <p:bgPr>
        <a:solidFill>
          <a:srgbClr val="1C304A"/>
        </a:solidFill>
      </p:bgPr>
    </p:bg>
    <p:spTree>
      <p:nvGrpSpPr>
        <p:cNvPr id="666" name="Shape 666"/>
        <p:cNvGrpSpPr/>
        <p:nvPr/>
      </p:nvGrpSpPr>
      <p:grpSpPr>
        <a:xfrm>
          <a:off x="0" y="0"/>
          <a:ext cx="0" cy="0"/>
          <a:chOff x="0" y="0"/>
          <a:chExt cx="0" cy="0"/>
        </a:xfrm>
      </p:grpSpPr>
      <p:sp>
        <p:nvSpPr>
          <p:cNvPr id="667" name="Google Shape;667;p9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668" name="Google Shape;668;p94"/>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669" name="Google Shape;669;p94"/>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670" name="Shape 670"/>
        <p:cNvGrpSpPr/>
        <p:nvPr/>
      </p:nvGrpSpPr>
      <p:grpSpPr>
        <a:xfrm>
          <a:off x="0" y="0"/>
          <a:ext cx="0" cy="0"/>
          <a:chOff x="0" y="0"/>
          <a:chExt cx="0" cy="0"/>
        </a:xfrm>
      </p:grpSpPr>
      <p:sp>
        <p:nvSpPr>
          <p:cNvPr id="671" name="Google Shape;671;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2" name="Google Shape;672;p95"/>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673" name="Google Shape;673;p95"/>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674" name="Google Shape;674;p95"/>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675" name="Google Shape;675;p95"/>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676" name="Google Shape;676;p95"/>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677" name="Google Shape;677;p95"/>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678" name="Google Shape;678;p95"/>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679" name="Google Shape;679;p95"/>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680" name="Google Shape;680;p95"/>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681" name="Google Shape;681;p95"/>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682" name="Google Shape;682;p95"/>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683" name="Google Shape;683;p95"/>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684" name="Google Shape;684;p95"/>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685" name="Google Shape;685;p95"/>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686" name="Google Shape;686;p95"/>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687" name="Google Shape;687;p95"/>
          <p:cNvPicPr preferRelativeResize="0"/>
          <p:nvPr/>
        </p:nvPicPr>
        <p:blipFill>
          <a:blip r:embed="rId16">
            <a:alphaModFix/>
          </a:blip>
          <a:stretch>
            <a:fillRect/>
          </a:stretch>
        </p:blipFill>
        <p:spPr>
          <a:xfrm>
            <a:off x="5126025" y="3077562"/>
            <a:ext cx="654825" cy="631300"/>
          </a:xfrm>
          <a:prstGeom prst="rect">
            <a:avLst/>
          </a:prstGeom>
          <a:noFill/>
          <a:ln>
            <a:noFill/>
          </a:ln>
        </p:spPr>
      </p:pic>
      <p:pic>
        <p:nvPicPr>
          <p:cNvPr descr="thin-0154_ok_successful_check.png" id="688" name="Google Shape;688;p95"/>
          <p:cNvPicPr preferRelativeResize="0"/>
          <p:nvPr/>
        </p:nvPicPr>
        <p:blipFill>
          <a:blip r:embed="rId17">
            <a:alphaModFix/>
          </a:blip>
          <a:stretch>
            <a:fillRect/>
          </a:stretch>
        </p:blipFill>
        <p:spPr>
          <a:xfrm>
            <a:off x="6020663" y="3048649"/>
            <a:ext cx="654825" cy="631300"/>
          </a:xfrm>
          <a:prstGeom prst="rect">
            <a:avLst/>
          </a:prstGeom>
          <a:noFill/>
          <a:ln>
            <a:noFill/>
          </a:ln>
        </p:spPr>
      </p:pic>
      <p:pic>
        <p:nvPicPr>
          <p:cNvPr descr="thin-0207_list_checkbox_todo_done.png" id="689" name="Google Shape;689;p95"/>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690" name="Google Shape;690;p95"/>
          <p:cNvPicPr preferRelativeResize="0"/>
          <p:nvPr/>
        </p:nvPicPr>
        <p:blipFill>
          <a:blip r:embed="rId19">
            <a:alphaModFix/>
          </a:blip>
          <a:stretch>
            <a:fillRect/>
          </a:stretch>
        </p:blipFill>
        <p:spPr>
          <a:xfrm>
            <a:off x="8002477" y="3118603"/>
            <a:ext cx="654825" cy="631300"/>
          </a:xfrm>
          <a:prstGeom prst="rect">
            <a:avLst/>
          </a:prstGeom>
          <a:noFill/>
          <a:ln>
            <a:noFill/>
          </a:ln>
        </p:spPr>
      </p:pic>
      <p:pic>
        <p:nvPicPr>
          <p:cNvPr descr="thin-0310_support_help_talk_call.png" id="691" name="Google Shape;691;p95"/>
          <p:cNvPicPr preferRelativeResize="0"/>
          <p:nvPr/>
        </p:nvPicPr>
        <p:blipFill>
          <a:blip r:embed="rId20">
            <a:alphaModFix/>
          </a:blip>
          <a:stretch>
            <a:fillRect/>
          </a:stretch>
        </p:blipFill>
        <p:spPr>
          <a:xfrm>
            <a:off x="3329075" y="2957987"/>
            <a:ext cx="654825" cy="631300"/>
          </a:xfrm>
          <a:prstGeom prst="rect">
            <a:avLst/>
          </a:prstGeom>
          <a:noFill/>
          <a:ln>
            <a:noFill/>
          </a:ln>
        </p:spPr>
      </p:pic>
      <p:pic>
        <p:nvPicPr>
          <p:cNvPr descr="thin-0358_database_raid.png" id="692" name="Google Shape;692;p95"/>
          <p:cNvPicPr preferRelativeResize="0"/>
          <p:nvPr/>
        </p:nvPicPr>
        <p:blipFill>
          <a:blip r:embed="rId21">
            <a:alphaModFix/>
          </a:blip>
          <a:stretch>
            <a:fillRect/>
          </a:stretch>
        </p:blipFill>
        <p:spPr>
          <a:xfrm>
            <a:off x="5073300" y="3781904"/>
            <a:ext cx="654825" cy="631300"/>
          </a:xfrm>
          <a:prstGeom prst="rect">
            <a:avLst/>
          </a:prstGeom>
          <a:noFill/>
          <a:ln>
            <a:noFill/>
          </a:ln>
        </p:spPr>
      </p:pic>
      <p:pic>
        <p:nvPicPr>
          <p:cNvPr descr="thin-0383_graph_columns_growth_statistics.png" id="693" name="Google Shape;693;p95"/>
          <p:cNvPicPr preferRelativeResize="0"/>
          <p:nvPr/>
        </p:nvPicPr>
        <p:blipFill>
          <a:blip r:embed="rId22">
            <a:alphaModFix/>
          </a:blip>
          <a:stretch>
            <a:fillRect/>
          </a:stretch>
        </p:blipFill>
        <p:spPr>
          <a:xfrm>
            <a:off x="3283863" y="3828304"/>
            <a:ext cx="654825" cy="631300"/>
          </a:xfrm>
          <a:prstGeom prst="rect">
            <a:avLst/>
          </a:prstGeom>
          <a:noFill/>
          <a:ln>
            <a:noFill/>
          </a:ln>
        </p:spPr>
      </p:pic>
      <p:pic>
        <p:nvPicPr>
          <p:cNvPr descr="thin-0384_graph_columns_drop_statistics.png" id="694" name="Google Shape;694;p95"/>
          <p:cNvPicPr preferRelativeResize="0"/>
          <p:nvPr/>
        </p:nvPicPr>
        <p:blipFill>
          <a:blip r:embed="rId23">
            <a:alphaModFix/>
          </a:blip>
          <a:stretch>
            <a:fillRect/>
          </a:stretch>
        </p:blipFill>
        <p:spPr>
          <a:xfrm>
            <a:off x="4189063" y="3799854"/>
            <a:ext cx="654825" cy="631300"/>
          </a:xfrm>
          <a:prstGeom prst="rect">
            <a:avLst/>
          </a:prstGeom>
          <a:noFill/>
          <a:ln>
            <a:noFill/>
          </a:ln>
        </p:spPr>
      </p:pic>
      <p:pic>
        <p:nvPicPr>
          <p:cNvPr descr="thin-0550_attention_error_alert_caution.png" id="695" name="Google Shape;695;p95"/>
          <p:cNvPicPr preferRelativeResize="0"/>
          <p:nvPr/>
        </p:nvPicPr>
        <p:blipFill>
          <a:blip r:embed="rId24">
            <a:alphaModFix/>
          </a:blip>
          <a:stretch>
            <a:fillRect/>
          </a:stretch>
        </p:blipFill>
        <p:spPr>
          <a:xfrm>
            <a:off x="2402600" y="3764704"/>
            <a:ext cx="654825" cy="631300"/>
          </a:xfrm>
          <a:prstGeom prst="rect">
            <a:avLst/>
          </a:prstGeom>
          <a:noFill/>
          <a:ln>
            <a:noFill/>
          </a:ln>
        </p:spPr>
      </p:pic>
      <p:pic>
        <p:nvPicPr>
          <p:cNvPr descr="thin-0661_like_thumb_up_vote.png" id="696" name="Google Shape;696;p95"/>
          <p:cNvPicPr preferRelativeResize="0"/>
          <p:nvPr/>
        </p:nvPicPr>
        <p:blipFill>
          <a:blip r:embed="rId25">
            <a:alphaModFix/>
          </a:blip>
          <a:stretch>
            <a:fillRect/>
          </a:stretch>
        </p:blipFill>
        <p:spPr>
          <a:xfrm>
            <a:off x="454058" y="3703079"/>
            <a:ext cx="654825" cy="631300"/>
          </a:xfrm>
          <a:prstGeom prst="rect">
            <a:avLst/>
          </a:prstGeom>
          <a:noFill/>
          <a:ln>
            <a:noFill/>
          </a:ln>
        </p:spPr>
      </p:pic>
      <p:pic>
        <p:nvPicPr>
          <p:cNvPr descr="thin-0662_dislike_thumb_down_vote.png" id="697" name="Google Shape;697;p95"/>
          <p:cNvPicPr preferRelativeResize="0"/>
          <p:nvPr/>
        </p:nvPicPr>
        <p:blipFill>
          <a:blip r:embed="rId26">
            <a:alphaModFix/>
          </a:blip>
          <a:stretch>
            <a:fillRect/>
          </a:stretch>
        </p:blipFill>
        <p:spPr>
          <a:xfrm>
            <a:off x="1445131" y="3764704"/>
            <a:ext cx="654825" cy="631300"/>
          </a:xfrm>
          <a:prstGeom prst="rect">
            <a:avLst/>
          </a:prstGeom>
          <a:noFill/>
          <a:ln>
            <a:noFill/>
          </a:ln>
        </p:spPr>
      </p:pic>
      <p:pic>
        <p:nvPicPr>
          <p:cNvPr descr="thin-0699_user_profile_avatar_man_male.png" id="698" name="Google Shape;698;p95"/>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699" name="Google Shape;699;p95"/>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descr="thin-0704_users_profile_group_couple_man_woman.png" id="700" name="Google Shape;700;p95"/>
          <p:cNvPicPr preferRelativeResize="0"/>
          <p:nvPr/>
        </p:nvPicPr>
        <p:blipFill>
          <a:blip r:embed="rId29">
            <a:alphaModFix/>
          </a:blip>
          <a:stretch>
            <a:fillRect/>
          </a:stretch>
        </p:blipFill>
        <p:spPr>
          <a:xfrm>
            <a:off x="407408" y="2957974"/>
            <a:ext cx="654825" cy="631300"/>
          </a:xfrm>
          <a:prstGeom prst="rect">
            <a:avLst/>
          </a:prstGeom>
          <a:noFill/>
          <a:ln>
            <a:noFill/>
          </a:ln>
        </p:spPr>
      </p:pic>
      <p:pic>
        <p:nvPicPr>
          <p:cNvPr descr="thin-0709_user_profile_avatar_man_male.png" id="701" name="Google Shape;701;p95"/>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702" name="Google Shape;702;p95"/>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703" name="Google Shape;703;p95"/>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704" name="Google Shape;704;p95"/>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705" name="Google Shape;705;p95"/>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706" name="Google Shape;706;p95"/>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707" name="Google Shape;707;p95"/>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708" name="Google Shape;708;p95"/>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709" name="Google Shape;709;p95"/>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710" name="Google Shape;710;p95"/>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_1">
    <p:spTree>
      <p:nvGrpSpPr>
        <p:cNvPr id="711" name="Shape 711"/>
        <p:cNvGrpSpPr/>
        <p:nvPr/>
      </p:nvGrpSpPr>
      <p:grpSpPr>
        <a:xfrm>
          <a:off x="0" y="0"/>
          <a:ext cx="0" cy="0"/>
          <a:chOff x="0" y="0"/>
          <a:chExt cx="0" cy="0"/>
        </a:xfrm>
      </p:grpSpPr>
      <p:sp>
        <p:nvSpPr>
          <p:cNvPr id="712" name="Google Shape;712;p96"/>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713" name="Google Shape;713;p96"/>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714" name="Google Shape;714;p96"/>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6"/>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6"/>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6"/>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6"/>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6"/>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720" name="Google Shape;720;p96"/>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721" name="Google Shape;721;p96"/>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722" name="Google Shape;722;p96"/>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723" name="Google Shape;723;p96"/>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724" name="Google Shape;724;p96"/>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6"/>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726" name="Google Shape;726;p96"/>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727" name="Shape 727"/>
        <p:cNvGrpSpPr/>
        <p:nvPr/>
      </p:nvGrpSpPr>
      <p:grpSpPr>
        <a:xfrm>
          <a:off x="0" y="0"/>
          <a:ext cx="0" cy="0"/>
          <a:chOff x="0" y="0"/>
          <a:chExt cx="0" cy="0"/>
        </a:xfrm>
      </p:grpSpPr>
      <p:sp>
        <p:nvSpPr>
          <p:cNvPr id="728" name="Google Shape;728;p9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9" name="Google Shape;729;p9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0" name="Google Shape;730;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731" name="Shape 731"/>
        <p:cNvGrpSpPr/>
        <p:nvPr/>
      </p:nvGrpSpPr>
      <p:grpSpPr>
        <a:xfrm>
          <a:off x="0" y="0"/>
          <a:ext cx="0" cy="0"/>
          <a:chOff x="0" y="0"/>
          <a:chExt cx="0" cy="0"/>
        </a:xfrm>
      </p:grpSpPr>
      <p:sp>
        <p:nvSpPr>
          <p:cNvPr id="732" name="Google Shape;732;p9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3" name="Google Shape;733;p9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4" name="Google Shape;734;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735" name="Shape 735"/>
        <p:cNvGrpSpPr/>
        <p:nvPr/>
      </p:nvGrpSpPr>
      <p:grpSpPr>
        <a:xfrm>
          <a:off x="0" y="0"/>
          <a:ext cx="0" cy="0"/>
          <a:chOff x="0" y="0"/>
          <a:chExt cx="0" cy="0"/>
        </a:xfrm>
      </p:grpSpPr>
      <p:sp>
        <p:nvSpPr>
          <p:cNvPr id="736" name="Google Shape;736;p9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7" name="Google Shape;737;p9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8" name="Google Shape;738;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_1">
  <p:cSld name="SECTION_HEADER_1">
    <p:spTree>
      <p:nvGrpSpPr>
        <p:cNvPr id="739" name="Shape 739"/>
        <p:cNvGrpSpPr/>
        <p:nvPr/>
      </p:nvGrpSpPr>
      <p:grpSpPr>
        <a:xfrm>
          <a:off x="0" y="0"/>
          <a:ext cx="0" cy="0"/>
          <a:chOff x="0" y="0"/>
          <a:chExt cx="0" cy="0"/>
        </a:xfrm>
      </p:grpSpPr>
      <p:sp>
        <p:nvSpPr>
          <p:cNvPr id="740" name="Google Shape;740;p10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1" name="Google Shape;741;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ark">
  <p:cSld name="TITLE_AND_BODY_3">
    <p:bg>
      <p:bgPr>
        <a:solidFill>
          <a:srgbClr val="1C304A"/>
        </a:solidFill>
      </p:bgPr>
    </p:bg>
    <p:spTree>
      <p:nvGrpSpPr>
        <p:cNvPr id="742" name="Shape 742"/>
        <p:cNvGrpSpPr/>
        <p:nvPr/>
      </p:nvGrpSpPr>
      <p:grpSpPr>
        <a:xfrm>
          <a:off x="0" y="0"/>
          <a:ext cx="0" cy="0"/>
          <a:chOff x="0" y="0"/>
          <a:chExt cx="0" cy="0"/>
        </a:xfrm>
      </p:grpSpPr>
      <p:sp>
        <p:nvSpPr>
          <p:cNvPr id="743" name="Google Shape;743;p101"/>
          <p:cNvSpPr txBox="1"/>
          <p:nvPr>
            <p:ph idx="1" type="body"/>
          </p:nvPr>
        </p:nvSpPr>
        <p:spPr>
          <a:xfrm>
            <a:off x="657225" y="623888"/>
            <a:ext cx="7273800" cy="2942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CFFF"/>
              </a:buClr>
              <a:buSzPts val="1800"/>
              <a:buFont typeface="Helvetica Neue"/>
              <a:buNone/>
              <a:defRPr b="1" i="0" sz="50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FEFDFD"/>
              </a:buClr>
              <a:buSzPts val="1400"/>
              <a:buFont typeface="Helvetica Neue"/>
              <a:buNone/>
              <a:defRPr b="1" i="0" sz="5000" u="none" cap="none" strike="noStrike">
                <a:solidFill>
                  <a:srgbClr val="FEFDFD"/>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FEFDFD"/>
              </a:buClr>
              <a:buSzPts val="1400"/>
              <a:buFont typeface="Helvetica Neue"/>
              <a:buNone/>
              <a:defRPr b="1" i="0" sz="5000" u="none" cap="none" strike="noStrike">
                <a:solidFill>
                  <a:srgbClr val="FEFDFD"/>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FEFDFD"/>
              </a:buClr>
              <a:buSzPts val="1200"/>
              <a:buFont typeface="Helvetica Neue"/>
              <a:buNone/>
              <a:defRPr b="1" i="0" sz="5000" u="none" cap="none" strike="noStrike">
                <a:solidFill>
                  <a:srgbClr val="FEFDFD"/>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FEFDFD"/>
              </a:buClr>
              <a:buSzPts val="1000"/>
              <a:buFont typeface="Helvetica Neue"/>
              <a:buNone/>
              <a:defRPr b="1" i="0" sz="5000" u="none" cap="none" strike="noStrike">
                <a:solidFill>
                  <a:srgbClr val="FEFDFD"/>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44" name="Google Shape;744;p101"/>
          <p:cNvSpPr txBox="1"/>
          <p:nvPr>
            <p:ph idx="2" type="body"/>
          </p:nvPr>
        </p:nvSpPr>
        <p:spPr>
          <a:xfrm>
            <a:off x="1055484" y="4560814"/>
            <a:ext cx="225300" cy="138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745" name="Google Shape;745;p101"/>
          <p:cNvPicPr preferRelativeResize="0"/>
          <p:nvPr/>
        </p:nvPicPr>
        <p:blipFill rotWithShape="1">
          <a:blip r:embed="rId2">
            <a:alphaModFix/>
          </a:blip>
          <a:srcRect b="0" l="0" r="0" t="0"/>
          <a:stretch/>
        </p:blipFill>
        <p:spPr>
          <a:xfrm>
            <a:off x="689610" y="4462745"/>
            <a:ext cx="300300" cy="300300"/>
          </a:xfrm>
          <a:prstGeom prst="rect">
            <a:avLst/>
          </a:prstGeom>
          <a:noFill/>
          <a:ln>
            <a:noFill/>
          </a:ln>
        </p:spPr>
      </p:pic>
      <p:sp>
        <p:nvSpPr>
          <p:cNvPr id="746" name="Google Shape;746;p101"/>
          <p:cNvSpPr txBox="1"/>
          <p:nvPr>
            <p:ph idx="3" type="body"/>
          </p:nvPr>
        </p:nvSpPr>
        <p:spPr>
          <a:xfrm>
            <a:off x="684009" y="3455914"/>
            <a:ext cx="1104900" cy="191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900"/>
              </a:spcBef>
              <a:spcAft>
                <a:spcPts val="0"/>
              </a:spcAft>
              <a:buClr>
                <a:srgbClr val="00CFFF"/>
              </a:buClr>
              <a:buSzPts val="1800"/>
              <a:buFont typeface="Helvetica Neue"/>
              <a:buNone/>
              <a:defRPr b="0"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47" name="Google Shape;747;p101"/>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dark">
  <p:cSld name="Bullets dark">
    <p:bg>
      <p:bgPr>
        <a:solidFill>
          <a:srgbClr val="1C304A"/>
        </a:solidFill>
      </p:bgPr>
    </p:bg>
    <p:spTree>
      <p:nvGrpSpPr>
        <p:cNvPr id="748" name="Shape 748"/>
        <p:cNvGrpSpPr/>
        <p:nvPr/>
      </p:nvGrpSpPr>
      <p:grpSpPr>
        <a:xfrm>
          <a:off x="0" y="0"/>
          <a:ext cx="0" cy="0"/>
          <a:chOff x="0" y="0"/>
          <a:chExt cx="0" cy="0"/>
        </a:xfrm>
      </p:grpSpPr>
      <p:sp>
        <p:nvSpPr>
          <p:cNvPr id="749" name="Google Shape;749;p102"/>
          <p:cNvSpPr txBox="1"/>
          <p:nvPr>
            <p:ph idx="1" type="body"/>
          </p:nvPr>
        </p:nvSpPr>
        <p:spPr>
          <a:xfrm>
            <a:off x="671454" y="649995"/>
            <a:ext cx="6856800" cy="41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50" name="Google Shape;750;p102"/>
          <p:cNvSpPr txBox="1"/>
          <p:nvPr>
            <p:ph idx="2" type="body"/>
          </p:nvPr>
        </p:nvSpPr>
        <p:spPr>
          <a:xfrm>
            <a:off x="671454" y="1683413"/>
            <a:ext cx="6856800" cy="32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51" name="Google Shape;751;p102"/>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Image 1/2">
  <p:cSld name="Text + Image 1/2">
    <p:bg>
      <p:bgPr>
        <a:solidFill>
          <a:srgbClr val="1C304A"/>
        </a:solidFill>
      </p:bgPr>
    </p:bg>
    <p:spTree>
      <p:nvGrpSpPr>
        <p:cNvPr id="752" name="Shape 752"/>
        <p:cNvGrpSpPr/>
        <p:nvPr/>
      </p:nvGrpSpPr>
      <p:grpSpPr>
        <a:xfrm>
          <a:off x="0" y="0"/>
          <a:ext cx="0" cy="0"/>
          <a:chOff x="0" y="0"/>
          <a:chExt cx="0" cy="0"/>
        </a:xfrm>
      </p:grpSpPr>
      <p:sp>
        <p:nvSpPr>
          <p:cNvPr id="753" name="Google Shape;753;p103"/>
          <p:cNvSpPr/>
          <p:nvPr>
            <p:ph idx="2" type="pic"/>
          </p:nvPr>
        </p:nvSpPr>
        <p:spPr>
          <a:xfrm flipH="1">
            <a:off x="4576826" y="-26883"/>
            <a:ext cx="4573500" cy="51972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54" name="Google Shape;754;p103"/>
          <p:cNvSpPr txBox="1"/>
          <p:nvPr>
            <p:ph idx="1" type="body"/>
          </p:nvPr>
        </p:nvSpPr>
        <p:spPr>
          <a:xfrm>
            <a:off x="664959" y="614869"/>
            <a:ext cx="3013200" cy="208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55" name="Google Shape;755;p103"/>
          <p:cNvSpPr txBox="1"/>
          <p:nvPr>
            <p:ph idx="3" type="body"/>
          </p:nvPr>
        </p:nvSpPr>
        <p:spPr>
          <a:xfrm>
            <a:off x="669722" y="945387"/>
            <a:ext cx="3003900" cy="32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56" name="Google Shape;756;p103"/>
          <p:cNvSpPr txBox="1"/>
          <p:nvPr>
            <p:ph idx="4" type="body"/>
          </p:nvPr>
        </p:nvSpPr>
        <p:spPr>
          <a:xfrm>
            <a:off x="686182" y="4349320"/>
            <a:ext cx="2988900" cy="138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57" name="Google Shape;757;p103"/>
          <p:cNvSpPr txBox="1"/>
          <p:nvPr>
            <p:ph idx="5" type="body"/>
          </p:nvPr>
        </p:nvSpPr>
        <p:spPr>
          <a:xfrm>
            <a:off x="677117" y="1850823"/>
            <a:ext cx="2988900" cy="191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58" name="Google Shape;758;p103"/>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theme" Target="../theme/theme3.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4" Type="http://schemas.openxmlformats.org/officeDocument/2006/relationships/theme" Target="../theme/theme4.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9" Type="http://schemas.openxmlformats.org/officeDocument/2006/relationships/slideLayout" Target="../slideLayouts/slideLayout42.xml"/><Relationship Id="rId1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6.xml"/><Relationship Id="rId22" Type="http://schemas.openxmlformats.org/officeDocument/2006/relationships/slideLayout" Target="../slideLayouts/slideLayout68.xml"/><Relationship Id="rId21" Type="http://schemas.openxmlformats.org/officeDocument/2006/relationships/slideLayout" Target="../slideLayouts/slideLayout67.xml"/><Relationship Id="rId24" Type="http://schemas.openxmlformats.org/officeDocument/2006/relationships/slideLayout" Target="../slideLayouts/slideLayout70.xml"/><Relationship Id="rId23" Type="http://schemas.openxmlformats.org/officeDocument/2006/relationships/slideLayout" Target="../slideLayouts/slideLayout69.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25" Type="http://schemas.openxmlformats.org/officeDocument/2006/relationships/theme" Target="../theme/theme1.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5" Type="http://schemas.openxmlformats.org/officeDocument/2006/relationships/slideLayout" Target="../slideLayouts/slideLayout61.xml"/><Relationship Id="rId14" Type="http://schemas.openxmlformats.org/officeDocument/2006/relationships/slideLayout" Target="../slideLayouts/slideLayout60.xml"/><Relationship Id="rId17" Type="http://schemas.openxmlformats.org/officeDocument/2006/relationships/slideLayout" Target="../slideLayouts/slideLayout63.xml"/><Relationship Id="rId16" Type="http://schemas.openxmlformats.org/officeDocument/2006/relationships/slideLayout" Target="../slideLayouts/slideLayout62.xml"/><Relationship Id="rId19" Type="http://schemas.openxmlformats.org/officeDocument/2006/relationships/slideLayout" Target="../slideLayouts/slideLayout65.xml"/><Relationship Id="rId18"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0.xml"/><Relationship Id="rId22" Type="http://schemas.openxmlformats.org/officeDocument/2006/relationships/slideLayout" Target="../slideLayouts/slideLayout92.xml"/><Relationship Id="rId21" Type="http://schemas.openxmlformats.org/officeDocument/2006/relationships/slideLayout" Target="../slideLayouts/slideLayout91.xml"/><Relationship Id="rId24" Type="http://schemas.openxmlformats.org/officeDocument/2006/relationships/slideLayout" Target="../slideLayouts/slideLayout94.xml"/><Relationship Id="rId23" Type="http://schemas.openxmlformats.org/officeDocument/2006/relationships/slideLayout" Target="../slideLayouts/slideLayout93.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9" Type="http://schemas.openxmlformats.org/officeDocument/2006/relationships/slideLayout" Target="../slideLayouts/slideLayout79.xml"/><Relationship Id="rId26" Type="http://schemas.openxmlformats.org/officeDocument/2006/relationships/slideLayout" Target="../slideLayouts/slideLayout96.xml"/><Relationship Id="rId25" Type="http://schemas.openxmlformats.org/officeDocument/2006/relationships/slideLayout" Target="../slideLayouts/slideLayout95.xml"/><Relationship Id="rId28" Type="http://schemas.openxmlformats.org/officeDocument/2006/relationships/slideLayout" Target="../slideLayouts/slideLayout98.xml"/><Relationship Id="rId27" Type="http://schemas.openxmlformats.org/officeDocument/2006/relationships/slideLayout" Target="../slideLayouts/slideLayout97.xml"/><Relationship Id="rId5" Type="http://schemas.openxmlformats.org/officeDocument/2006/relationships/slideLayout" Target="../slideLayouts/slideLayout75.xml"/><Relationship Id="rId6" Type="http://schemas.openxmlformats.org/officeDocument/2006/relationships/slideLayout" Target="../slideLayouts/slideLayout76.xml"/><Relationship Id="rId29" Type="http://schemas.openxmlformats.org/officeDocument/2006/relationships/slideLayout" Target="../slideLayouts/slideLayout99.xml"/><Relationship Id="rId7" Type="http://schemas.openxmlformats.org/officeDocument/2006/relationships/slideLayout" Target="../slideLayouts/slideLayout77.xml"/><Relationship Id="rId8" Type="http://schemas.openxmlformats.org/officeDocument/2006/relationships/slideLayout" Target="../slideLayouts/slideLayout78.xml"/><Relationship Id="rId31" Type="http://schemas.openxmlformats.org/officeDocument/2006/relationships/slideLayout" Target="../slideLayouts/slideLayout101.xml"/><Relationship Id="rId30" Type="http://schemas.openxmlformats.org/officeDocument/2006/relationships/slideLayout" Target="../slideLayouts/slideLayout100.xml"/><Relationship Id="rId11" Type="http://schemas.openxmlformats.org/officeDocument/2006/relationships/slideLayout" Target="../slideLayouts/slideLayout81.xml"/><Relationship Id="rId33" Type="http://schemas.openxmlformats.org/officeDocument/2006/relationships/theme" Target="../theme/theme5.xml"/><Relationship Id="rId10" Type="http://schemas.openxmlformats.org/officeDocument/2006/relationships/slideLayout" Target="../slideLayouts/slideLayout80.xml"/><Relationship Id="rId32" Type="http://schemas.openxmlformats.org/officeDocument/2006/relationships/slideLayout" Target="../slideLayouts/slideLayout102.xml"/><Relationship Id="rId13" Type="http://schemas.openxmlformats.org/officeDocument/2006/relationships/slideLayout" Target="../slideLayouts/slideLayout83.xml"/><Relationship Id="rId12" Type="http://schemas.openxmlformats.org/officeDocument/2006/relationships/slideLayout" Target="../slideLayouts/slideLayout82.xml"/><Relationship Id="rId15" Type="http://schemas.openxmlformats.org/officeDocument/2006/relationships/slideLayout" Target="../slideLayouts/slideLayout85.xml"/><Relationship Id="rId14" Type="http://schemas.openxmlformats.org/officeDocument/2006/relationships/slideLayout" Target="../slideLayouts/slideLayout84.xml"/><Relationship Id="rId17" Type="http://schemas.openxmlformats.org/officeDocument/2006/relationships/slideLayout" Target="../slideLayouts/slideLayout87.xml"/><Relationship Id="rId16" Type="http://schemas.openxmlformats.org/officeDocument/2006/relationships/slideLayout" Target="../slideLayouts/slideLayout86.xml"/><Relationship Id="rId19" Type="http://schemas.openxmlformats.org/officeDocument/2006/relationships/slideLayout" Target="../slideLayouts/slideLayout89.xml"/><Relationship Id="rId18"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C304A"/>
              </a:buClr>
              <a:buSzPts val="2600"/>
              <a:buFont typeface="Helvetica Neue"/>
              <a:buNone/>
              <a:defRPr b="1" i="0" sz="2600" u="none" cap="none" strike="noStrike">
                <a:solidFill>
                  <a:srgbClr val="1C304A"/>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1C304A"/>
              </a:buClr>
              <a:buSzPts val="1800"/>
              <a:buFont typeface="Helvetica Neue"/>
              <a:buChar char="●"/>
              <a:defRPr b="0" i="0" sz="1800" u="none" cap="none" strike="noStrike">
                <a:solidFill>
                  <a:srgbClr val="1C304A"/>
                </a:solidFill>
                <a:latin typeface="Helvetica Neue"/>
                <a:ea typeface="Helvetica Neue"/>
                <a:cs typeface="Helvetica Neue"/>
                <a:sym typeface="Helvetica Neue"/>
              </a:defRPr>
            </a:lvl1pPr>
            <a:lvl2pPr indent="-317500" lvl="1" marL="914400" marR="0" rtl="0" algn="l">
              <a:lnSpc>
                <a:spcPct val="115000"/>
              </a:lnSpc>
              <a:spcBef>
                <a:spcPts val="1600"/>
              </a:spcBef>
              <a:spcAft>
                <a:spcPts val="0"/>
              </a:spcAft>
              <a:buClr>
                <a:srgbClr val="1C304A"/>
              </a:buClr>
              <a:buSzPts val="1400"/>
              <a:buFont typeface="Helvetica Neue"/>
              <a:buChar char="○"/>
              <a:defRPr b="0" i="0" sz="1400" u="none" cap="none" strike="noStrike">
                <a:solidFill>
                  <a:srgbClr val="1C304A"/>
                </a:solidFill>
                <a:latin typeface="Helvetica Neue"/>
                <a:ea typeface="Helvetica Neue"/>
                <a:cs typeface="Helvetica Neue"/>
                <a:sym typeface="Helvetica Neue"/>
              </a:defRPr>
            </a:lvl2pPr>
            <a:lvl3pPr indent="-317500" lvl="2" marL="1371600" marR="0" rtl="0" algn="l">
              <a:lnSpc>
                <a:spcPct val="115000"/>
              </a:lnSpc>
              <a:spcBef>
                <a:spcPts val="1600"/>
              </a:spcBef>
              <a:spcAft>
                <a:spcPts val="0"/>
              </a:spcAft>
              <a:buClr>
                <a:srgbClr val="1C304A"/>
              </a:buClr>
              <a:buSzPts val="1400"/>
              <a:buFont typeface="Helvetica Neue"/>
              <a:buChar char="■"/>
              <a:defRPr b="0" i="0" sz="1400" u="none" cap="none" strike="noStrike">
                <a:solidFill>
                  <a:srgbClr val="1C304A"/>
                </a:solidFill>
                <a:latin typeface="Helvetica Neue"/>
                <a:ea typeface="Helvetica Neue"/>
                <a:cs typeface="Helvetica Neue"/>
                <a:sym typeface="Helvetica Neue"/>
              </a:defRPr>
            </a:lvl3pPr>
            <a:lvl4pPr indent="-304800" lvl="3" marL="1828800" marR="0" rtl="0" algn="l">
              <a:lnSpc>
                <a:spcPct val="115000"/>
              </a:lnSpc>
              <a:spcBef>
                <a:spcPts val="1600"/>
              </a:spcBef>
              <a:spcAft>
                <a:spcPts val="0"/>
              </a:spcAft>
              <a:buClr>
                <a:srgbClr val="1C304A"/>
              </a:buClr>
              <a:buSzPts val="1200"/>
              <a:buFont typeface="Helvetica Neue"/>
              <a:buChar char="●"/>
              <a:defRPr b="0" i="0" sz="1200" u="none" cap="none" strike="noStrike">
                <a:solidFill>
                  <a:srgbClr val="1C304A"/>
                </a:solidFill>
                <a:latin typeface="Helvetica Neue"/>
                <a:ea typeface="Helvetica Neue"/>
                <a:cs typeface="Helvetica Neue"/>
                <a:sym typeface="Helvetica Neue"/>
              </a:defRPr>
            </a:lvl4pPr>
            <a:lvl5pPr indent="-292100" lvl="4" marL="2286000" marR="0" rtl="0" algn="l">
              <a:lnSpc>
                <a:spcPct val="115000"/>
              </a:lnSpc>
              <a:spcBef>
                <a:spcPts val="1600"/>
              </a:spcBef>
              <a:spcAft>
                <a:spcPts val="0"/>
              </a:spcAft>
              <a:buClr>
                <a:srgbClr val="1C304A"/>
              </a:buClr>
              <a:buSzPts val="1000"/>
              <a:buFont typeface="Helvetica Neue"/>
              <a:buChar char="○"/>
              <a:defRPr b="0" i="0" sz="1000" u="none" cap="none" strike="noStrike">
                <a:solidFill>
                  <a:srgbClr val="1C304A"/>
                </a:solidFill>
                <a:latin typeface="Helvetica Neue"/>
                <a:ea typeface="Helvetica Neue"/>
                <a:cs typeface="Helvetica Neue"/>
                <a:sym typeface="Helvetica Neue"/>
              </a:defRPr>
            </a:lvl5pPr>
            <a:lvl6pPr indent="-279400" lvl="5" marL="27432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6pPr>
            <a:lvl7pPr indent="-279400" lvl="6" marL="32004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7pPr>
            <a:lvl8pPr indent="-279400" lvl="7" marL="36576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8pPr>
            <a:lvl9pPr indent="-279400" lvl="8" marL="4114800" marR="0" rtl="0" algn="l">
              <a:lnSpc>
                <a:spcPct val="115000"/>
              </a:lnSpc>
              <a:spcBef>
                <a:spcPts val="1600"/>
              </a:spcBef>
              <a:spcAft>
                <a:spcPts val="160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72" name="Google Shape;17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173" name="Google Shape;17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63" name="Shape 363"/>
        <p:cNvGrpSpPr/>
        <p:nvPr/>
      </p:nvGrpSpPr>
      <p:grpSpPr>
        <a:xfrm>
          <a:off x="0" y="0"/>
          <a:ext cx="0" cy="0"/>
          <a:chOff x="0" y="0"/>
          <a:chExt cx="0" cy="0"/>
        </a:xfrm>
      </p:grpSpPr>
      <p:sp>
        <p:nvSpPr>
          <p:cNvPr id="364" name="Google Shape;36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1C304A"/>
              </a:buClr>
              <a:buSzPts val="2600"/>
              <a:buFont typeface="Helvetica Neue"/>
              <a:buNone/>
              <a:defRPr b="1" sz="2600">
                <a:solidFill>
                  <a:srgbClr val="1C304A"/>
                </a:solidFill>
                <a:latin typeface="Helvetica Neue"/>
                <a:ea typeface="Helvetica Neue"/>
                <a:cs typeface="Helvetica Neue"/>
                <a:sym typeface="Helvetica Neue"/>
              </a:defRPr>
            </a:lvl1pPr>
            <a:lvl2pPr lvl="1"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2pPr>
            <a:lvl3pPr lvl="2"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3pPr>
            <a:lvl4pPr lvl="3"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4pPr>
            <a:lvl5pPr lvl="4"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5pPr>
            <a:lvl6pPr lvl="5"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6pPr>
            <a:lvl7pPr lvl="6"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7pPr>
            <a:lvl8pPr lvl="7"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8pPr>
            <a:lvl9pPr lvl="8"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9pPr>
          </a:lstStyle>
          <a:p/>
        </p:txBody>
      </p:sp>
      <p:sp>
        <p:nvSpPr>
          <p:cNvPr id="365" name="Google Shape;365;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indent="-317500" lvl="1" marL="914400" rtl="0">
              <a:lnSpc>
                <a:spcPct val="115000"/>
              </a:lnSpc>
              <a:spcBef>
                <a:spcPts val="1600"/>
              </a:spcBef>
              <a:spcAft>
                <a:spcPts val="0"/>
              </a:spcAft>
              <a:buClr>
                <a:srgbClr val="1C304A"/>
              </a:buClr>
              <a:buSzPts val="1400"/>
              <a:buFont typeface="Helvetica Neue"/>
              <a:buChar char="○"/>
              <a:defRPr>
                <a:solidFill>
                  <a:srgbClr val="1C304A"/>
                </a:solidFill>
                <a:latin typeface="Helvetica Neue"/>
                <a:ea typeface="Helvetica Neue"/>
                <a:cs typeface="Helvetica Neue"/>
                <a:sym typeface="Helvetica Neue"/>
              </a:defRPr>
            </a:lvl2pPr>
            <a:lvl3pPr indent="-317500" lvl="2" marL="1371600" rtl="0">
              <a:lnSpc>
                <a:spcPct val="115000"/>
              </a:lnSpc>
              <a:spcBef>
                <a:spcPts val="1600"/>
              </a:spcBef>
              <a:spcAft>
                <a:spcPts val="0"/>
              </a:spcAft>
              <a:buClr>
                <a:srgbClr val="1C304A"/>
              </a:buClr>
              <a:buSzPts val="1400"/>
              <a:buFont typeface="Helvetica Neue"/>
              <a:buChar char="■"/>
              <a:defRPr>
                <a:solidFill>
                  <a:srgbClr val="1C304A"/>
                </a:solidFill>
                <a:latin typeface="Helvetica Neue"/>
                <a:ea typeface="Helvetica Neue"/>
                <a:cs typeface="Helvetica Neue"/>
                <a:sym typeface="Helvetica Neue"/>
              </a:defRPr>
            </a:lvl3pPr>
            <a:lvl4pPr indent="-304800" lvl="3" marL="1828800" rtl="0">
              <a:lnSpc>
                <a:spcPct val="115000"/>
              </a:lnSpc>
              <a:spcBef>
                <a:spcPts val="1600"/>
              </a:spcBef>
              <a:spcAft>
                <a:spcPts val="0"/>
              </a:spcAft>
              <a:buClr>
                <a:srgbClr val="1C304A"/>
              </a:buClr>
              <a:buSzPts val="1200"/>
              <a:buFont typeface="Helvetica Neue"/>
              <a:buChar char="●"/>
              <a:defRPr sz="1200">
                <a:solidFill>
                  <a:srgbClr val="1C304A"/>
                </a:solidFill>
                <a:latin typeface="Helvetica Neue"/>
                <a:ea typeface="Helvetica Neue"/>
                <a:cs typeface="Helvetica Neue"/>
                <a:sym typeface="Helvetica Neue"/>
              </a:defRPr>
            </a:lvl4pPr>
            <a:lvl5pPr indent="-292100" lvl="4" marL="2286000" rtl="0">
              <a:lnSpc>
                <a:spcPct val="115000"/>
              </a:lnSpc>
              <a:spcBef>
                <a:spcPts val="1600"/>
              </a:spcBef>
              <a:spcAft>
                <a:spcPts val="0"/>
              </a:spcAft>
              <a:buClr>
                <a:srgbClr val="1C304A"/>
              </a:buClr>
              <a:buSzPts val="1000"/>
              <a:buFont typeface="Helvetica Neue"/>
              <a:buChar char="○"/>
              <a:defRPr sz="1000">
                <a:solidFill>
                  <a:srgbClr val="1C304A"/>
                </a:solidFill>
                <a:latin typeface="Helvetica Neue"/>
                <a:ea typeface="Helvetica Neue"/>
                <a:cs typeface="Helvetica Neue"/>
                <a:sym typeface="Helvetica Neue"/>
              </a:defRPr>
            </a:lvl5pPr>
            <a:lvl6pPr indent="-279400" lvl="5" marL="27432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6pPr>
            <a:lvl7pPr indent="-279400" lvl="6" marL="32004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7pPr>
            <a:lvl8pPr indent="-279400" lvl="7" marL="36576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8pPr>
            <a:lvl9pPr indent="-279400" lvl="8" marL="4114800" rtl="0">
              <a:lnSpc>
                <a:spcPct val="115000"/>
              </a:lnSpc>
              <a:spcBef>
                <a:spcPts val="1600"/>
              </a:spcBef>
              <a:spcAft>
                <a:spcPts val="160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33" name="Shape 533"/>
        <p:cNvGrpSpPr/>
        <p:nvPr/>
      </p:nvGrpSpPr>
      <p:grpSpPr>
        <a:xfrm>
          <a:off x="0" y="0"/>
          <a:ext cx="0" cy="0"/>
          <a:chOff x="0" y="0"/>
          <a:chExt cx="0" cy="0"/>
        </a:xfrm>
      </p:grpSpPr>
      <p:sp>
        <p:nvSpPr>
          <p:cNvPr id="534" name="Google Shape;534;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5" name="Google Shape;535;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536" name="Google Shape;536;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159.png"/><Relationship Id="rId5" Type="http://schemas.openxmlformats.org/officeDocument/2006/relationships/image" Target="../media/image1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3.xml"/><Relationship Id="rId3" Type="http://schemas.openxmlformats.org/officeDocument/2006/relationships/image" Target="../media/image1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6.xml"/><Relationship Id="rId3" Type="http://schemas.openxmlformats.org/officeDocument/2006/relationships/image" Target="../media/image16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9.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0.xml"/><Relationship Id="rId3" Type="http://schemas.openxmlformats.org/officeDocument/2006/relationships/hyperlink" Target="https://www.youtube.com/watch?v=QoAOzMTLP5s" TargetMode="External"/><Relationship Id="rId4" Type="http://schemas.openxmlformats.org/officeDocument/2006/relationships/hyperlink" Target="https://www.youtube.com/watch?v=QoAOzMTLP5s" TargetMode="External"/><Relationship Id="rId5" Type="http://schemas.openxmlformats.org/officeDocument/2006/relationships/hyperlink" Target="https://www.youtube.com/watch?v=g4E3fhybhGM" TargetMode="External"/><Relationship Id="rId6" Type="http://schemas.openxmlformats.org/officeDocument/2006/relationships/hyperlink" Target="https://svpg.com/product-discover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107"/>
          <p:cNvSpPr txBox="1"/>
          <p:nvPr>
            <p:ph type="ctrTitle"/>
          </p:nvPr>
        </p:nvSpPr>
        <p:spPr>
          <a:xfrm>
            <a:off x="718450" y="1369138"/>
            <a:ext cx="73866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3: </a:t>
            </a:r>
            <a:r>
              <a:rPr lang="en"/>
              <a:t>Methods to identify the right product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116"/>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understand the beneficiaries and collect </a:t>
            </a:r>
            <a:r>
              <a:rPr lang="en"/>
              <a:t>‘</a:t>
            </a:r>
            <a:r>
              <a:rPr lang="en"/>
              <a:t>evidence</a:t>
            </a:r>
            <a:r>
              <a:rPr lang="en"/>
              <a:t>’</a:t>
            </a:r>
            <a:r>
              <a:rPr lang="en"/>
              <a:t> to support the need to develop a product</a:t>
            </a:r>
            <a:endParaRPr/>
          </a:p>
        </p:txBody>
      </p:sp>
      <p:sp>
        <p:nvSpPr>
          <p:cNvPr id="829" name="Google Shape;829;p116"/>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WHY DO WE NEED PRODUCT DISCOVERY?</a:t>
            </a:r>
            <a:endParaRPr b="1" sz="1200"/>
          </a:p>
          <a:p>
            <a:pPr indent="0" lvl="0" marL="0" rtl="0" algn="l">
              <a:spcBef>
                <a:spcPts val="1600"/>
              </a:spcBef>
              <a:spcAft>
                <a:spcPts val="1600"/>
              </a:spcAft>
              <a:buNone/>
            </a:pPr>
            <a:r>
              <a:t/>
            </a:r>
            <a:endParaRPr b="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117"/>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help the product team align and measure their work in terms of the value delivered by shared learning about the beneficiary</a:t>
            </a:r>
            <a:endParaRPr/>
          </a:p>
        </p:txBody>
      </p:sp>
      <p:sp>
        <p:nvSpPr>
          <p:cNvPr id="835" name="Google Shape;835;p117"/>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DO WE NEED </a:t>
            </a:r>
            <a:r>
              <a:rPr b="1" lang="en" sz="1200"/>
              <a:t>PRODUCT DISCOVERY?</a:t>
            </a:r>
            <a:endParaRPr b="1"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118"/>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address:</a:t>
            </a:r>
            <a:endParaRPr/>
          </a:p>
          <a:p>
            <a:pPr indent="0" lvl="0" marL="0" rtl="0" algn="l">
              <a:spcBef>
                <a:spcPts val="0"/>
              </a:spcBef>
              <a:spcAft>
                <a:spcPts val="0"/>
              </a:spcAft>
              <a:buNone/>
            </a:pPr>
            <a:r>
              <a:t/>
            </a:r>
            <a:endParaRPr/>
          </a:p>
          <a:p>
            <a:pPr indent="-393700" lvl="0" marL="457200" rtl="0" algn="l">
              <a:spcBef>
                <a:spcPts val="0"/>
              </a:spcBef>
              <a:spcAft>
                <a:spcPts val="0"/>
              </a:spcAft>
              <a:buSzPts val="2600"/>
              <a:buChar char="-"/>
            </a:pPr>
            <a:r>
              <a:rPr lang="en">
                <a:solidFill>
                  <a:srgbClr val="00CFFF"/>
                </a:solidFill>
              </a:rPr>
              <a:t>Value</a:t>
            </a:r>
            <a:r>
              <a:rPr lang="en">
                <a:solidFill>
                  <a:srgbClr val="00CFFF"/>
                </a:solidFill>
              </a:rPr>
              <a:t> risk: </a:t>
            </a:r>
            <a:r>
              <a:rPr lang="en" sz="1800"/>
              <a:t>Will the beneficiary choose to use this product?</a:t>
            </a:r>
            <a:endParaRPr sz="1800"/>
          </a:p>
          <a:p>
            <a:pPr indent="-393700" lvl="0" marL="457200" rtl="0" algn="l">
              <a:spcBef>
                <a:spcPts val="0"/>
              </a:spcBef>
              <a:spcAft>
                <a:spcPts val="0"/>
              </a:spcAft>
              <a:buSzPts val="2600"/>
              <a:buChar char="-"/>
            </a:pPr>
            <a:r>
              <a:rPr lang="en">
                <a:solidFill>
                  <a:srgbClr val="00CFFF"/>
                </a:solidFill>
              </a:rPr>
              <a:t>Usability risk:</a:t>
            </a:r>
            <a:r>
              <a:rPr lang="en"/>
              <a:t> </a:t>
            </a:r>
            <a:r>
              <a:rPr lang="en" sz="1800"/>
              <a:t>Will the user know how to use this product?</a:t>
            </a:r>
            <a:endParaRPr sz="1800"/>
          </a:p>
          <a:p>
            <a:pPr indent="-393700" lvl="0" marL="457200" rtl="0" algn="l">
              <a:spcBef>
                <a:spcPts val="0"/>
              </a:spcBef>
              <a:spcAft>
                <a:spcPts val="0"/>
              </a:spcAft>
              <a:buSzPts val="2600"/>
              <a:buChar char="-"/>
            </a:pPr>
            <a:r>
              <a:rPr lang="en">
                <a:solidFill>
                  <a:srgbClr val="00CFFF"/>
                </a:solidFill>
              </a:rPr>
              <a:t>Feasibility risk:</a:t>
            </a:r>
            <a:r>
              <a:rPr lang="en"/>
              <a:t> </a:t>
            </a:r>
            <a:r>
              <a:rPr lang="en" sz="1800"/>
              <a:t>Can we build this product?</a:t>
            </a:r>
            <a:endParaRPr sz="1800"/>
          </a:p>
          <a:p>
            <a:pPr indent="-393700" lvl="0" marL="457200" rtl="0" algn="l">
              <a:spcBef>
                <a:spcPts val="0"/>
              </a:spcBef>
              <a:spcAft>
                <a:spcPts val="0"/>
              </a:spcAft>
              <a:buSzPts val="2600"/>
              <a:buChar char="-"/>
            </a:pPr>
            <a:r>
              <a:rPr lang="en">
                <a:solidFill>
                  <a:srgbClr val="00CFFF"/>
                </a:solidFill>
              </a:rPr>
              <a:t>Business viability:</a:t>
            </a:r>
            <a:r>
              <a:rPr lang="en"/>
              <a:t> </a:t>
            </a:r>
            <a:r>
              <a:rPr lang="en" sz="1800"/>
              <a:t>Will this solution work for our business?</a:t>
            </a:r>
            <a:endParaRPr sz="1800"/>
          </a:p>
        </p:txBody>
      </p:sp>
      <p:sp>
        <p:nvSpPr>
          <p:cNvPr id="841" name="Google Shape;841;p118"/>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PURPOSE OF </a:t>
            </a:r>
            <a:r>
              <a:rPr b="1" lang="en" sz="1200"/>
              <a:t>PRODUCT DISCOVERY</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119"/>
          <p:cNvSpPr txBox="1"/>
          <p:nvPr>
            <p:ph type="ctrTitle"/>
          </p:nvPr>
        </p:nvSpPr>
        <p:spPr>
          <a:xfrm>
            <a:off x="706250" y="1745850"/>
            <a:ext cx="77823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your beneficiaries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20"/>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research is gathering insights on your users, focusing on key elements such as </a:t>
            </a:r>
            <a:r>
              <a:rPr lang="en"/>
              <a:t>user behaviors, motivations, needs, and pain points.</a:t>
            </a:r>
            <a:endParaRPr/>
          </a:p>
        </p:txBody>
      </p:sp>
      <p:sp>
        <p:nvSpPr>
          <p:cNvPr id="852" name="Google Shape;852;p120"/>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USER RESEARCH?</a:t>
            </a:r>
            <a:endParaRPr b="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121"/>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research brings the focus and guidance of product development back to where it’s due: </a:t>
            </a:r>
            <a:r>
              <a:rPr lang="en">
                <a:solidFill>
                  <a:srgbClr val="046B99"/>
                </a:solidFill>
              </a:rPr>
              <a:t>the users. </a:t>
            </a:r>
            <a:endParaRPr>
              <a:solidFill>
                <a:srgbClr val="046B99"/>
              </a:solidFill>
            </a:endParaRPr>
          </a:p>
        </p:txBody>
      </p:sp>
      <p:sp>
        <p:nvSpPr>
          <p:cNvPr id="858" name="Google Shape;858;p121"/>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DO YOU NEED </a:t>
            </a:r>
            <a:r>
              <a:rPr b="1" lang="en" sz="1200"/>
              <a:t>USER RESEARCH?</a:t>
            </a:r>
            <a:endParaRPr b="1"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122"/>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393700" lvl="0" marL="457200" rtl="0" algn="l">
              <a:spcBef>
                <a:spcPts val="0"/>
              </a:spcBef>
              <a:spcAft>
                <a:spcPts val="0"/>
              </a:spcAft>
              <a:buSzPts val="2600"/>
              <a:buChar char="-"/>
            </a:pPr>
            <a:r>
              <a:rPr lang="en"/>
              <a:t>Design better products </a:t>
            </a:r>
            <a:endParaRPr/>
          </a:p>
          <a:p>
            <a:pPr indent="-393700" lvl="0" marL="457200" rtl="0" algn="l">
              <a:spcBef>
                <a:spcPts val="0"/>
              </a:spcBef>
              <a:spcAft>
                <a:spcPts val="0"/>
              </a:spcAft>
              <a:buSzPts val="2600"/>
              <a:buChar char="-"/>
            </a:pPr>
            <a:r>
              <a:rPr lang="en"/>
              <a:t>Mitigate usability and value risks</a:t>
            </a:r>
            <a:endParaRPr/>
          </a:p>
          <a:p>
            <a:pPr indent="-393700" lvl="0" marL="457200" rtl="0" algn="l">
              <a:spcBef>
                <a:spcPts val="0"/>
              </a:spcBef>
              <a:spcAft>
                <a:spcPts val="0"/>
              </a:spcAft>
              <a:buSzPts val="2600"/>
              <a:buChar char="-"/>
            </a:pPr>
            <a:r>
              <a:rPr lang="en"/>
              <a:t>Validate your product ideas</a:t>
            </a:r>
            <a:endParaRPr/>
          </a:p>
          <a:p>
            <a:pPr indent="-393700" lvl="0" marL="457200" rtl="0" algn="l">
              <a:spcBef>
                <a:spcPts val="0"/>
              </a:spcBef>
              <a:spcAft>
                <a:spcPts val="0"/>
              </a:spcAft>
              <a:buSzPts val="2600"/>
              <a:buChar char="-"/>
            </a:pPr>
            <a:r>
              <a:rPr lang="en"/>
              <a:t>Save costs, time and effort </a:t>
            </a:r>
            <a:endParaRPr/>
          </a:p>
        </p:txBody>
      </p:sp>
      <p:sp>
        <p:nvSpPr>
          <p:cNvPr id="864" name="Google Shape;864;p122"/>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WHY DO YOU NEED USER RESEARCH?</a:t>
            </a:r>
            <a:endParaRPr b="1" sz="1200"/>
          </a:p>
          <a:p>
            <a:pPr indent="0" lvl="0" marL="0" rtl="0" algn="l">
              <a:spcBef>
                <a:spcPts val="1600"/>
              </a:spcBef>
              <a:spcAft>
                <a:spcPts val="1600"/>
              </a:spcAft>
              <a:buNone/>
            </a:pPr>
            <a:r>
              <a:t/>
            </a:r>
            <a:endParaRPr b="1"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12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Discovery Methods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124"/>
          <p:cNvSpPr txBox="1"/>
          <p:nvPr>
            <p:ph idx="4294967295" type="subTitle"/>
          </p:nvPr>
        </p:nvSpPr>
        <p:spPr>
          <a:xfrm>
            <a:off x="718647"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A FEW USER RESEARCH METHODS </a:t>
            </a:r>
            <a:endParaRPr b="1" sz="1200"/>
          </a:p>
        </p:txBody>
      </p:sp>
      <p:sp>
        <p:nvSpPr>
          <p:cNvPr id="875" name="Google Shape;875;p124"/>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393700" lvl="0" marL="457200" rtl="0" algn="l">
              <a:spcBef>
                <a:spcPts val="0"/>
              </a:spcBef>
              <a:spcAft>
                <a:spcPts val="0"/>
              </a:spcAft>
              <a:buSzPts val="2600"/>
              <a:buChar char="-"/>
            </a:pPr>
            <a:r>
              <a:rPr lang="en"/>
              <a:t>User Interviews</a:t>
            </a:r>
            <a:endParaRPr/>
          </a:p>
          <a:p>
            <a:pPr indent="-393700" lvl="0" marL="457200" rtl="0" algn="l">
              <a:spcBef>
                <a:spcPts val="0"/>
              </a:spcBef>
              <a:spcAft>
                <a:spcPts val="0"/>
              </a:spcAft>
              <a:buSzPts val="2600"/>
              <a:buChar char="-"/>
            </a:pPr>
            <a:r>
              <a:rPr lang="en"/>
              <a:t>Personas</a:t>
            </a:r>
            <a:endParaRPr/>
          </a:p>
          <a:p>
            <a:pPr indent="-393700" lvl="0" marL="457200" rtl="0" algn="l">
              <a:spcBef>
                <a:spcPts val="0"/>
              </a:spcBef>
              <a:spcAft>
                <a:spcPts val="0"/>
              </a:spcAft>
              <a:buSzPts val="2600"/>
              <a:buChar char="-"/>
            </a:pPr>
            <a:r>
              <a:rPr lang="en"/>
              <a:t>Journey Maps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Google Shape;880;p125"/>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provide teams with a </a:t>
            </a:r>
            <a:r>
              <a:rPr lang="en">
                <a:solidFill>
                  <a:srgbClr val="00CFFF"/>
                </a:solidFill>
              </a:rPr>
              <a:t>bird’s-eye view </a:t>
            </a:r>
            <a:r>
              <a:rPr lang="en"/>
              <a:t>of a service in order to see the </a:t>
            </a:r>
            <a:r>
              <a:rPr lang="en">
                <a:solidFill>
                  <a:srgbClr val="00CFFF"/>
                </a:solidFill>
              </a:rPr>
              <a:t>sequence of interactions</a:t>
            </a:r>
            <a:r>
              <a:rPr lang="en"/>
              <a:t> that make up a user’s experience including the </a:t>
            </a:r>
            <a:r>
              <a:rPr lang="en">
                <a:solidFill>
                  <a:srgbClr val="00CFFF"/>
                </a:solidFill>
              </a:rPr>
              <a:t>complexity, successes, pain points, and </a:t>
            </a:r>
            <a:r>
              <a:rPr lang="en">
                <a:solidFill>
                  <a:srgbClr val="00CFFF"/>
                </a:solidFill>
              </a:rPr>
              <a:t>emotions</a:t>
            </a:r>
            <a:r>
              <a:rPr lang="en"/>
              <a:t> that users experience along the way.</a:t>
            </a:r>
            <a:endParaRPr/>
          </a:p>
        </p:txBody>
      </p:sp>
      <p:sp>
        <p:nvSpPr>
          <p:cNvPr id="881" name="Google Shape;881;p125"/>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DO WE NEED</a:t>
            </a:r>
            <a:r>
              <a:rPr b="1" lang="en" sz="1200"/>
              <a:t> JOURNEY MAPS?</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304A"/>
        </a:solidFill>
      </p:bgPr>
    </p:bg>
    <p:spTree>
      <p:nvGrpSpPr>
        <p:cNvPr id="778" name="Shape 778"/>
        <p:cNvGrpSpPr/>
        <p:nvPr/>
      </p:nvGrpSpPr>
      <p:grpSpPr>
        <a:xfrm>
          <a:off x="0" y="0"/>
          <a:ext cx="0" cy="0"/>
          <a:chOff x="0" y="0"/>
          <a:chExt cx="0" cy="0"/>
        </a:xfrm>
      </p:grpSpPr>
      <p:sp>
        <p:nvSpPr>
          <p:cNvPr id="779" name="Google Shape;779;p108"/>
          <p:cNvSpPr txBox="1"/>
          <p:nvPr/>
        </p:nvSpPr>
        <p:spPr>
          <a:xfrm>
            <a:off x="645475" y="1167850"/>
            <a:ext cx="6880800" cy="36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FFFFFF"/>
                </a:solidFill>
                <a:latin typeface="Helvetica Neue"/>
                <a:ea typeface="Helvetica Neue"/>
                <a:cs typeface="Helvetica Neue"/>
                <a:sym typeface="Helvetica Neue"/>
              </a:rPr>
              <a:t>Recap</a:t>
            </a:r>
            <a:r>
              <a:rPr b="1" lang="en" sz="1600">
                <a:solidFill>
                  <a:srgbClr val="FFFFFF"/>
                </a:solidFill>
                <a:latin typeface="Helvetica Neue"/>
                <a:ea typeface="Helvetica Neue"/>
                <a:cs typeface="Helvetica Neue"/>
                <a:sym typeface="Helvetica Neue"/>
              </a:rPr>
              <a:t> of last week’s session: </a:t>
            </a:r>
            <a:br>
              <a:rPr b="1" lang="en" sz="1600">
                <a:solidFill>
                  <a:srgbClr val="FFFFFF"/>
                </a:solidFill>
                <a:latin typeface="Helvetica Neue"/>
                <a:ea typeface="Helvetica Neue"/>
                <a:cs typeface="Helvetica Neue"/>
                <a:sym typeface="Helvetica Neue"/>
              </a:rPr>
            </a:br>
            <a:r>
              <a:rPr lang="en" sz="1600">
                <a:solidFill>
                  <a:schemeClr val="lt1"/>
                </a:solidFill>
                <a:latin typeface="Helvetica Neue"/>
                <a:ea typeface="Helvetica Neue"/>
                <a:cs typeface="Helvetica Neue"/>
                <a:sym typeface="Helvetica Neue"/>
              </a:rPr>
              <a:t>Being Agile, Scrum and Kanban, Mock project &amp; product team</a:t>
            </a:r>
            <a:br>
              <a:rPr lang="en" sz="1600">
                <a:solidFill>
                  <a:srgbClr val="FFFFFF"/>
                </a:solidFill>
                <a:latin typeface="Helvetica Neue"/>
                <a:ea typeface="Helvetica Neue"/>
                <a:cs typeface="Helvetica Neue"/>
                <a:sym typeface="Helvetica Neue"/>
              </a:rPr>
            </a:br>
            <a:br>
              <a:rPr b="1" lang="en" sz="1600">
                <a:solidFill>
                  <a:srgbClr val="FFFFFF"/>
                </a:solidFill>
                <a:latin typeface="Helvetica Neue"/>
                <a:ea typeface="Helvetica Neue"/>
                <a:cs typeface="Helvetica Neue"/>
                <a:sym typeface="Helvetica Neue"/>
              </a:rPr>
            </a:br>
            <a:r>
              <a:rPr b="1" lang="en" sz="1600">
                <a:solidFill>
                  <a:srgbClr val="FFFFFF"/>
                </a:solidFill>
                <a:latin typeface="Helvetica Neue"/>
                <a:ea typeface="Helvetica Neue"/>
                <a:cs typeface="Helvetica Neue"/>
                <a:sym typeface="Helvetica Neue"/>
              </a:rPr>
              <a:t>Product </a:t>
            </a:r>
            <a:r>
              <a:rPr b="1" lang="en" sz="1600">
                <a:solidFill>
                  <a:srgbClr val="FFFFFF"/>
                </a:solidFill>
                <a:latin typeface="Helvetica Neue"/>
                <a:ea typeface="Helvetica Neue"/>
                <a:cs typeface="Helvetica Neue"/>
                <a:sym typeface="Helvetica Neue"/>
              </a:rPr>
              <a:t>D</a:t>
            </a:r>
            <a:r>
              <a:rPr b="1" lang="en" sz="1600">
                <a:solidFill>
                  <a:srgbClr val="FFFFFF"/>
                </a:solidFill>
                <a:latin typeface="Helvetica Neue"/>
                <a:ea typeface="Helvetica Neue"/>
                <a:cs typeface="Helvetica Neue"/>
                <a:sym typeface="Helvetica Neue"/>
              </a:rPr>
              <a:t>iscovery/</a:t>
            </a:r>
            <a:r>
              <a:rPr b="1" lang="en" sz="1600">
                <a:solidFill>
                  <a:schemeClr val="lt1"/>
                </a:solidFill>
                <a:latin typeface="Helvetica Neue"/>
                <a:ea typeface="Helvetica Neue"/>
                <a:cs typeface="Helvetica Neue"/>
                <a:sym typeface="Helvetica Neue"/>
              </a:rPr>
              <a:t>Opportunity Assessment: </a:t>
            </a:r>
            <a:br>
              <a:rPr b="1" lang="en" sz="1600">
                <a:solidFill>
                  <a:schemeClr val="lt1"/>
                </a:solidFill>
                <a:latin typeface="Helvetica Neue"/>
                <a:ea typeface="Helvetica Neue"/>
                <a:cs typeface="Helvetica Neue"/>
                <a:sym typeface="Helvetica Neue"/>
              </a:rPr>
            </a:br>
            <a:r>
              <a:rPr lang="en" sz="1600">
                <a:solidFill>
                  <a:schemeClr val="lt1"/>
                </a:solidFill>
                <a:latin typeface="Helvetica Neue"/>
                <a:ea typeface="Helvetica Neue"/>
                <a:cs typeface="Helvetica Neue"/>
                <a:sym typeface="Helvetica Neue"/>
              </a:rPr>
              <a:t>Mission Model Canvas, Value Proposition Canvas </a:t>
            </a:r>
            <a:endParaRPr sz="1600">
              <a:solidFill>
                <a:srgbClr val="FFFFFF"/>
              </a:solidFill>
              <a:latin typeface="Helvetica Neue"/>
              <a:ea typeface="Helvetica Neue"/>
              <a:cs typeface="Helvetica Neue"/>
              <a:sym typeface="Helvetica Neue"/>
            </a:endParaRPr>
          </a:p>
          <a:p>
            <a:pPr indent="0" lvl="0" marL="0" rtl="0" algn="l">
              <a:lnSpc>
                <a:spcPct val="100000"/>
              </a:lnSpc>
              <a:spcBef>
                <a:spcPts val="1000"/>
              </a:spcBef>
              <a:spcAft>
                <a:spcPts val="0"/>
              </a:spcAft>
              <a:buNone/>
            </a:pPr>
            <a:br>
              <a:rPr b="1" lang="en" sz="1600">
                <a:solidFill>
                  <a:srgbClr val="FFFFFF"/>
                </a:solidFill>
                <a:latin typeface="Helvetica Neue"/>
                <a:ea typeface="Helvetica Neue"/>
                <a:cs typeface="Helvetica Neue"/>
                <a:sym typeface="Helvetica Neue"/>
              </a:rPr>
            </a:br>
            <a:r>
              <a:rPr b="1" lang="en" sz="1600">
                <a:solidFill>
                  <a:schemeClr val="lt1"/>
                </a:solidFill>
                <a:latin typeface="Helvetica Neue"/>
                <a:ea typeface="Helvetica Neue"/>
                <a:cs typeface="Helvetica Neue"/>
                <a:sym typeface="Helvetica Neue"/>
              </a:rPr>
              <a:t>Customer Discovery:</a:t>
            </a:r>
            <a:br>
              <a:rPr b="1" lang="en" sz="1600">
                <a:solidFill>
                  <a:schemeClr val="lt1"/>
                </a:solidFill>
                <a:latin typeface="Helvetica Neue"/>
                <a:ea typeface="Helvetica Neue"/>
                <a:cs typeface="Helvetica Neue"/>
                <a:sym typeface="Helvetica Neue"/>
              </a:rPr>
            </a:br>
            <a:r>
              <a:rPr lang="en" sz="1600">
                <a:solidFill>
                  <a:schemeClr val="lt1"/>
                </a:solidFill>
                <a:latin typeface="Helvetica Neue"/>
                <a:ea typeface="Helvetica Neue"/>
                <a:cs typeface="Helvetica Neue"/>
                <a:sym typeface="Helvetica Neue"/>
              </a:rPr>
              <a:t>User Research, Journey Mapping</a:t>
            </a:r>
            <a:endParaRPr sz="1600">
              <a:solidFill>
                <a:schemeClr val="lt1"/>
              </a:solidFill>
              <a:latin typeface="Helvetica Neue"/>
              <a:ea typeface="Helvetica Neue"/>
              <a:cs typeface="Helvetica Neue"/>
              <a:sym typeface="Helvetica Neue"/>
            </a:endParaRPr>
          </a:p>
          <a:p>
            <a:pPr indent="0" lvl="0" marL="0" rtl="0" algn="l">
              <a:lnSpc>
                <a:spcPct val="100000"/>
              </a:lnSpc>
              <a:spcBef>
                <a:spcPts val="1000"/>
              </a:spcBef>
              <a:spcAft>
                <a:spcPts val="1000"/>
              </a:spcAft>
              <a:buNone/>
            </a:pPr>
            <a:br>
              <a:rPr b="1" lang="en" sz="1600">
                <a:solidFill>
                  <a:srgbClr val="FFFFFF"/>
                </a:solidFill>
                <a:latin typeface="Helvetica Neue"/>
                <a:ea typeface="Helvetica Neue"/>
                <a:cs typeface="Helvetica Neue"/>
                <a:sym typeface="Helvetica Neue"/>
              </a:rPr>
            </a:br>
            <a:r>
              <a:rPr b="1" lang="en" sz="1600">
                <a:solidFill>
                  <a:srgbClr val="FFFFFF"/>
                </a:solidFill>
                <a:latin typeface="Helvetica Neue"/>
                <a:ea typeface="Helvetica Neue"/>
                <a:cs typeface="Helvetica Neue"/>
                <a:sym typeface="Helvetica Neue"/>
              </a:rPr>
              <a:t>Where do we go from here</a:t>
            </a:r>
            <a:r>
              <a:rPr b="1" lang="en" sz="1600">
                <a:solidFill>
                  <a:srgbClr val="FFFFFF"/>
                </a:solidFill>
                <a:latin typeface="Helvetica Neue"/>
                <a:ea typeface="Helvetica Neue"/>
                <a:cs typeface="Helvetica Neue"/>
                <a:sym typeface="Helvetica Neue"/>
              </a:rPr>
              <a:t>:</a:t>
            </a:r>
            <a:r>
              <a:rPr b="1" lang="en" sz="1600">
                <a:solidFill>
                  <a:srgbClr val="FFFFFF"/>
                </a:solidFill>
                <a:latin typeface="Helvetica Neue"/>
                <a:ea typeface="Helvetica Neue"/>
                <a:cs typeface="Helvetica Neue"/>
                <a:sym typeface="Helvetica Neue"/>
              </a:rPr>
              <a:t> </a:t>
            </a:r>
            <a:br>
              <a:rPr b="1" lang="en" sz="1600">
                <a:solidFill>
                  <a:srgbClr val="FFFFFF"/>
                </a:solidFill>
                <a:latin typeface="Helvetica Neue"/>
                <a:ea typeface="Helvetica Neue"/>
                <a:cs typeface="Helvetica Neue"/>
                <a:sym typeface="Helvetica Neue"/>
              </a:rPr>
            </a:br>
            <a:r>
              <a:rPr lang="en" sz="1600">
                <a:solidFill>
                  <a:srgbClr val="FFFFFF"/>
                </a:solidFill>
                <a:latin typeface="Helvetica Neue"/>
                <a:ea typeface="Helvetica Neue"/>
                <a:cs typeface="Helvetica Neue"/>
                <a:sym typeface="Helvetica Neue"/>
              </a:rPr>
              <a:t>Project RevAMPD</a:t>
            </a:r>
            <a:endParaRPr sz="1600">
              <a:solidFill>
                <a:srgbClr val="FFFFFF"/>
              </a:solidFill>
              <a:latin typeface="Helvetica Neue"/>
              <a:ea typeface="Helvetica Neue"/>
              <a:cs typeface="Helvetica Neue"/>
              <a:sym typeface="Helvetica Neue"/>
            </a:endParaRPr>
          </a:p>
        </p:txBody>
      </p:sp>
      <p:sp>
        <p:nvSpPr>
          <p:cNvPr id="780" name="Google Shape;780;p108"/>
          <p:cNvSpPr txBox="1"/>
          <p:nvPr>
            <p:ph type="ctrTitle"/>
          </p:nvPr>
        </p:nvSpPr>
        <p:spPr>
          <a:xfrm>
            <a:off x="598750" y="360501"/>
            <a:ext cx="7386600" cy="6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CFFF"/>
                </a:solidFill>
              </a:rPr>
              <a:t>Agenda</a:t>
            </a:r>
            <a:endParaRPr>
              <a:solidFill>
                <a:srgbClr val="00C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126"/>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CAMD SUITE - USER FLOWS</a:t>
            </a:r>
            <a:endParaRPr b="1" sz="1200"/>
          </a:p>
        </p:txBody>
      </p:sp>
      <p:pic>
        <p:nvPicPr>
          <p:cNvPr id="887" name="Google Shape;887;p126"/>
          <p:cNvPicPr preferRelativeResize="0"/>
          <p:nvPr/>
        </p:nvPicPr>
        <p:blipFill>
          <a:blip r:embed="rId4">
            <a:alphaModFix/>
          </a:blip>
          <a:stretch>
            <a:fillRect/>
          </a:stretch>
        </p:blipFill>
        <p:spPr>
          <a:xfrm>
            <a:off x="222400" y="659875"/>
            <a:ext cx="4822676" cy="4483626"/>
          </a:xfrm>
          <a:prstGeom prst="rect">
            <a:avLst/>
          </a:prstGeom>
          <a:noFill/>
          <a:ln cap="flat" cmpd="sng" w="9525">
            <a:solidFill>
              <a:schemeClr val="dk2"/>
            </a:solidFill>
            <a:prstDash val="solid"/>
            <a:round/>
            <a:headEnd len="sm" w="sm" type="none"/>
            <a:tailEnd len="sm" w="sm" type="none"/>
          </a:ln>
        </p:spPr>
      </p:pic>
      <p:pic>
        <p:nvPicPr>
          <p:cNvPr id="888" name="Google Shape;888;p126"/>
          <p:cNvPicPr preferRelativeResize="0"/>
          <p:nvPr/>
        </p:nvPicPr>
        <p:blipFill>
          <a:blip r:embed="rId5">
            <a:alphaModFix/>
          </a:blip>
          <a:stretch>
            <a:fillRect/>
          </a:stretch>
        </p:blipFill>
        <p:spPr>
          <a:xfrm>
            <a:off x="5915975" y="659875"/>
            <a:ext cx="2354226" cy="43975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27"/>
          <p:cNvSpPr txBox="1"/>
          <p:nvPr>
            <p:ph type="ctrTitle"/>
          </p:nvPr>
        </p:nvSpPr>
        <p:spPr>
          <a:xfrm>
            <a:off x="706250" y="1745850"/>
            <a:ext cx="77823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Opportunity Assessment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Google Shape;898;p12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
            </a:r>
            <a:r>
              <a:rPr lang="en"/>
              <a:t>ission Model Canvas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129"/>
          <p:cNvSpPr txBox="1"/>
          <p:nvPr>
            <p:ph idx="1" type="subTitle"/>
          </p:nvPr>
        </p:nvSpPr>
        <p:spPr>
          <a:xfrm>
            <a:off x="935172" y="8780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IS A MISSION MODEL CANVAS?</a:t>
            </a:r>
            <a:endParaRPr/>
          </a:p>
        </p:txBody>
      </p:sp>
      <p:pic>
        <p:nvPicPr>
          <p:cNvPr id="904" name="Google Shape;904;p129"/>
          <p:cNvPicPr preferRelativeResize="0"/>
          <p:nvPr/>
        </p:nvPicPr>
        <p:blipFill>
          <a:blip r:embed="rId3">
            <a:alphaModFix/>
          </a:blip>
          <a:stretch>
            <a:fillRect/>
          </a:stretch>
        </p:blipFill>
        <p:spPr>
          <a:xfrm>
            <a:off x="935175" y="681500"/>
            <a:ext cx="7087676" cy="42528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13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A Mission Model Canvas is a f</a:t>
            </a:r>
            <a:r>
              <a:rPr lang="en" sz="2600"/>
              <a:t>ramework to collect insights about your product/mission in a structured way </a:t>
            </a:r>
            <a:endParaRPr sz="2600"/>
          </a:p>
        </p:txBody>
      </p:sp>
      <p:sp>
        <p:nvSpPr>
          <p:cNvPr id="910" name="Google Shape;910;p130"/>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IS A MISSION MODEL CANVAS?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Google Shape;915;p131"/>
          <p:cNvSpPr txBox="1"/>
          <p:nvPr>
            <p:ph type="ctrTitle"/>
          </p:nvPr>
        </p:nvSpPr>
        <p:spPr>
          <a:xfrm>
            <a:off x="746075" y="7823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It consists of 9 sections:</a:t>
            </a:r>
            <a:endParaRPr sz="2600"/>
          </a:p>
          <a:p>
            <a:pPr indent="0" lvl="0" marL="0" rtl="0" algn="l">
              <a:spcBef>
                <a:spcPts val="0"/>
              </a:spcBef>
              <a:spcAft>
                <a:spcPts val="0"/>
              </a:spcAft>
              <a:buNone/>
            </a:pPr>
            <a:r>
              <a:t/>
            </a:r>
            <a:endParaRPr sz="2600"/>
          </a:p>
          <a:p>
            <a:pPr indent="-342900" lvl="0" marL="457200" rtl="0" algn="l">
              <a:spcBef>
                <a:spcPts val="0"/>
              </a:spcBef>
              <a:spcAft>
                <a:spcPts val="0"/>
              </a:spcAft>
              <a:buSzPts val="1800"/>
              <a:buChar char="-"/>
            </a:pPr>
            <a:r>
              <a:rPr lang="en" sz="1800"/>
              <a:t>Beneficiaries</a:t>
            </a:r>
            <a:endParaRPr sz="1800"/>
          </a:p>
          <a:p>
            <a:pPr indent="-342900" lvl="0" marL="457200" rtl="0" algn="l">
              <a:spcBef>
                <a:spcPts val="0"/>
              </a:spcBef>
              <a:spcAft>
                <a:spcPts val="0"/>
              </a:spcAft>
              <a:buSzPts val="1800"/>
              <a:buChar char="-"/>
            </a:pPr>
            <a:r>
              <a:rPr lang="en" sz="1800"/>
              <a:t>Value proposition</a:t>
            </a:r>
            <a:endParaRPr sz="1800"/>
          </a:p>
          <a:p>
            <a:pPr indent="-342900" lvl="0" marL="457200" rtl="0" algn="l">
              <a:spcBef>
                <a:spcPts val="0"/>
              </a:spcBef>
              <a:spcAft>
                <a:spcPts val="0"/>
              </a:spcAft>
              <a:buSzPts val="1800"/>
              <a:buChar char="-"/>
            </a:pPr>
            <a:r>
              <a:rPr lang="en" sz="1800"/>
              <a:t>Mission accomplishment/impact</a:t>
            </a:r>
            <a:endParaRPr sz="1800"/>
          </a:p>
          <a:p>
            <a:pPr indent="-342900" lvl="0" marL="457200" rtl="0" algn="l">
              <a:spcBef>
                <a:spcPts val="0"/>
              </a:spcBef>
              <a:spcAft>
                <a:spcPts val="0"/>
              </a:spcAft>
              <a:buSzPts val="1800"/>
              <a:buChar char="-"/>
            </a:pPr>
            <a:r>
              <a:rPr lang="en" sz="1800"/>
              <a:t>Buy-in</a:t>
            </a:r>
            <a:endParaRPr sz="1800"/>
          </a:p>
          <a:p>
            <a:pPr indent="-342900" lvl="0" marL="457200" rtl="0" algn="l">
              <a:spcBef>
                <a:spcPts val="0"/>
              </a:spcBef>
              <a:spcAft>
                <a:spcPts val="0"/>
              </a:spcAft>
              <a:buSzPts val="1800"/>
              <a:buChar char="-"/>
            </a:pPr>
            <a:r>
              <a:rPr lang="en" sz="1800"/>
              <a:t>Deployment</a:t>
            </a:r>
            <a:endParaRPr sz="1800"/>
          </a:p>
          <a:p>
            <a:pPr indent="-342900" lvl="0" marL="457200" rtl="0" algn="l">
              <a:spcBef>
                <a:spcPts val="0"/>
              </a:spcBef>
              <a:spcAft>
                <a:spcPts val="0"/>
              </a:spcAft>
              <a:buSzPts val="1800"/>
              <a:buChar char="-"/>
            </a:pPr>
            <a:r>
              <a:rPr lang="en" sz="1800"/>
              <a:t>Key activities</a:t>
            </a:r>
            <a:endParaRPr sz="1800"/>
          </a:p>
          <a:p>
            <a:pPr indent="-342900" lvl="0" marL="457200" rtl="0" algn="l">
              <a:spcBef>
                <a:spcPts val="0"/>
              </a:spcBef>
              <a:spcAft>
                <a:spcPts val="0"/>
              </a:spcAft>
              <a:buSzPts val="1800"/>
              <a:buChar char="-"/>
            </a:pPr>
            <a:r>
              <a:rPr lang="en" sz="1800"/>
              <a:t>Key resources</a:t>
            </a:r>
            <a:endParaRPr sz="1800"/>
          </a:p>
          <a:p>
            <a:pPr indent="-342900" lvl="0" marL="457200" rtl="0" algn="l">
              <a:spcBef>
                <a:spcPts val="0"/>
              </a:spcBef>
              <a:spcAft>
                <a:spcPts val="0"/>
              </a:spcAft>
              <a:buSzPts val="1800"/>
              <a:buChar char="-"/>
            </a:pPr>
            <a:r>
              <a:rPr lang="en" sz="1800"/>
              <a:t>Key partners</a:t>
            </a:r>
            <a:endParaRPr sz="1800"/>
          </a:p>
          <a:p>
            <a:pPr indent="-342900" lvl="0" marL="457200" rtl="0" algn="l">
              <a:spcBef>
                <a:spcPts val="0"/>
              </a:spcBef>
              <a:spcAft>
                <a:spcPts val="0"/>
              </a:spcAft>
              <a:buSzPts val="1800"/>
              <a:buChar char="-"/>
            </a:pPr>
            <a:r>
              <a:rPr lang="en" sz="1800"/>
              <a:t>Mission costs</a:t>
            </a:r>
            <a:endParaRPr sz="1800"/>
          </a:p>
        </p:txBody>
      </p:sp>
      <p:sp>
        <p:nvSpPr>
          <p:cNvPr id="916" name="Google Shape;916;p131"/>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IS A MISSION MODEL CANVAS?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0" name="Shape 920"/>
        <p:cNvGrpSpPr/>
        <p:nvPr/>
      </p:nvGrpSpPr>
      <p:grpSpPr>
        <a:xfrm>
          <a:off x="0" y="0"/>
          <a:ext cx="0" cy="0"/>
          <a:chOff x="0" y="0"/>
          <a:chExt cx="0" cy="0"/>
        </a:xfrm>
      </p:grpSpPr>
      <p:sp>
        <p:nvSpPr>
          <p:cNvPr id="921" name="Google Shape;921;p132"/>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Mission Model Canvas collates information about the customers and beneficiaries, the value proposition, impact, and costs of the product. </a:t>
            </a:r>
            <a:endParaRPr/>
          </a:p>
        </p:txBody>
      </p:sp>
      <p:sp>
        <p:nvSpPr>
          <p:cNvPr id="922" name="Google Shape;922;p132"/>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MISSION MODEL CANVAS?</a:t>
            </a:r>
            <a:endParaRPr b="1"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133"/>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i</a:t>
            </a:r>
            <a:r>
              <a:rPr lang="en"/>
              <a:t>llustrates the search for the unknowns. </a:t>
            </a:r>
            <a:r>
              <a:rPr lang="en"/>
              <a:t> </a:t>
            </a:r>
            <a:endParaRPr/>
          </a:p>
        </p:txBody>
      </p:sp>
      <p:sp>
        <p:nvSpPr>
          <p:cNvPr id="928" name="Google Shape;928;p133"/>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MISSION MODEL CANVAS?</a:t>
            </a:r>
            <a:endParaRPr b="1"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134"/>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right</a:t>
            </a:r>
            <a:r>
              <a:rPr lang="en"/>
              <a:t> side of the canvas represents value and the left side of the canvas represents costs and activities needed to deliver value. </a:t>
            </a:r>
            <a:endParaRPr/>
          </a:p>
        </p:txBody>
      </p:sp>
      <p:sp>
        <p:nvSpPr>
          <p:cNvPr id="934" name="Google Shape;934;p134"/>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MISSION MODEL CANVAS?</a:t>
            </a:r>
            <a:endParaRPr b="1"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Google Shape;939;p135"/>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visualizes</a:t>
            </a:r>
            <a:r>
              <a:rPr lang="en"/>
              <a:t> all the components needed to turn customer needs/problems into mission success.</a:t>
            </a:r>
            <a:r>
              <a:rPr lang="en"/>
              <a:t> </a:t>
            </a:r>
            <a:r>
              <a:rPr lang="en"/>
              <a:t> </a:t>
            </a:r>
            <a:endParaRPr/>
          </a:p>
        </p:txBody>
      </p:sp>
      <p:sp>
        <p:nvSpPr>
          <p:cNvPr id="940" name="Google Shape;940;p135"/>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USE A MISSION MODEL CANVAS?</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09"/>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of last week’s session</a:t>
            </a:r>
            <a:endParaRPr/>
          </a:p>
        </p:txBody>
      </p:sp>
      <p:sp>
        <p:nvSpPr>
          <p:cNvPr id="786" name="Google Shape;786;p109"/>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Being Agile - Agile principles and values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Scrum and Kanban</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Mock project and product team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136"/>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describes the rationale on how the product is creating value to its beneficiaries </a:t>
            </a:r>
            <a:endParaRPr/>
          </a:p>
        </p:txBody>
      </p:sp>
      <p:sp>
        <p:nvSpPr>
          <p:cNvPr id="946" name="Google Shape;946;p136"/>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USE A MISSION MODEL CANVAS?</a:t>
            </a:r>
            <a:endParaRPr b="1"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137"/>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brings</a:t>
            </a:r>
            <a:r>
              <a:rPr lang="en"/>
              <a:t> out the strengths, weaknesses, opportunities and threats to the forefront prior to execution. </a:t>
            </a:r>
            <a:endParaRPr/>
          </a:p>
        </p:txBody>
      </p:sp>
      <p:sp>
        <p:nvSpPr>
          <p:cNvPr id="952" name="Google Shape;952;p137"/>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USE A MISSION MODEL CANVAS?</a:t>
            </a:r>
            <a:endParaRPr b="1"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sp>
        <p:nvSpPr>
          <p:cNvPr id="957" name="Google Shape;957;p138"/>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It’s </a:t>
            </a:r>
            <a:r>
              <a:rPr lang="en"/>
              <a:t>flexible, easy to understand, and </a:t>
            </a:r>
            <a:r>
              <a:rPr lang="en"/>
              <a:t>centered around the customer and value.</a:t>
            </a:r>
            <a:endParaRPr/>
          </a:p>
        </p:txBody>
      </p:sp>
      <p:sp>
        <p:nvSpPr>
          <p:cNvPr id="958" name="Google Shape;958;p138"/>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USE A MISSION MODEL CANVAS?</a:t>
            </a:r>
            <a:endParaRPr b="1"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139"/>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helps</a:t>
            </a:r>
            <a:r>
              <a:rPr lang="en"/>
              <a:t> assess the current state of affairs in preparation for execution. </a:t>
            </a:r>
            <a:endParaRPr/>
          </a:p>
          <a:p>
            <a:pPr indent="0" lvl="0" marL="0" rtl="0" algn="l">
              <a:spcBef>
                <a:spcPts val="0"/>
              </a:spcBef>
              <a:spcAft>
                <a:spcPts val="0"/>
              </a:spcAft>
              <a:buNone/>
            </a:pPr>
            <a:r>
              <a:t/>
            </a:r>
            <a:endParaRPr/>
          </a:p>
          <a:p>
            <a:pPr indent="-342900" lvl="0" marL="457200" rtl="0" algn="l">
              <a:spcBef>
                <a:spcPts val="0"/>
              </a:spcBef>
              <a:spcAft>
                <a:spcPts val="0"/>
              </a:spcAft>
              <a:buClr>
                <a:srgbClr val="191919"/>
              </a:buClr>
              <a:buSzPts val="1800"/>
              <a:buFont typeface="Arial"/>
              <a:buChar char="●"/>
            </a:pPr>
            <a:r>
              <a:rPr b="0" lang="en" sz="1800"/>
              <a:t>How scalable is the current model?</a:t>
            </a:r>
            <a:endParaRPr b="0" sz="1800"/>
          </a:p>
          <a:p>
            <a:pPr indent="-342900" lvl="0" marL="457200" rtl="0" algn="l">
              <a:spcBef>
                <a:spcPts val="0"/>
              </a:spcBef>
              <a:spcAft>
                <a:spcPts val="0"/>
              </a:spcAft>
              <a:buClr>
                <a:srgbClr val="191919"/>
              </a:buClr>
              <a:buSzPts val="1800"/>
              <a:buFont typeface="Arial"/>
              <a:buChar char="●"/>
            </a:pPr>
            <a:r>
              <a:rPr b="0" lang="en" sz="1800"/>
              <a:t>How dependent are we on work done by others?</a:t>
            </a:r>
            <a:endParaRPr b="0" sz="1800"/>
          </a:p>
          <a:p>
            <a:pPr indent="-342900" lvl="0" marL="457200" rtl="0" algn="l">
              <a:spcBef>
                <a:spcPts val="0"/>
              </a:spcBef>
              <a:spcAft>
                <a:spcPts val="0"/>
              </a:spcAft>
              <a:buClr>
                <a:srgbClr val="191919"/>
              </a:buClr>
              <a:buSzPts val="1800"/>
              <a:buFont typeface="Arial"/>
              <a:buChar char="●"/>
            </a:pPr>
            <a:r>
              <a:rPr b="0" lang="en" sz="1800"/>
              <a:t>What external factors affect the mission model?  </a:t>
            </a:r>
            <a:endParaRPr b="0" sz="1800"/>
          </a:p>
        </p:txBody>
      </p:sp>
      <p:sp>
        <p:nvSpPr>
          <p:cNvPr id="964" name="Google Shape;964;p139"/>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USE A MISSION MODEL CANVAS?</a:t>
            </a:r>
            <a:endParaRPr b="1"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Google Shape;969;p140"/>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few common pitfalls:</a:t>
            </a:r>
            <a:br>
              <a:rPr lang="en"/>
            </a:br>
            <a:endParaRPr sz="2000"/>
          </a:p>
          <a:p>
            <a:pPr indent="-355600" lvl="0" marL="457200" rtl="0" algn="l">
              <a:spcBef>
                <a:spcPts val="0"/>
              </a:spcBef>
              <a:spcAft>
                <a:spcPts val="0"/>
              </a:spcAft>
              <a:buSzPts val="2000"/>
              <a:buChar char="●"/>
            </a:pPr>
            <a:r>
              <a:rPr b="0" lang="en" sz="2000"/>
              <a:t>Irrelevant customer jobs</a:t>
            </a:r>
            <a:endParaRPr b="0" sz="2000"/>
          </a:p>
          <a:p>
            <a:pPr indent="-355600" lvl="0" marL="457200" rtl="0" algn="l">
              <a:spcBef>
                <a:spcPts val="0"/>
              </a:spcBef>
              <a:spcAft>
                <a:spcPts val="0"/>
              </a:spcAft>
              <a:buSzPts val="2000"/>
              <a:buChar char="●"/>
            </a:pPr>
            <a:r>
              <a:rPr b="0" lang="en" sz="2000"/>
              <a:t>External threats</a:t>
            </a:r>
            <a:endParaRPr b="0" sz="2000"/>
          </a:p>
          <a:p>
            <a:pPr indent="-355600" lvl="0" marL="457200" rtl="0" algn="l">
              <a:spcBef>
                <a:spcPts val="0"/>
              </a:spcBef>
              <a:spcAft>
                <a:spcPts val="0"/>
              </a:spcAft>
              <a:buSzPts val="2000"/>
              <a:buChar char="●"/>
            </a:pPr>
            <a:r>
              <a:rPr b="0" lang="en" sz="2000"/>
              <a:t>Poor execution </a:t>
            </a:r>
            <a:endParaRPr b="0" sz="2000"/>
          </a:p>
        </p:txBody>
      </p:sp>
      <p:sp>
        <p:nvSpPr>
          <p:cNvPr id="970" name="Google Shape;970;p140"/>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COMMON PITFALLS THE CANVAS HELPS AVOID</a:t>
            </a:r>
            <a:endParaRPr b="1"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141"/>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few questions that can help identify pitfalls:</a:t>
            </a:r>
            <a:endParaRPr/>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b="0" lang="en" sz="2000"/>
              <a:t>Are you helping the customer do a job they need or want? Is the customer job relevant?</a:t>
            </a:r>
            <a:endParaRPr b="0" sz="2000"/>
          </a:p>
          <a:p>
            <a:pPr indent="-355600" lvl="0" marL="457200" rtl="0" algn="l">
              <a:spcBef>
                <a:spcPts val="0"/>
              </a:spcBef>
              <a:spcAft>
                <a:spcPts val="0"/>
              </a:spcAft>
              <a:buSzPts val="2000"/>
              <a:buChar char="●"/>
            </a:pPr>
            <a:r>
              <a:rPr b="0" lang="en" sz="2000"/>
              <a:t>Do you have the right model? Is it scalable?</a:t>
            </a:r>
            <a:endParaRPr b="0" sz="2000"/>
          </a:p>
          <a:p>
            <a:pPr indent="-355600" lvl="0" marL="457200" rtl="0" algn="l">
              <a:spcBef>
                <a:spcPts val="0"/>
              </a:spcBef>
              <a:spcAft>
                <a:spcPts val="0"/>
              </a:spcAft>
              <a:buSzPts val="2000"/>
              <a:buChar char="●"/>
            </a:pPr>
            <a:r>
              <a:rPr b="0" lang="en" sz="2000"/>
              <a:t>Does your team have the right skills? Can they acquire the right skills?</a:t>
            </a:r>
            <a:endParaRPr b="0" sz="2000"/>
          </a:p>
          <a:p>
            <a:pPr indent="0" lvl="0" marL="0" rtl="0" algn="l">
              <a:spcBef>
                <a:spcPts val="0"/>
              </a:spcBef>
              <a:spcAft>
                <a:spcPts val="0"/>
              </a:spcAft>
              <a:buNone/>
            </a:pPr>
            <a:r>
              <a:t/>
            </a:r>
            <a:endParaRPr/>
          </a:p>
        </p:txBody>
      </p:sp>
      <p:sp>
        <p:nvSpPr>
          <p:cNvPr id="976" name="Google Shape;976;p141"/>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QUESTIONS TO HELP IDENTIFY THESE PITFALLS </a:t>
            </a:r>
            <a:endParaRPr b="1"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142"/>
          <p:cNvSpPr txBox="1"/>
          <p:nvPr>
            <p:ph idx="4294967295" type="subTitle"/>
          </p:nvPr>
        </p:nvSpPr>
        <p:spPr>
          <a:xfrm>
            <a:off x="1287497"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CAMD SUITE - MISSION MODEL CANVAS</a:t>
            </a:r>
            <a:endParaRPr b="1" sz="1200"/>
          </a:p>
        </p:txBody>
      </p:sp>
      <p:pic>
        <p:nvPicPr>
          <p:cNvPr id="982" name="Google Shape;982;p142"/>
          <p:cNvPicPr preferRelativeResize="0"/>
          <p:nvPr/>
        </p:nvPicPr>
        <p:blipFill>
          <a:blip r:embed="rId3">
            <a:alphaModFix/>
          </a:blip>
          <a:stretch>
            <a:fillRect/>
          </a:stretch>
        </p:blipFill>
        <p:spPr>
          <a:xfrm>
            <a:off x="1469050" y="959750"/>
            <a:ext cx="5483300" cy="38789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6" name="Shape 986"/>
        <p:cNvGrpSpPr/>
        <p:nvPr/>
      </p:nvGrpSpPr>
      <p:grpSpPr>
        <a:xfrm>
          <a:off x="0" y="0"/>
          <a:ext cx="0" cy="0"/>
          <a:chOff x="0" y="0"/>
          <a:chExt cx="0" cy="0"/>
        </a:xfrm>
      </p:grpSpPr>
      <p:sp>
        <p:nvSpPr>
          <p:cNvPr id="987" name="Google Shape;987;p143"/>
          <p:cNvSpPr txBox="1"/>
          <p:nvPr>
            <p:ph type="ctrTitle"/>
          </p:nvPr>
        </p:nvSpPr>
        <p:spPr>
          <a:xfrm>
            <a:off x="706250" y="1745850"/>
            <a:ext cx="77823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RevAMPD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144"/>
          <p:cNvSpPr txBox="1"/>
          <p:nvPr>
            <p:ph type="ctrTitle"/>
          </p:nvPr>
        </p:nvSpPr>
        <p:spPr>
          <a:xfrm>
            <a:off x="712850" y="415427"/>
            <a:ext cx="73866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Previously on RevAMPD</a:t>
            </a:r>
            <a:endParaRPr sz="2400">
              <a:solidFill>
                <a:srgbClr val="1C304A"/>
              </a:solidFill>
            </a:endParaRPr>
          </a:p>
        </p:txBody>
      </p:sp>
      <p:sp>
        <p:nvSpPr>
          <p:cNvPr id="993" name="Google Shape;993;p14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4" name="Google Shape;994;p144"/>
          <p:cNvSpPr txBox="1"/>
          <p:nvPr>
            <p:ph idx="1" type="body"/>
          </p:nvPr>
        </p:nvSpPr>
        <p:spPr>
          <a:xfrm>
            <a:off x="626250" y="1349001"/>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Project Name: RevAMPD</a:t>
            </a:r>
            <a:endParaRPr b="1"/>
          </a:p>
          <a:p>
            <a:pPr indent="-342900" lvl="0" marL="457200" rtl="0" algn="l">
              <a:spcBef>
                <a:spcPts val="0"/>
              </a:spcBef>
              <a:spcAft>
                <a:spcPts val="0"/>
              </a:spcAft>
              <a:buSzPts val="1800"/>
              <a:buChar char="●"/>
            </a:pPr>
            <a:r>
              <a:rPr b="1" lang="en"/>
              <a:t>Our scrum master: Chris W</a:t>
            </a:r>
            <a:endParaRPr b="1"/>
          </a:p>
          <a:p>
            <a:pPr indent="-342900" lvl="0" marL="457200" rtl="0" algn="l">
              <a:spcBef>
                <a:spcPts val="0"/>
              </a:spcBef>
              <a:spcAft>
                <a:spcPts val="0"/>
              </a:spcAft>
              <a:buSzPts val="1800"/>
              <a:buChar char="●"/>
            </a:pPr>
            <a:r>
              <a:rPr b="1" lang="en"/>
              <a:t>Our sprint cadence: 2-week sprints</a:t>
            </a:r>
            <a:endParaRPr b="1"/>
          </a:p>
          <a:p>
            <a:pPr indent="-317500" lvl="1" marL="914400" rtl="0" algn="l">
              <a:spcBef>
                <a:spcPts val="0"/>
              </a:spcBef>
              <a:spcAft>
                <a:spcPts val="0"/>
              </a:spcAft>
              <a:buSzPts val="1400"/>
              <a:buChar char="○"/>
            </a:pPr>
            <a:r>
              <a:rPr lang="en"/>
              <a:t>Sprint planning: Tuesdays</a:t>
            </a:r>
            <a:endParaRPr/>
          </a:p>
          <a:p>
            <a:pPr indent="-317500" lvl="1" marL="914400" rtl="0" algn="l">
              <a:spcBef>
                <a:spcPts val="0"/>
              </a:spcBef>
              <a:spcAft>
                <a:spcPts val="0"/>
              </a:spcAft>
              <a:buSzPts val="1400"/>
              <a:buChar char="○"/>
            </a:pPr>
            <a:r>
              <a:rPr lang="en"/>
              <a:t>Daily stand-up: Daily</a:t>
            </a:r>
            <a:endParaRPr/>
          </a:p>
          <a:p>
            <a:pPr indent="-317500" lvl="1" marL="914400" rtl="0" algn="l">
              <a:spcBef>
                <a:spcPts val="0"/>
              </a:spcBef>
              <a:spcAft>
                <a:spcPts val="0"/>
              </a:spcAft>
              <a:buSzPts val="1400"/>
              <a:buChar char="○"/>
            </a:pPr>
            <a:r>
              <a:rPr lang="en"/>
              <a:t>Sprint review: Mondays</a:t>
            </a:r>
            <a:endParaRPr/>
          </a:p>
          <a:p>
            <a:pPr indent="-317500" lvl="1" marL="914400" rtl="0" algn="l">
              <a:spcBef>
                <a:spcPts val="0"/>
              </a:spcBef>
              <a:spcAft>
                <a:spcPts val="0"/>
              </a:spcAft>
              <a:buSzPts val="1400"/>
              <a:buChar char="○"/>
            </a:pPr>
            <a:r>
              <a:rPr lang="en"/>
              <a:t>Sprint retro: Mondays</a:t>
            </a:r>
            <a:endParaRPr/>
          </a:p>
          <a:p>
            <a:pPr indent="-342900" lvl="0" marL="457200" rtl="0" algn="l">
              <a:spcBef>
                <a:spcPts val="0"/>
              </a:spcBef>
              <a:spcAft>
                <a:spcPts val="0"/>
              </a:spcAft>
              <a:buSzPts val="1800"/>
              <a:buChar char="●"/>
            </a:pPr>
            <a:r>
              <a:rPr b="1" lang="en"/>
              <a:t>Kanban board: MS Teams Kanban board</a:t>
            </a:r>
            <a:endParaRPr b="1"/>
          </a:p>
          <a:p>
            <a:pPr indent="-342900" lvl="0" marL="457200" rtl="0" algn="l">
              <a:spcBef>
                <a:spcPts val="0"/>
              </a:spcBef>
              <a:spcAft>
                <a:spcPts val="0"/>
              </a:spcAft>
              <a:buSzPts val="1800"/>
              <a:buChar char="●"/>
            </a:pPr>
            <a:r>
              <a:rPr b="1" lang="en"/>
              <a:t>Team charter</a:t>
            </a:r>
            <a:endParaRPr b="1"/>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145"/>
          <p:cNvSpPr txBox="1"/>
          <p:nvPr>
            <p:ph type="ctrTitle"/>
          </p:nvPr>
        </p:nvSpPr>
        <p:spPr>
          <a:xfrm>
            <a:off x="712850" y="415427"/>
            <a:ext cx="73866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Next up on RevAMPD</a:t>
            </a:r>
            <a:endParaRPr sz="2400">
              <a:solidFill>
                <a:srgbClr val="1C304A"/>
              </a:solidFill>
            </a:endParaRPr>
          </a:p>
        </p:txBody>
      </p:sp>
      <p:sp>
        <p:nvSpPr>
          <p:cNvPr id="1000" name="Google Shape;1000;p14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1" name="Google Shape;1001;p145"/>
          <p:cNvSpPr txBox="1"/>
          <p:nvPr>
            <p:ph idx="1" type="body"/>
          </p:nvPr>
        </p:nvSpPr>
        <p:spPr>
          <a:xfrm>
            <a:off x="626250" y="1349001"/>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User research - UX team</a:t>
            </a:r>
            <a:endParaRPr b="1"/>
          </a:p>
          <a:p>
            <a:pPr indent="-317500" lvl="1" marL="914400" rtl="0" algn="l">
              <a:spcBef>
                <a:spcPts val="0"/>
              </a:spcBef>
              <a:spcAft>
                <a:spcPts val="0"/>
              </a:spcAft>
              <a:buSzPts val="1400"/>
              <a:buChar char="○"/>
            </a:pPr>
            <a:r>
              <a:rPr b="1" lang="en"/>
              <a:t>Plan user research for RevAMPD</a:t>
            </a:r>
            <a:endParaRPr b="1"/>
          </a:p>
          <a:p>
            <a:pPr indent="-317500" lvl="2" marL="1371600" rtl="0" algn="l">
              <a:spcBef>
                <a:spcPts val="0"/>
              </a:spcBef>
              <a:spcAft>
                <a:spcPts val="0"/>
              </a:spcAft>
              <a:buSzPts val="1400"/>
              <a:buChar char="■"/>
            </a:pPr>
            <a:r>
              <a:rPr b="1" lang="en"/>
              <a:t>Conduct mock interviews where 18F team plays the ‘user’ role</a:t>
            </a:r>
            <a:endParaRPr b="1"/>
          </a:p>
          <a:p>
            <a:pPr indent="-317500" lvl="2" marL="1371600" rtl="0" algn="l">
              <a:spcBef>
                <a:spcPts val="0"/>
              </a:spcBef>
              <a:spcAft>
                <a:spcPts val="0"/>
              </a:spcAft>
              <a:buSzPts val="1400"/>
              <a:buChar char="■"/>
            </a:pPr>
            <a:r>
              <a:rPr b="1" lang="en"/>
              <a:t>Refine AMPD personas based on learnings from the interviews</a:t>
            </a:r>
            <a:endParaRPr b="1"/>
          </a:p>
          <a:p>
            <a:pPr indent="-317500" lvl="2" marL="1371600" rtl="0" algn="l">
              <a:spcBef>
                <a:spcPts val="0"/>
              </a:spcBef>
              <a:spcAft>
                <a:spcPts val="0"/>
              </a:spcAft>
              <a:buSzPts val="1400"/>
              <a:buChar char="■"/>
            </a:pPr>
            <a:r>
              <a:rPr b="1" lang="en"/>
              <a:t>Draft a Journey Map in collaboration with the SMEs</a:t>
            </a:r>
            <a:endParaRPr b="1"/>
          </a:p>
          <a:p>
            <a:pPr indent="-342900" lvl="0" marL="457200" rtl="0" algn="l">
              <a:spcBef>
                <a:spcPts val="0"/>
              </a:spcBef>
              <a:spcAft>
                <a:spcPts val="0"/>
              </a:spcAft>
              <a:buSzPts val="1800"/>
              <a:buChar char="●"/>
            </a:pPr>
            <a:r>
              <a:rPr b="1" lang="en"/>
              <a:t>Develop Mission model canvas of RevAMPD - Product team led by PO</a:t>
            </a:r>
            <a:endParaRPr b="1"/>
          </a:p>
          <a:p>
            <a:pPr indent="-342900" lvl="0" marL="457200" rtl="0" algn="l">
              <a:spcBef>
                <a:spcPts val="0"/>
              </a:spcBef>
              <a:spcAft>
                <a:spcPts val="0"/>
              </a:spcAft>
              <a:buSzPts val="1800"/>
              <a:buChar char="●"/>
            </a:pPr>
            <a:r>
              <a:rPr b="1" lang="en"/>
              <a:t>Develop Value Proposition Canvases for RevAMPD</a:t>
            </a:r>
            <a:endParaRPr b="1"/>
          </a:p>
          <a:p>
            <a:pPr indent="-317500" lvl="1" marL="914400" rtl="0" algn="l">
              <a:spcBef>
                <a:spcPts val="0"/>
              </a:spcBef>
              <a:spcAft>
                <a:spcPts val="0"/>
              </a:spcAft>
              <a:buSzPts val="1400"/>
              <a:buChar char="○"/>
            </a:pPr>
            <a:r>
              <a:rPr b="1" lang="en"/>
              <a:t>Customer profiles - UX team</a:t>
            </a:r>
            <a:endParaRPr b="1"/>
          </a:p>
          <a:p>
            <a:pPr indent="-317500" lvl="1" marL="914400" rtl="0" algn="l">
              <a:spcBef>
                <a:spcPts val="0"/>
              </a:spcBef>
              <a:spcAft>
                <a:spcPts val="0"/>
              </a:spcAft>
              <a:buSzPts val="1400"/>
              <a:buChar char="○"/>
            </a:pPr>
            <a:r>
              <a:rPr b="1" lang="en"/>
              <a:t>Value proposition - Product Owners and subject matter experts </a:t>
            </a:r>
            <a:endParaRPr b="1"/>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11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solidFill>
                  <a:srgbClr val="00CFFF"/>
                </a:solidFill>
              </a:rPr>
              <a:t>Individuals and interactions</a:t>
            </a:r>
            <a:r>
              <a:rPr lang="en" sz="2400"/>
              <a:t> over processes and tools</a:t>
            </a:r>
            <a:endParaRPr sz="2400"/>
          </a:p>
          <a:p>
            <a:pPr indent="-381000" lvl="0" marL="457200" rtl="0" algn="l">
              <a:spcBef>
                <a:spcPts val="0"/>
              </a:spcBef>
              <a:spcAft>
                <a:spcPts val="0"/>
              </a:spcAft>
              <a:buSzPts val="2400"/>
              <a:buChar char="●"/>
            </a:pPr>
            <a:r>
              <a:rPr lang="en" sz="2400">
                <a:solidFill>
                  <a:srgbClr val="00CFFF"/>
                </a:solidFill>
              </a:rPr>
              <a:t>Working software</a:t>
            </a:r>
            <a:r>
              <a:rPr lang="en" sz="2400"/>
              <a:t> over comprehensive documentation</a:t>
            </a:r>
            <a:endParaRPr sz="2400"/>
          </a:p>
          <a:p>
            <a:pPr indent="-381000" lvl="0" marL="457200" rtl="0" algn="l">
              <a:spcBef>
                <a:spcPts val="0"/>
              </a:spcBef>
              <a:spcAft>
                <a:spcPts val="0"/>
              </a:spcAft>
              <a:buSzPts val="2400"/>
              <a:buChar char="●"/>
            </a:pPr>
            <a:r>
              <a:rPr lang="en" sz="2400">
                <a:solidFill>
                  <a:srgbClr val="00CFFF"/>
                </a:solidFill>
              </a:rPr>
              <a:t>Customer collaboration</a:t>
            </a:r>
            <a:r>
              <a:rPr lang="en" sz="2400"/>
              <a:t> over contract negotiations</a:t>
            </a:r>
            <a:endParaRPr sz="2400"/>
          </a:p>
          <a:p>
            <a:pPr indent="-381000" lvl="0" marL="457200" rtl="0" algn="l">
              <a:spcBef>
                <a:spcPts val="0"/>
              </a:spcBef>
              <a:spcAft>
                <a:spcPts val="0"/>
              </a:spcAft>
              <a:buSzPts val="2400"/>
              <a:buChar char="●"/>
            </a:pPr>
            <a:r>
              <a:rPr lang="en" sz="2400">
                <a:solidFill>
                  <a:srgbClr val="00CFFF"/>
                </a:solidFill>
              </a:rPr>
              <a:t>Responding to change</a:t>
            </a:r>
            <a:r>
              <a:rPr lang="en" sz="2400"/>
              <a:t> over following a plan</a:t>
            </a:r>
            <a:endParaRPr sz="2400"/>
          </a:p>
        </p:txBody>
      </p:sp>
      <p:sp>
        <p:nvSpPr>
          <p:cNvPr id="792" name="Google Shape;792;p110"/>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00CFFF"/>
                </a:solidFill>
              </a:rPr>
              <a:t>AGILE MANIFESTO - KEY TAKEAWAYS</a:t>
            </a:r>
            <a:endParaRPr>
              <a:solidFill>
                <a:srgbClr val="00C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14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Suggested reading/viewing</a:t>
            </a:r>
            <a:endParaRPr/>
          </a:p>
        </p:txBody>
      </p:sp>
      <p:sp>
        <p:nvSpPr>
          <p:cNvPr id="1007" name="Google Shape;1007;p146"/>
          <p:cNvSpPr txBox="1"/>
          <p:nvPr>
            <p:ph idx="1" type="body"/>
          </p:nvPr>
        </p:nvSpPr>
        <p:spPr>
          <a:xfrm>
            <a:off x="626250" y="1133601"/>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Business Model Canvas </a:t>
            </a:r>
            <a:endParaRPr/>
          </a:p>
          <a:p>
            <a:pPr indent="-317500" lvl="1" marL="914400" rtl="0" algn="l">
              <a:spcBef>
                <a:spcPts val="0"/>
              </a:spcBef>
              <a:spcAft>
                <a:spcPts val="0"/>
              </a:spcAft>
              <a:buSzPts val="1400"/>
              <a:buChar char="○"/>
            </a:pPr>
            <a:r>
              <a:rPr lang="en" u="sng">
                <a:solidFill>
                  <a:schemeClr val="hlink"/>
                </a:solidFill>
                <a:highlight>
                  <a:srgbClr val="F8F8F8"/>
                </a:highlight>
                <a:hlinkClick r:id="rId3"/>
              </a:rPr>
              <a:t>Canvas Explained</a:t>
            </a:r>
            <a:endParaRPr u="sng">
              <a:solidFill>
                <a:schemeClr val="hlink"/>
              </a:solidFill>
              <a:highlight>
                <a:srgbClr val="F8F8F8"/>
              </a:highlight>
              <a:hlinkClick r:id="rId4"/>
            </a:endParaRPr>
          </a:p>
          <a:p>
            <a:pPr indent="-317500" lvl="1" marL="914400" rtl="0" algn="l">
              <a:spcBef>
                <a:spcPts val="0"/>
              </a:spcBef>
              <a:spcAft>
                <a:spcPts val="0"/>
              </a:spcAft>
              <a:buSzPts val="1400"/>
              <a:buChar char="○"/>
            </a:pPr>
            <a:r>
              <a:rPr lang="en" u="sng">
                <a:solidFill>
                  <a:schemeClr val="hlink"/>
                </a:solidFill>
                <a:hlinkClick r:id="rId5"/>
              </a:rPr>
              <a:t>Example</a:t>
            </a:r>
            <a:endParaRPr/>
          </a:p>
          <a:p>
            <a:pPr indent="-342900" lvl="0" marL="457200" rtl="0" algn="l">
              <a:spcBef>
                <a:spcPts val="0"/>
              </a:spcBef>
              <a:spcAft>
                <a:spcPts val="0"/>
              </a:spcAft>
              <a:buSzPts val="1800"/>
              <a:buChar char="●"/>
            </a:pPr>
            <a:r>
              <a:rPr lang="en" u="sng">
                <a:solidFill>
                  <a:schemeClr val="hlink"/>
                </a:solidFill>
                <a:hlinkClick r:id="rId6"/>
              </a:rPr>
              <a:t>Product Discovery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14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Google Shape;797;p111"/>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00CFFF"/>
                </a:solidFill>
              </a:rPr>
              <a:t>AGILE VALUES</a:t>
            </a:r>
            <a:endParaRPr>
              <a:solidFill>
                <a:srgbClr val="00CFFF"/>
              </a:solidFill>
            </a:endParaRPr>
          </a:p>
        </p:txBody>
      </p:sp>
      <p:sp>
        <p:nvSpPr>
          <p:cNvPr id="798" name="Google Shape;798;p111"/>
          <p:cNvSpPr txBox="1"/>
          <p:nvPr>
            <p:ph idx="1" type="body"/>
          </p:nvPr>
        </p:nvSpPr>
        <p:spPr>
          <a:xfrm>
            <a:off x="718655" y="1196795"/>
            <a:ext cx="3617700" cy="26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Customer satisfaction</a:t>
            </a:r>
            <a:endParaRPr b="1" sz="1800"/>
          </a:p>
          <a:p>
            <a:pPr indent="-342900" lvl="0" marL="457200" rtl="0" algn="l">
              <a:spcBef>
                <a:spcPts val="0"/>
              </a:spcBef>
              <a:spcAft>
                <a:spcPts val="0"/>
              </a:spcAft>
              <a:buSzPts val="1800"/>
              <a:buChar char="●"/>
            </a:pPr>
            <a:r>
              <a:rPr b="1" lang="en" sz="1800"/>
              <a:t>Frequent delivery</a:t>
            </a:r>
            <a:endParaRPr b="1" sz="1800"/>
          </a:p>
          <a:p>
            <a:pPr indent="-342900" lvl="0" marL="457200" rtl="0" algn="l">
              <a:spcBef>
                <a:spcPts val="0"/>
              </a:spcBef>
              <a:spcAft>
                <a:spcPts val="0"/>
              </a:spcAft>
              <a:buSzPts val="1800"/>
              <a:buChar char="●"/>
            </a:pPr>
            <a:r>
              <a:rPr b="1" lang="en" sz="1800"/>
              <a:t>Welcoming change</a:t>
            </a:r>
            <a:endParaRPr b="1" sz="1800"/>
          </a:p>
          <a:p>
            <a:pPr indent="-342900" lvl="0" marL="457200" rtl="0" algn="l">
              <a:spcBef>
                <a:spcPts val="0"/>
              </a:spcBef>
              <a:spcAft>
                <a:spcPts val="0"/>
              </a:spcAft>
              <a:buSzPts val="1800"/>
              <a:buChar char="●"/>
            </a:pPr>
            <a:r>
              <a:rPr b="1" lang="en" sz="1800"/>
              <a:t>Working software</a:t>
            </a:r>
            <a:endParaRPr b="1" sz="1800"/>
          </a:p>
          <a:p>
            <a:pPr indent="-342900" lvl="0" marL="457200" rtl="0" algn="l">
              <a:spcBef>
                <a:spcPts val="0"/>
              </a:spcBef>
              <a:spcAft>
                <a:spcPts val="0"/>
              </a:spcAft>
              <a:buSzPts val="1800"/>
              <a:buChar char="●"/>
            </a:pPr>
            <a:r>
              <a:rPr b="1" lang="en" sz="1800"/>
              <a:t>Technical and design excellence</a:t>
            </a:r>
            <a:endParaRPr b="1" sz="1800"/>
          </a:p>
          <a:p>
            <a:pPr indent="0" lvl="0" marL="0" rtl="0" algn="l">
              <a:spcBef>
                <a:spcPts val="1000"/>
              </a:spcBef>
              <a:spcAft>
                <a:spcPts val="1000"/>
              </a:spcAft>
              <a:buNone/>
            </a:pPr>
            <a:r>
              <a:t/>
            </a:r>
            <a:endParaRPr sz="1800"/>
          </a:p>
        </p:txBody>
      </p:sp>
      <p:sp>
        <p:nvSpPr>
          <p:cNvPr id="799" name="Google Shape;799;p111"/>
          <p:cNvSpPr txBox="1"/>
          <p:nvPr>
            <p:ph idx="2" type="body"/>
          </p:nvPr>
        </p:nvSpPr>
        <p:spPr>
          <a:xfrm>
            <a:off x="4712445" y="1196795"/>
            <a:ext cx="3617700" cy="26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solidFill>
                  <a:schemeClr val="dk1"/>
                </a:solidFill>
              </a:rPr>
              <a:t>Simplicity</a:t>
            </a:r>
            <a:endParaRPr b="1" sz="1800"/>
          </a:p>
          <a:p>
            <a:pPr indent="-342900" lvl="0" marL="457200" rtl="0" algn="l">
              <a:spcBef>
                <a:spcPts val="0"/>
              </a:spcBef>
              <a:spcAft>
                <a:spcPts val="0"/>
              </a:spcAft>
              <a:buSzPts val="1800"/>
              <a:buChar char="●"/>
            </a:pPr>
            <a:r>
              <a:rPr b="1" lang="en" sz="1800"/>
              <a:t>Cross-functional teams</a:t>
            </a:r>
            <a:endParaRPr b="1" sz="1800"/>
          </a:p>
          <a:p>
            <a:pPr indent="-342900" lvl="0" marL="457200" rtl="0" algn="l">
              <a:spcBef>
                <a:spcPts val="0"/>
              </a:spcBef>
              <a:spcAft>
                <a:spcPts val="0"/>
              </a:spcAft>
              <a:buSzPts val="1800"/>
              <a:buChar char="●"/>
            </a:pPr>
            <a:r>
              <a:rPr b="1" lang="en" sz="1800"/>
              <a:t>Self-organizing teams</a:t>
            </a:r>
            <a:endParaRPr b="1" sz="1800"/>
          </a:p>
          <a:p>
            <a:pPr indent="-342900" lvl="0" marL="457200" rtl="0" algn="l">
              <a:spcBef>
                <a:spcPts val="0"/>
              </a:spcBef>
              <a:spcAft>
                <a:spcPts val="0"/>
              </a:spcAft>
              <a:buSzPts val="1800"/>
              <a:buChar char="●"/>
            </a:pPr>
            <a:r>
              <a:rPr b="1" lang="en" sz="1800"/>
              <a:t>Reflecting frequently</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112"/>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details</a:t>
            </a:r>
            <a:endParaRPr sz="3000">
              <a:solidFill>
                <a:srgbClr val="1C304A"/>
              </a:solidFill>
            </a:endParaRPr>
          </a:p>
        </p:txBody>
      </p:sp>
      <p:sp>
        <p:nvSpPr>
          <p:cNvPr id="805" name="Google Shape;805;p11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6" name="Google Shape;806;p112"/>
          <p:cNvSpPr txBox="1"/>
          <p:nvPr>
            <p:ph idx="1" type="body"/>
          </p:nvPr>
        </p:nvSpPr>
        <p:spPr>
          <a:xfrm>
            <a:off x="626250" y="1062601"/>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What we’re planning to do</a:t>
            </a:r>
            <a:r>
              <a:rPr lang="en"/>
              <a:t>: Redesign AMPD</a:t>
            </a:r>
            <a:br>
              <a:rPr lang="en"/>
            </a:br>
            <a:endParaRPr/>
          </a:p>
          <a:p>
            <a:pPr indent="-342900" lvl="0" marL="457200" rtl="0" algn="l">
              <a:spcBef>
                <a:spcPts val="0"/>
              </a:spcBef>
              <a:spcAft>
                <a:spcPts val="0"/>
              </a:spcAft>
              <a:buSzPts val="1800"/>
              <a:buChar char="●"/>
            </a:pPr>
            <a:r>
              <a:rPr b="1" lang="en"/>
              <a:t>Why a ‘mock’ project: </a:t>
            </a:r>
            <a:endParaRPr b="1"/>
          </a:p>
          <a:p>
            <a:pPr indent="-317500" lvl="1" marL="914400" rtl="0" algn="l">
              <a:spcBef>
                <a:spcPts val="0"/>
              </a:spcBef>
              <a:spcAft>
                <a:spcPts val="0"/>
              </a:spcAft>
              <a:buSzPts val="1400"/>
              <a:buChar char="○"/>
            </a:pPr>
            <a:r>
              <a:rPr lang="en"/>
              <a:t>To practice the lessons and principles we’re learning and experience them first-hand</a:t>
            </a:r>
            <a:endParaRPr/>
          </a:p>
          <a:p>
            <a:pPr indent="-317500" lvl="1" marL="914400" rtl="0" algn="l">
              <a:spcBef>
                <a:spcPts val="0"/>
              </a:spcBef>
              <a:spcAft>
                <a:spcPts val="0"/>
              </a:spcAft>
              <a:buSzPts val="1400"/>
              <a:buChar char="○"/>
            </a:pPr>
            <a:r>
              <a:rPr lang="en"/>
              <a:t>To gain confidence to lead with a product mindset when the vendor is on board </a:t>
            </a:r>
            <a:endParaRPr/>
          </a:p>
          <a:p>
            <a:pPr indent="-317500" lvl="1" marL="914400" rtl="0" algn="l">
              <a:spcBef>
                <a:spcPts val="0"/>
              </a:spcBef>
              <a:spcAft>
                <a:spcPts val="0"/>
              </a:spcAft>
              <a:buSzPts val="1400"/>
              <a:buChar char="○"/>
            </a:pPr>
            <a:r>
              <a:rPr lang="en"/>
              <a:t>Simulate scenarios for the teams to react to</a:t>
            </a:r>
            <a:br>
              <a:rPr lang="en"/>
            </a:br>
            <a:endParaRPr/>
          </a:p>
          <a:p>
            <a:pPr indent="-342900" lvl="0" marL="457200" rtl="0" algn="l">
              <a:spcBef>
                <a:spcPts val="0"/>
              </a:spcBef>
              <a:spcAft>
                <a:spcPts val="0"/>
              </a:spcAft>
              <a:buSzPts val="1800"/>
              <a:buChar char="●"/>
            </a:pPr>
            <a:r>
              <a:rPr b="1" lang="en"/>
              <a:t>What we’re </a:t>
            </a:r>
            <a:r>
              <a:rPr b="1" i="1" lang="en"/>
              <a:t>not </a:t>
            </a:r>
            <a:r>
              <a:rPr b="1" lang="en"/>
              <a:t>trying to do: </a:t>
            </a:r>
            <a:endParaRPr b="1"/>
          </a:p>
          <a:p>
            <a:pPr indent="-317500" lvl="1" marL="914400" rtl="0" algn="l">
              <a:spcBef>
                <a:spcPts val="0"/>
              </a:spcBef>
              <a:spcAft>
                <a:spcPts val="0"/>
              </a:spcAft>
              <a:buSzPts val="1400"/>
              <a:buChar char="○"/>
            </a:pPr>
            <a:r>
              <a:rPr lang="en"/>
              <a:t>Have a design or an MVP ready for the vendor to execute</a:t>
            </a:r>
            <a:endParaRPr/>
          </a:p>
          <a:p>
            <a:pPr indent="-317500" lvl="1" marL="914400" rtl="0" algn="l">
              <a:spcBef>
                <a:spcPts val="0"/>
              </a:spcBef>
              <a:spcAft>
                <a:spcPts val="0"/>
              </a:spcAft>
              <a:buSzPts val="1400"/>
              <a:buChar char="○"/>
            </a:pPr>
            <a:r>
              <a:rPr lang="en"/>
              <a:t>Aim for a finished product</a:t>
            </a:r>
            <a:endParaRPr/>
          </a:p>
          <a:p>
            <a:pPr indent="-317500" lvl="1" marL="914400" rtl="0" algn="l">
              <a:spcBef>
                <a:spcPts val="0"/>
              </a:spcBef>
              <a:spcAft>
                <a:spcPts val="0"/>
              </a:spcAft>
              <a:buSzPts val="1400"/>
              <a:buChar char="○"/>
            </a:pPr>
            <a:r>
              <a:rPr lang="en"/>
              <a:t>Repeat exercises we’ve conducted in the past (visioning, personas, etc.) </a:t>
            </a:r>
            <a:endParaRPr b="1"/>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113"/>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Cross-functional product team</a:t>
            </a:r>
            <a:endParaRPr/>
          </a:p>
        </p:txBody>
      </p:sp>
      <p:sp>
        <p:nvSpPr>
          <p:cNvPr id="812" name="Google Shape;812;p113"/>
          <p:cNvSpPr txBox="1"/>
          <p:nvPr>
            <p:ph idx="1" type="body"/>
          </p:nvPr>
        </p:nvSpPr>
        <p:spPr>
          <a:xfrm>
            <a:off x="580425" y="943751"/>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Product Owners</a:t>
            </a:r>
            <a:endParaRPr b="1"/>
          </a:p>
          <a:p>
            <a:pPr indent="-330200" lvl="1" marL="914400" rtl="0" algn="l">
              <a:spcBef>
                <a:spcPts val="0"/>
              </a:spcBef>
              <a:spcAft>
                <a:spcPts val="0"/>
              </a:spcAft>
              <a:buSzPts val="1600"/>
              <a:buChar char="○"/>
            </a:pPr>
            <a:r>
              <a:rPr lang="en" sz="1600"/>
              <a:t>Jason, Joe K</a:t>
            </a:r>
            <a:endParaRPr sz="1600"/>
          </a:p>
          <a:p>
            <a:pPr indent="-342900" lvl="0" marL="457200" rtl="0" algn="l">
              <a:spcBef>
                <a:spcPts val="0"/>
              </a:spcBef>
              <a:spcAft>
                <a:spcPts val="0"/>
              </a:spcAft>
              <a:buSzPts val="1800"/>
              <a:buChar char="●"/>
            </a:pPr>
            <a:r>
              <a:rPr b="1" lang="en"/>
              <a:t>Subject Matter Experts</a:t>
            </a:r>
            <a:endParaRPr b="1"/>
          </a:p>
          <a:p>
            <a:pPr indent="-330200" lvl="1" marL="914400" rtl="0" algn="l">
              <a:spcBef>
                <a:spcPts val="0"/>
              </a:spcBef>
              <a:spcAft>
                <a:spcPts val="0"/>
              </a:spcAft>
              <a:buSzPts val="1600"/>
              <a:buChar char="○"/>
            </a:pPr>
            <a:r>
              <a:rPr lang="en" sz="1600"/>
              <a:t>Craig, Chris, Mike H</a:t>
            </a:r>
            <a:endParaRPr sz="1600"/>
          </a:p>
          <a:p>
            <a:pPr indent="-342900" lvl="0" marL="457200" rtl="0" algn="l">
              <a:spcBef>
                <a:spcPts val="0"/>
              </a:spcBef>
              <a:spcAft>
                <a:spcPts val="0"/>
              </a:spcAft>
              <a:buSzPts val="1800"/>
              <a:buChar char="●"/>
            </a:pPr>
            <a:r>
              <a:rPr b="1" lang="en"/>
              <a:t>Strategy/Design/UX </a:t>
            </a:r>
            <a:endParaRPr b="1"/>
          </a:p>
          <a:p>
            <a:pPr indent="-330200" lvl="1" marL="914400" rtl="0" algn="l">
              <a:spcBef>
                <a:spcPts val="0"/>
              </a:spcBef>
              <a:spcAft>
                <a:spcPts val="0"/>
              </a:spcAft>
              <a:buSzPts val="1600"/>
              <a:buChar char="○"/>
            </a:pPr>
            <a:r>
              <a:rPr lang="en" sz="1600"/>
              <a:t>Andrew, Garrett, Michelle</a:t>
            </a:r>
            <a:endParaRPr sz="1600"/>
          </a:p>
          <a:p>
            <a:pPr indent="-342900" lvl="0" marL="457200" rtl="0" algn="l">
              <a:spcBef>
                <a:spcPts val="0"/>
              </a:spcBef>
              <a:spcAft>
                <a:spcPts val="0"/>
              </a:spcAft>
              <a:buSzPts val="1800"/>
              <a:buChar char="●"/>
            </a:pPr>
            <a:r>
              <a:rPr b="1" lang="en"/>
              <a:t>Engineering</a:t>
            </a:r>
            <a:endParaRPr b="1"/>
          </a:p>
          <a:p>
            <a:pPr indent="-330200" lvl="1" marL="914400" rtl="0" algn="l">
              <a:spcBef>
                <a:spcPts val="0"/>
              </a:spcBef>
              <a:spcAft>
                <a:spcPts val="0"/>
              </a:spcAft>
              <a:buSzPts val="1600"/>
              <a:buChar char="○"/>
            </a:pPr>
            <a:r>
              <a:rPr lang="en" sz="1600"/>
              <a:t>Mike, Joe T, Thuy</a:t>
            </a:r>
            <a:endParaRPr sz="1600"/>
          </a:p>
          <a:p>
            <a:pPr indent="-342900" lvl="0" marL="457200" rtl="0" algn="l">
              <a:spcBef>
                <a:spcPts val="0"/>
              </a:spcBef>
              <a:spcAft>
                <a:spcPts val="0"/>
              </a:spcAft>
              <a:buSzPts val="1800"/>
              <a:buChar char="●"/>
            </a:pPr>
            <a:r>
              <a:rPr b="1" lang="en"/>
              <a:t>Acq and Project Management</a:t>
            </a:r>
            <a:r>
              <a:rPr lang="en"/>
              <a:t> </a:t>
            </a:r>
            <a:endParaRPr/>
          </a:p>
          <a:p>
            <a:pPr indent="-330200" lvl="1" marL="914400" rtl="0" algn="l">
              <a:spcBef>
                <a:spcPts val="0"/>
              </a:spcBef>
              <a:spcAft>
                <a:spcPts val="0"/>
              </a:spcAft>
              <a:buSzPts val="1600"/>
              <a:buChar char="○"/>
            </a:pPr>
            <a:r>
              <a:rPr lang="en" sz="1600"/>
              <a:t>Kim, Laurie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114"/>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393700" lvl="0" marL="457200" rtl="0" algn="l">
              <a:spcBef>
                <a:spcPts val="0"/>
              </a:spcBef>
              <a:spcAft>
                <a:spcPts val="0"/>
              </a:spcAft>
              <a:buSzPts val="2600"/>
              <a:buChar char="-"/>
            </a:pPr>
            <a:r>
              <a:rPr lang="en"/>
              <a:t>What about Agile seemed </a:t>
            </a:r>
            <a:r>
              <a:rPr lang="en">
                <a:solidFill>
                  <a:srgbClr val="046B99"/>
                </a:solidFill>
              </a:rPr>
              <a:t>challenging</a:t>
            </a:r>
            <a:r>
              <a:rPr lang="en"/>
              <a:t> for your teams?</a:t>
            </a:r>
            <a:br>
              <a:rPr lang="en"/>
            </a:br>
            <a:endParaRPr/>
          </a:p>
          <a:p>
            <a:pPr indent="-393700" lvl="0" marL="457200" rtl="0" algn="l">
              <a:spcBef>
                <a:spcPts val="0"/>
              </a:spcBef>
              <a:spcAft>
                <a:spcPts val="0"/>
              </a:spcAft>
              <a:buSzPts val="2600"/>
              <a:buChar char="-"/>
            </a:pPr>
            <a:r>
              <a:rPr lang="en"/>
              <a:t>What about Agile seemed </a:t>
            </a:r>
            <a:r>
              <a:rPr lang="en">
                <a:solidFill>
                  <a:srgbClr val="046B99"/>
                </a:solidFill>
              </a:rPr>
              <a:t>exciting and welcome</a:t>
            </a:r>
            <a:r>
              <a:rPr lang="en"/>
              <a:t> for your teams?</a:t>
            </a:r>
            <a:endParaRPr/>
          </a:p>
          <a:p>
            <a:pPr indent="0" lvl="0" marL="0" rtl="0" algn="l">
              <a:spcBef>
                <a:spcPts val="0"/>
              </a:spcBef>
              <a:spcAft>
                <a:spcPts val="0"/>
              </a:spcAft>
              <a:buNone/>
            </a:pPr>
            <a:r>
              <a:t/>
            </a:r>
            <a:endParaRPr/>
          </a:p>
        </p:txBody>
      </p:sp>
      <p:sp>
        <p:nvSpPr>
          <p:cNvPr id="818" name="Google Shape;818;p114"/>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DISCUSS</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115"/>
          <p:cNvSpPr txBox="1"/>
          <p:nvPr>
            <p:ph type="ctrTitle"/>
          </p:nvPr>
        </p:nvSpPr>
        <p:spPr>
          <a:xfrm>
            <a:off x="706250" y="1745850"/>
            <a:ext cx="77823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Discovery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