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18" r:id="rId5"/>
    <p:sldMasterId id="2147483719" r:id="rId6"/>
    <p:sldMasterId id="214748372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5143500" cx="9144000"/>
  <p:notesSz cx="6858000" cy="9144000"/>
  <p:embeddedFontLst>
    <p:embeddedFont>
      <p:font typeface="Helvetica Neue"/>
      <p:regular r:id="rId41"/>
      <p:bold r:id="rId42"/>
      <p:italic r:id="rId43"/>
      <p:boldItalic r:id="rId44"/>
    </p:embeddedFont>
    <p:embeddedFont>
      <p:font typeface="Source Sans Pr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Erin Strenio - QEAC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font" Target="fonts/HelveticaNeue-bold.fntdata"/><Relationship Id="rId41" Type="http://schemas.openxmlformats.org/officeDocument/2006/relationships/font" Target="fonts/HelveticaNeue-regular.fntdata"/><Relationship Id="rId22" Type="http://schemas.openxmlformats.org/officeDocument/2006/relationships/slide" Target="slides/slide14.xml"/><Relationship Id="rId44" Type="http://schemas.openxmlformats.org/officeDocument/2006/relationships/font" Target="fonts/HelveticaNeue-boldItalic.fntdata"/><Relationship Id="rId21" Type="http://schemas.openxmlformats.org/officeDocument/2006/relationships/slide" Target="slides/slide13.xml"/><Relationship Id="rId43" Type="http://schemas.openxmlformats.org/officeDocument/2006/relationships/font" Target="fonts/HelveticaNeue-italic.fntdata"/><Relationship Id="rId24" Type="http://schemas.openxmlformats.org/officeDocument/2006/relationships/slide" Target="slides/slide16.xml"/><Relationship Id="rId46" Type="http://schemas.openxmlformats.org/officeDocument/2006/relationships/font" Target="fonts/SourceSansPro-bold.fntdata"/><Relationship Id="rId23" Type="http://schemas.openxmlformats.org/officeDocument/2006/relationships/slide" Target="slides/slide15.xml"/><Relationship Id="rId45" Type="http://schemas.openxmlformats.org/officeDocument/2006/relationships/font" Target="fonts/SourceSans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26" Type="http://schemas.openxmlformats.org/officeDocument/2006/relationships/slide" Target="slides/slide18.xml"/><Relationship Id="rId48" Type="http://schemas.openxmlformats.org/officeDocument/2006/relationships/font" Target="fonts/SourceSansPro-boldItalic.fntdata"/><Relationship Id="rId25" Type="http://schemas.openxmlformats.org/officeDocument/2006/relationships/slide" Target="slides/slide17.xml"/><Relationship Id="rId47" Type="http://schemas.openxmlformats.org/officeDocument/2006/relationships/font" Target="fonts/SourceSansPro-italic.fntdata"/><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9-20T19:09:22.398">
    <p:pos x="449" y="337"/>
    <p:text>tweaked this slightly - does it still sound right?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9-20T19:07:10.877">
    <p:pos x="449" y="337"/>
    <p:text>can we add a screenshot of the Mural here?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09-20T20:11:21.301">
    <p:pos x="449" y="337"/>
    <p:text>This wording is a little confusing. I think the word "fit" is throwing me off?</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5eba960a40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5eba960a40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g60503403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60503403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60503403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60503403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4191594298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4191594298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g60503403c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60503403c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60503403c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60503403c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60503403c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60503403c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Jobs can be - tasks, needs with  functional, emotional or social intent</a:t>
            </a:r>
            <a:endParaRPr/>
          </a:p>
          <a:p>
            <a:pPr indent="-298450" lvl="0" marL="457200" rtl="0" algn="l">
              <a:spcBef>
                <a:spcPts val="0"/>
              </a:spcBef>
              <a:spcAft>
                <a:spcPts val="0"/>
              </a:spcAft>
              <a:buSzPts val="1100"/>
              <a:buChar char="-"/>
            </a:pPr>
            <a:r>
              <a:rPr lang="en"/>
              <a:t>Can contain both trivial or </a:t>
            </a:r>
            <a:endParaRPr/>
          </a:p>
          <a:p>
            <a:pPr indent="0" lvl="0" marL="0" rtl="0" algn="l">
              <a:spcBef>
                <a:spcPts val="0"/>
              </a:spcBef>
              <a:spcAft>
                <a:spcPts val="0"/>
              </a:spcAft>
              <a:buNone/>
            </a:pPr>
            <a:r>
              <a:rPr lang="en"/>
              <a:t>Pains are negative emotions, risks - can be severe or light</a:t>
            </a:r>
            <a:endParaRPr/>
          </a:p>
          <a:p>
            <a:pPr indent="0" lvl="0" marL="0" rtl="0" algn="l">
              <a:spcBef>
                <a:spcPts val="0"/>
              </a:spcBef>
              <a:spcAft>
                <a:spcPts val="0"/>
              </a:spcAft>
              <a:buNone/>
            </a:pPr>
            <a:r>
              <a:rPr lang="en"/>
              <a:t>Positive outcomes, benefits, surprised, desired, even aspirations</a:t>
            </a:r>
            <a:endParaRPr/>
          </a:p>
          <a:p>
            <a:pPr indent="-298450" lvl="0" marL="457200" rtl="0" algn="l">
              <a:spcBef>
                <a:spcPts val="0"/>
              </a:spcBef>
              <a:spcAft>
                <a:spcPts val="0"/>
              </a:spcAft>
              <a:buSzPts val="1100"/>
              <a:buChar char="-"/>
            </a:pPr>
            <a:r>
              <a:rPr lang="en"/>
              <a:t>Includes functional utilities, postive gains and emotions or even cost gains</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60503403c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60503403c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Describes the motivation behind why a customer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60503403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60503403c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Describes the motivation behind why a customer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60503403c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60503403c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Describes the motivation behind why a customer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eb5aef00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eb5aef00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t/>
            </a:r>
            <a:endParaRPr sz="1200">
              <a:solidFill>
                <a:srgbClr val="1C304A"/>
              </a:solidFill>
              <a:latin typeface="Helvetica Neue"/>
              <a:ea typeface="Helvetica Neue"/>
              <a:cs typeface="Helvetica Neue"/>
              <a:sym typeface="Helvetica Neue"/>
            </a:endParaRPr>
          </a:p>
          <a:p>
            <a:pPr indent="0" lvl="0" marL="0" rtl="0" algn="l">
              <a:lnSpc>
                <a:spcPct val="115000"/>
              </a:lnSpc>
              <a:spcBef>
                <a:spcPts val="1000"/>
              </a:spcBef>
              <a:spcAft>
                <a:spcPts val="0"/>
              </a:spcAft>
              <a:buClr>
                <a:schemeClr val="dk1"/>
              </a:buClr>
              <a:buSzPts val="1100"/>
              <a:buFont typeface="Arial"/>
              <a:buNone/>
            </a:pPr>
            <a:r>
              <a:t/>
            </a:r>
            <a:endParaRPr sz="1200">
              <a:solidFill>
                <a:srgbClr val="1C304A"/>
              </a:solidFill>
              <a:latin typeface="Helvetica Neue"/>
              <a:ea typeface="Helvetica Neue"/>
              <a:cs typeface="Helvetica Neue"/>
              <a:sym typeface="Helvetica Neue"/>
            </a:endParaRPr>
          </a:p>
          <a:p>
            <a:pPr indent="0" lvl="0" marL="0" rtl="0" algn="l">
              <a:spcBef>
                <a:spcPts val="10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60503403c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60503403c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Products and services</a:t>
            </a:r>
            <a:endParaRPr/>
          </a:p>
          <a:p>
            <a:pPr indent="-298450" lvl="0" marL="457200" rtl="0" algn="l">
              <a:spcBef>
                <a:spcPts val="0"/>
              </a:spcBef>
              <a:spcAft>
                <a:spcPts val="0"/>
              </a:spcAft>
              <a:buSzPts val="1100"/>
              <a:buChar char="-"/>
            </a:pPr>
            <a:r>
              <a:rPr lang="en"/>
              <a:t>Outline bundles of features that assess user needs</a:t>
            </a:r>
            <a:endParaRPr/>
          </a:p>
          <a:p>
            <a:pPr indent="0" lvl="0" marL="0" rtl="0" algn="l">
              <a:spcBef>
                <a:spcPts val="0"/>
              </a:spcBef>
              <a:spcAft>
                <a:spcPts val="0"/>
              </a:spcAft>
              <a:buNone/>
            </a:pPr>
            <a:r>
              <a:rPr lang="en"/>
              <a:t>Pain relievers</a:t>
            </a:r>
            <a:endParaRPr/>
          </a:p>
          <a:p>
            <a:pPr indent="-298450" lvl="0" marL="457200" rtl="0" algn="l">
              <a:spcBef>
                <a:spcPts val="0"/>
              </a:spcBef>
              <a:spcAft>
                <a:spcPts val="0"/>
              </a:spcAft>
              <a:buSzPts val="1100"/>
              <a:buChar char="-"/>
            </a:pPr>
            <a:r>
              <a:rPr lang="en"/>
              <a:t>Speak to ‘how’ their pains are relieved either before, during or after they are trying to get a job done.</a:t>
            </a:r>
            <a:endParaRPr/>
          </a:p>
          <a:p>
            <a:pPr indent="0" lvl="0" marL="0" rtl="0" algn="l">
              <a:spcBef>
                <a:spcPts val="0"/>
              </a:spcBef>
              <a:spcAft>
                <a:spcPts val="0"/>
              </a:spcAft>
              <a:buNone/>
            </a:pPr>
            <a:r>
              <a:rPr lang="en"/>
              <a:t>Gain:</a:t>
            </a:r>
            <a:endParaRPr/>
          </a:p>
          <a:p>
            <a:pPr indent="-298450" lvl="0" marL="457200" rtl="0" algn="l">
              <a:spcBef>
                <a:spcPts val="0"/>
              </a:spcBef>
              <a:spcAft>
                <a:spcPts val="0"/>
              </a:spcAft>
              <a:buSzPts val="1100"/>
              <a:buChar char="-"/>
            </a:pPr>
            <a:r>
              <a:rPr lang="en"/>
              <a:t>Speak to ‘how’ customers are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60503403c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60503403c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g60503403c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60503403c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fit is generally termed as product market fit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g60503403c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60503403c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fit is generally termed as product market fit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60503403c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60503403c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fit is generally termed as product market fit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g60503403c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60503403c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2" marL="1371600" rtl="0" algn="l">
              <a:spcBef>
                <a:spcPts val="0"/>
              </a:spcBef>
              <a:spcAft>
                <a:spcPts val="0"/>
              </a:spcAft>
              <a:buClr>
                <a:srgbClr val="1C304A"/>
              </a:buClr>
              <a:buSzPts val="1400"/>
              <a:buFont typeface="Helvetica Neue"/>
              <a:buChar char="-"/>
            </a:pPr>
            <a:r>
              <a:rPr b="1" lang="en" sz="1400">
                <a:solidFill>
                  <a:srgbClr val="1C304A"/>
                </a:solidFill>
                <a:latin typeface="Helvetica Neue"/>
                <a:ea typeface="Helvetica Neue"/>
                <a:cs typeface="Helvetica Neue"/>
                <a:sym typeface="Helvetica Neue"/>
              </a:rPr>
              <a:t>Creating products/services that do not solve customer needs</a:t>
            </a:r>
            <a:endParaRPr b="1" sz="1400">
              <a:solidFill>
                <a:srgbClr val="1C304A"/>
              </a:solidFill>
              <a:latin typeface="Helvetica Neue"/>
              <a:ea typeface="Helvetica Neue"/>
              <a:cs typeface="Helvetica Neue"/>
              <a:sym typeface="Helvetica Neue"/>
            </a:endParaRPr>
          </a:p>
          <a:p>
            <a:pPr indent="-317500" lvl="2" marL="1371600" rtl="0" algn="l">
              <a:spcBef>
                <a:spcPts val="0"/>
              </a:spcBef>
              <a:spcAft>
                <a:spcPts val="0"/>
              </a:spcAft>
              <a:buClr>
                <a:srgbClr val="1C304A"/>
              </a:buClr>
              <a:buSzPts val="1400"/>
              <a:buFont typeface="Helvetica Neue"/>
              <a:buChar char="-"/>
            </a:pPr>
            <a:r>
              <a:rPr b="1" lang="en" sz="1400">
                <a:solidFill>
                  <a:srgbClr val="1C304A"/>
                </a:solidFill>
                <a:latin typeface="Helvetica Neue"/>
                <a:ea typeface="Helvetica Neue"/>
                <a:cs typeface="Helvetica Neue"/>
                <a:sym typeface="Helvetica Neue"/>
              </a:rPr>
              <a:t>Avoid developing products/services that beneficiaries don’t need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60503403c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60503403c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fit is generally termed as product market fit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DONT - assume the customer pains and gains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g60503403c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60503403c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fit is generally termed as product market fit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g60503403c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60503403c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fit is generally termed as product market fit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g60503403c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60503403c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fit is generally termed as product market fit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5f86cadf2d_0_1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5f86cadf2d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g60503403c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60503403c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fit is generally termed as product market fit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60503403c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60503403c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5fddbcaa8d_0_2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5fddbcaa8d_0_2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41915942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41915942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fit is generally termed as product market fit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419159429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419159429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4191594298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4191594298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solidFill>
                  <a:srgbClr val="1C304A"/>
                </a:solidFill>
                <a:latin typeface="Helvetica Neue"/>
                <a:ea typeface="Helvetica Neue"/>
                <a:cs typeface="Helvetica Neue"/>
                <a:sym typeface="Helvetica Neue"/>
              </a:rPr>
              <a:t>Interviews: One-on-one discussions with users to understand how a particular user works. They enable you to get detailed information about a user’s attitudes, desires and experiences.To build consensus about the problem statement and research objectives </a:t>
            </a:r>
            <a:endParaRPr sz="1200">
              <a:solidFill>
                <a:srgbClr val="1C304A"/>
              </a:solidFill>
              <a:latin typeface="Helvetica Neue"/>
              <a:ea typeface="Helvetica Neue"/>
              <a:cs typeface="Helvetica Neue"/>
              <a:sym typeface="Helvetica Neue"/>
            </a:endParaRPr>
          </a:p>
          <a:p>
            <a:pPr indent="-304800" lvl="0" marL="457200" rtl="0" algn="l">
              <a:spcBef>
                <a:spcPts val="0"/>
              </a:spcBef>
              <a:spcAft>
                <a:spcPts val="0"/>
              </a:spcAft>
              <a:buSzPts val="1200"/>
              <a:buChar char="-"/>
            </a:pPr>
            <a:r>
              <a:rPr lang="en" sz="1200">
                <a:solidFill>
                  <a:srgbClr val="1C304A"/>
                </a:solidFill>
                <a:latin typeface="Helvetica Neue"/>
                <a:ea typeface="Helvetica Neue"/>
                <a:cs typeface="Helvetica Neue"/>
                <a:sym typeface="Helvetica Neue"/>
              </a:rPr>
              <a:t>Personas are fictional characters based on our research. They represent user types that might use your service, tool, product or site in a similar way. </a:t>
            </a:r>
            <a:r>
              <a:rPr lang="en" sz="1200">
                <a:solidFill>
                  <a:schemeClr val="dk1"/>
                </a:solidFill>
                <a:latin typeface="Helvetica Neue"/>
                <a:ea typeface="Helvetica Neue"/>
                <a:cs typeface="Helvetica Neue"/>
                <a:sym typeface="Helvetica Neue"/>
              </a:rPr>
              <a:t>Personas help empathize over the users and are useful to validate our assumptions as we proceed into product development. By creating personas, we were able to move away from distinct user groups and instead think about our user behaviors. </a:t>
            </a:r>
            <a:endParaRPr sz="1200">
              <a:solidFill>
                <a:schemeClr val="dk1"/>
              </a:solidFill>
              <a:latin typeface="Helvetica Neue"/>
              <a:ea typeface="Helvetica Neue"/>
              <a:cs typeface="Helvetica Neue"/>
              <a:sym typeface="Helvetica Neue"/>
            </a:endParaRPr>
          </a:p>
          <a:p>
            <a:pPr indent="-304800" lvl="0" marL="457200" rtl="0" algn="l">
              <a:spcBef>
                <a:spcPts val="0"/>
              </a:spcBef>
              <a:spcAft>
                <a:spcPts val="0"/>
              </a:spcAft>
              <a:buSzPts val="1200"/>
              <a:buChar char="-"/>
            </a:pPr>
            <a:r>
              <a:rPr lang="en" sz="1200">
                <a:solidFill>
                  <a:srgbClr val="1C304A"/>
                </a:solidFill>
                <a:latin typeface="Helvetica Neue"/>
                <a:ea typeface="Helvetica Neue"/>
                <a:cs typeface="Helvetica Neue"/>
                <a:sym typeface="Helvetica Neue"/>
              </a:rPr>
              <a:t>A visualization of the major interactions shaping a user’s experience of a service or a product.</a:t>
            </a:r>
            <a:r>
              <a:rPr lang="en" sz="1200">
                <a:latin typeface="Helvetica Neue"/>
                <a:ea typeface="Helvetica Neue"/>
                <a:cs typeface="Helvetica Neue"/>
                <a:sym typeface="Helvetica Neue"/>
              </a:rPr>
              <a:t> To provide teams with a bird’s-eye view of a service that helps them see the sequence of interactions that make up a user’s experience including the complexity, successes, pain points, and emotions that users experience along the way</a:t>
            </a:r>
            <a:endParaRPr b="1" sz="2600">
              <a:solidFill>
                <a:srgbClr val="1C304A"/>
              </a:solidFill>
              <a:latin typeface="Helvetica Neue"/>
              <a:ea typeface="Helvetica Neue"/>
              <a:cs typeface="Helvetica Neue"/>
              <a:sym typeface="Helvetica Neue"/>
            </a:endParaRPr>
          </a:p>
          <a:p>
            <a:pPr indent="-304800" lvl="0" marL="457200" rtl="0" algn="l">
              <a:spcBef>
                <a:spcPts val="0"/>
              </a:spcBef>
              <a:spcAft>
                <a:spcPts val="0"/>
              </a:spcAft>
              <a:buClr>
                <a:schemeClr val="dk1"/>
              </a:buClr>
              <a:buSzPts val="1200"/>
              <a:buChar char="-"/>
            </a:pPr>
            <a:r>
              <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4191594298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4191594298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Execution can include infrastructure issues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4191594298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4191594298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4191594298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4191594298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fit is generally termed as product market fit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0" Type="http://schemas.openxmlformats.org/officeDocument/2006/relationships/image" Target="../media/image8.png"/><Relationship Id="rId22" Type="http://schemas.openxmlformats.org/officeDocument/2006/relationships/image" Target="../media/image20.png"/><Relationship Id="rId21" Type="http://schemas.openxmlformats.org/officeDocument/2006/relationships/image" Target="../media/image9.png"/><Relationship Id="rId24" Type="http://schemas.openxmlformats.org/officeDocument/2006/relationships/image" Target="../media/image23.png"/><Relationship Id="rId23" Type="http://schemas.openxmlformats.org/officeDocument/2006/relationships/image" Target="../media/image21.png"/><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4.png"/><Relationship Id="rId9" Type="http://schemas.openxmlformats.org/officeDocument/2006/relationships/image" Target="../media/image6.png"/><Relationship Id="rId26" Type="http://schemas.openxmlformats.org/officeDocument/2006/relationships/image" Target="../media/image31.png"/><Relationship Id="rId25" Type="http://schemas.openxmlformats.org/officeDocument/2006/relationships/image" Target="../media/image19.png"/><Relationship Id="rId28" Type="http://schemas.openxmlformats.org/officeDocument/2006/relationships/image" Target="../media/image28.png"/><Relationship Id="rId27" Type="http://schemas.openxmlformats.org/officeDocument/2006/relationships/image" Target="../media/image34.png"/><Relationship Id="rId5" Type="http://schemas.openxmlformats.org/officeDocument/2006/relationships/image" Target="../media/image25.png"/><Relationship Id="rId6" Type="http://schemas.openxmlformats.org/officeDocument/2006/relationships/image" Target="../media/image4.png"/><Relationship Id="rId29" Type="http://schemas.openxmlformats.org/officeDocument/2006/relationships/image" Target="../media/image40.png"/><Relationship Id="rId7" Type="http://schemas.openxmlformats.org/officeDocument/2006/relationships/image" Target="../media/image22.png"/><Relationship Id="rId8" Type="http://schemas.openxmlformats.org/officeDocument/2006/relationships/image" Target="../media/image12.png"/><Relationship Id="rId31" Type="http://schemas.openxmlformats.org/officeDocument/2006/relationships/image" Target="../media/image24.png"/><Relationship Id="rId30" Type="http://schemas.openxmlformats.org/officeDocument/2006/relationships/image" Target="../media/image27.png"/><Relationship Id="rId11" Type="http://schemas.openxmlformats.org/officeDocument/2006/relationships/image" Target="../media/image15.png"/><Relationship Id="rId33" Type="http://schemas.openxmlformats.org/officeDocument/2006/relationships/image" Target="../media/image35.png"/><Relationship Id="rId10" Type="http://schemas.openxmlformats.org/officeDocument/2006/relationships/image" Target="../media/image16.png"/><Relationship Id="rId32" Type="http://schemas.openxmlformats.org/officeDocument/2006/relationships/image" Target="../media/image39.png"/><Relationship Id="rId13" Type="http://schemas.openxmlformats.org/officeDocument/2006/relationships/image" Target="../media/image18.png"/><Relationship Id="rId35" Type="http://schemas.openxmlformats.org/officeDocument/2006/relationships/image" Target="../media/image33.png"/><Relationship Id="rId12" Type="http://schemas.openxmlformats.org/officeDocument/2006/relationships/image" Target="../media/image5.png"/><Relationship Id="rId34" Type="http://schemas.openxmlformats.org/officeDocument/2006/relationships/image" Target="../media/image32.png"/><Relationship Id="rId15" Type="http://schemas.openxmlformats.org/officeDocument/2006/relationships/image" Target="../media/image17.png"/><Relationship Id="rId37" Type="http://schemas.openxmlformats.org/officeDocument/2006/relationships/image" Target="../media/image37.png"/><Relationship Id="rId14" Type="http://schemas.openxmlformats.org/officeDocument/2006/relationships/image" Target="../media/image13.png"/><Relationship Id="rId36" Type="http://schemas.openxmlformats.org/officeDocument/2006/relationships/image" Target="../media/image29.png"/><Relationship Id="rId17" Type="http://schemas.openxmlformats.org/officeDocument/2006/relationships/image" Target="../media/image11.png"/><Relationship Id="rId16" Type="http://schemas.openxmlformats.org/officeDocument/2006/relationships/image" Target="../media/image7.png"/><Relationship Id="rId38" Type="http://schemas.openxmlformats.org/officeDocument/2006/relationships/image" Target="../media/image30.png"/><Relationship Id="rId19" Type="http://schemas.openxmlformats.org/officeDocument/2006/relationships/image" Target="../media/image10.png"/><Relationship Id="rId18" Type="http://schemas.openxmlformats.org/officeDocument/2006/relationships/image" Target="../media/image2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6.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1.png"/></Relationships>
</file>

<file path=ppt/slideLayouts/_rels/slideLayout44.xml.rels><?xml version="1.0" encoding="UTF-8" standalone="yes"?><Relationships xmlns="http://schemas.openxmlformats.org/package/2006/relationships"><Relationship Id="rId20" Type="http://schemas.openxmlformats.org/officeDocument/2006/relationships/image" Target="../media/image74.png"/><Relationship Id="rId22" Type="http://schemas.openxmlformats.org/officeDocument/2006/relationships/image" Target="../media/image63.png"/><Relationship Id="rId21" Type="http://schemas.openxmlformats.org/officeDocument/2006/relationships/image" Target="../media/image56.png"/><Relationship Id="rId24" Type="http://schemas.openxmlformats.org/officeDocument/2006/relationships/image" Target="../media/image89.png"/><Relationship Id="rId23" Type="http://schemas.openxmlformats.org/officeDocument/2006/relationships/image" Target="../media/image75.png"/><Relationship Id="rId1" Type="http://schemas.openxmlformats.org/officeDocument/2006/relationships/slideMaster" Target="../slideMasters/slideMaster2.xml"/><Relationship Id="rId2" Type="http://schemas.openxmlformats.org/officeDocument/2006/relationships/image" Target="../media/image42.png"/><Relationship Id="rId3" Type="http://schemas.openxmlformats.org/officeDocument/2006/relationships/image" Target="../media/image60.png"/><Relationship Id="rId4" Type="http://schemas.openxmlformats.org/officeDocument/2006/relationships/image" Target="../media/image52.png"/><Relationship Id="rId9" Type="http://schemas.openxmlformats.org/officeDocument/2006/relationships/image" Target="../media/image51.png"/><Relationship Id="rId26" Type="http://schemas.openxmlformats.org/officeDocument/2006/relationships/image" Target="../media/image71.png"/><Relationship Id="rId25" Type="http://schemas.openxmlformats.org/officeDocument/2006/relationships/image" Target="../media/image69.png"/><Relationship Id="rId28" Type="http://schemas.openxmlformats.org/officeDocument/2006/relationships/image" Target="../media/image59.png"/><Relationship Id="rId27" Type="http://schemas.openxmlformats.org/officeDocument/2006/relationships/image" Target="../media/image61.png"/><Relationship Id="rId5" Type="http://schemas.openxmlformats.org/officeDocument/2006/relationships/image" Target="../media/image45.png"/><Relationship Id="rId6" Type="http://schemas.openxmlformats.org/officeDocument/2006/relationships/image" Target="../media/image46.png"/><Relationship Id="rId29" Type="http://schemas.openxmlformats.org/officeDocument/2006/relationships/image" Target="../media/image76.png"/><Relationship Id="rId7" Type="http://schemas.openxmlformats.org/officeDocument/2006/relationships/image" Target="../media/image43.png"/><Relationship Id="rId8" Type="http://schemas.openxmlformats.org/officeDocument/2006/relationships/image" Target="../media/image54.png"/><Relationship Id="rId31" Type="http://schemas.openxmlformats.org/officeDocument/2006/relationships/image" Target="../media/image64.png"/><Relationship Id="rId30" Type="http://schemas.openxmlformats.org/officeDocument/2006/relationships/image" Target="../media/image70.png"/><Relationship Id="rId11" Type="http://schemas.openxmlformats.org/officeDocument/2006/relationships/image" Target="../media/image48.png"/><Relationship Id="rId33" Type="http://schemas.openxmlformats.org/officeDocument/2006/relationships/image" Target="../media/image67.png"/><Relationship Id="rId10" Type="http://schemas.openxmlformats.org/officeDocument/2006/relationships/image" Target="../media/image47.png"/><Relationship Id="rId32" Type="http://schemas.openxmlformats.org/officeDocument/2006/relationships/image" Target="../media/image68.png"/><Relationship Id="rId13" Type="http://schemas.openxmlformats.org/officeDocument/2006/relationships/image" Target="../media/image58.png"/><Relationship Id="rId35" Type="http://schemas.openxmlformats.org/officeDocument/2006/relationships/image" Target="../media/image62.png"/><Relationship Id="rId12" Type="http://schemas.openxmlformats.org/officeDocument/2006/relationships/image" Target="../media/image50.png"/><Relationship Id="rId34" Type="http://schemas.openxmlformats.org/officeDocument/2006/relationships/image" Target="../media/image78.png"/><Relationship Id="rId15" Type="http://schemas.openxmlformats.org/officeDocument/2006/relationships/image" Target="../media/image49.png"/><Relationship Id="rId37" Type="http://schemas.openxmlformats.org/officeDocument/2006/relationships/image" Target="../media/image91.png"/><Relationship Id="rId14" Type="http://schemas.openxmlformats.org/officeDocument/2006/relationships/image" Target="../media/image44.png"/><Relationship Id="rId36" Type="http://schemas.openxmlformats.org/officeDocument/2006/relationships/image" Target="../media/image73.png"/><Relationship Id="rId17" Type="http://schemas.openxmlformats.org/officeDocument/2006/relationships/image" Target="../media/image53.png"/><Relationship Id="rId39" Type="http://schemas.openxmlformats.org/officeDocument/2006/relationships/hyperlink" Target="https://picons.me/" TargetMode="External"/><Relationship Id="rId16" Type="http://schemas.openxmlformats.org/officeDocument/2006/relationships/image" Target="../media/image55.png"/><Relationship Id="rId38" Type="http://schemas.openxmlformats.org/officeDocument/2006/relationships/image" Target="../media/image79.png"/><Relationship Id="rId19" Type="http://schemas.openxmlformats.org/officeDocument/2006/relationships/image" Target="../media/image77.png"/><Relationship Id="rId18" Type="http://schemas.openxmlformats.org/officeDocument/2006/relationships/image" Target="../media/image5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pages-staging.18f.gov/brand/#colors" TargetMode="External"/><Relationship Id="rId3" Type="http://schemas.openxmlformats.org/officeDocument/2006/relationships/image" Target="../media/image115.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0.jp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0" Type="http://schemas.openxmlformats.org/officeDocument/2006/relationships/image" Target="../media/image102.png"/><Relationship Id="rId22" Type="http://schemas.openxmlformats.org/officeDocument/2006/relationships/image" Target="../media/image112.png"/><Relationship Id="rId21" Type="http://schemas.openxmlformats.org/officeDocument/2006/relationships/image" Target="../media/image107.png"/><Relationship Id="rId24" Type="http://schemas.openxmlformats.org/officeDocument/2006/relationships/image" Target="../media/image99.png"/><Relationship Id="rId23" Type="http://schemas.openxmlformats.org/officeDocument/2006/relationships/image" Target="../media/image96.png"/><Relationship Id="rId1" Type="http://schemas.openxmlformats.org/officeDocument/2006/relationships/slideMaster" Target="../slideMasters/slideMaster3.xml"/><Relationship Id="rId2" Type="http://schemas.openxmlformats.org/officeDocument/2006/relationships/image" Target="../media/image82.png"/><Relationship Id="rId3" Type="http://schemas.openxmlformats.org/officeDocument/2006/relationships/image" Target="../media/image85.png"/><Relationship Id="rId4" Type="http://schemas.openxmlformats.org/officeDocument/2006/relationships/image" Target="../media/image84.png"/><Relationship Id="rId9" Type="http://schemas.openxmlformats.org/officeDocument/2006/relationships/image" Target="../media/image122.png"/><Relationship Id="rId26" Type="http://schemas.openxmlformats.org/officeDocument/2006/relationships/image" Target="../media/image111.png"/><Relationship Id="rId25" Type="http://schemas.openxmlformats.org/officeDocument/2006/relationships/image" Target="../media/image103.png"/><Relationship Id="rId28" Type="http://schemas.openxmlformats.org/officeDocument/2006/relationships/image" Target="../media/image105.png"/><Relationship Id="rId27" Type="http://schemas.openxmlformats.org/officeDocument/2006/relationships/image" Target="../media/image110.png"/><Relationship Id="rId5" Type="http://schemas.openxmlformats.org/officeDocument/2006/relationships/image" Target="../media/image83.png"/><Relationship Id="rId6" Type="http://schemas.openxmlformats.org/officeDocument/2006/relationships/image" Target="../media/image97.png"/><Relationship Id="rId29" Type="http://schemas.openxmlformats.org/officeDocument/2006/relationships/image" Target="../media/image114.png"/><Relationship Id="rId7" Type="http://schemas.openxmlformats.org/officeDocument/2006/relationships/image" Target="../media/image87.png"/><Relationship Id="rId8" Type="http://schemas.openxmlformats.org/officeDocument/2006/relationships/image" Target="../media/image81.png"/><Relationship Id="rId31" Type="http://schemas.openxmlformats.org/officeDocument/2006/relationships/image" Target="../media/image106.png"/><Relationship Id="rId30" Type="http://schemas.openxmlformats.org/officeDocument/2006/relationships/image" Target="../media/image100.png"/><Relationship Id="rId11" Type="http://schemas.openxmlformats.org/officeDocument/2006/relationships/image" Target="../media/image94.png"/><Relationship Id="rId33" Type="http://schemas.openxmlformats.org/officeDocument/2006/relationships/image" Target="../media/image104.png"/><Relationship Id="rId10" Type="http://schemas.openxmlformats.org/officeDocument/2006/relationships/image" Target="../media/image95.png"/><Relationship Id="rId32" Type="http://schemas.openxmlformats.org/officeDocument/2006/relationships/image" Target="../media/image125.png"/><Relationship Id="rId13" Type="http://schemas.openxmlformats.org/officeDocument/2006/relationships/image" Target="../media/image88.png"/><Relationship Id="rId35" Type="http://schemas.openxmlformats.org/officeDocument/2006/relationships/image" Target="../media/image117.png"/><Relationship Id="rId12" Type="http://schemas.openxmlformats.org/officeDocument/2006/relationships/image" Target="../media/image86.png"/><Relationship Id="rId34" Type="http://schemas.openxmlformats.org/officeDocument/2006/relationships/image" Target="../media/image120.png"/><Relationship Id="rId15" Type="http://schemas.openxmlformats.org/officeDocument/2006/relationships/image" Target="../media/image90.png"/><Relationship Id="rId37" Type="http://schemas.openxmlformats.org/officeDocument/2006/relationships/image" Target="../media/image121.png"/><Relationship Id="rId14" Type="http://schemas.openxmlformats.org/officeDocument/2006/relationships/image" Target="../media/image92.png"/><Relationship Id="rId36" Type="http://schemas.openxmlformats.org/officeDocument/2006/relationships/image" Target="../media/image116.png"/><Relationship Id="rId17" Type="http://schemas.openxmlformats.org/officeDocument/2006/relationships/image" Target="../media/image101.png"/><Relationship Id="rId16" Type="http://schemas.openxmlformats.org/officeDocument/2006/relationships/image" Target="../media/image98.png"/><Relationship Id="rId38" Type="http://schemas.openxmlformats.org/officeDocument/2006/relationships/image" Target="../media/image109.png"/><Relationship Id="rId19" Type="http://schemas.openxmlformats.org/officeDocument/2006/relationships/image" Target="../media/image108.png"/><Relationship Id="rId18" Type="http://schemas.openxmlformats.org/officeDocument/2006/relationships/image" Target="../media/image93.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5.jp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ark" type="title">
  <p:cSld name="TITLE">
    <p:bg>
      <p:bgPr>
        <a:solidFill>
          <a:srgbClr val="1C304A"/>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8450" y="525013"/>
            <a:ext cx="7386600" cy="1651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5000"/>
              <a:buNone/>
              <a:defRPr b="1" sz="5000">
                <a:solidFill>
                  <a:srgbClr val="00CFFF"/>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10" name="Google Shape;10;p2"/>
          <p:cNvSpPr txBox="1"/>
          <p:nvPr>
            <p:ph idx="1" type="subTitle"/>
          </p:nvPr>
        </p:nvSpPr>
        <p:spPr>
          <a:xfrm>
            <a:off x="735281" y="2270704"/>
            <a:ext cx="43893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1400"/>
              <a:buNone/>
              <a:defRPr sz="1400">
                <a:solidFill>
                  <a:srgbClr val="00CFFF"/>
                </a:solidFill>
              </a:defRPr>
            </a:lvl1pPr>
            <a:lvl2pPr lvl="1" rtl="0" algn="l">
              <a:lnSpc>
                <a:spcPct val="100000"/>
              </a:lnSpc>
              <a:spcBef>
                <a:spcPts val="0"/>
              </a:spcBef>
              <a:spcAft>
                <a:spcPts val="0"/>
              </a:spcAft>
              <a:buClr>
                <a:srgbClr val="206E7C"/>
              </a:buClr>
              <a:buSzPts val="1400"/>
              <a:buNone/>
              <a:defRPr>
                <a:solidFill>
                  <a:srgbClr val="206E7C"/>
                </a:solidFill>
              </a:defRPr>
            </a:lvl2pPr>
            <a:lvl3pPr lvl="2" rtl="0" algn="l">
              <a:lnSpc>
                <a:spcPct val="100000"/>
              </a:lnSpc>
              <a:spcBef>
                <a:spcPts val="0"/>
              </a:spcBef>
              <a:spcAft>
                <a:spcPts val="0"/>
              </a:spcAft>
              <a:buClr>
                <a:srgbClr val="206E7C"/>
              </a:buClr>
              <a:buSzPts val="1400"/>
              <a:buNone/>
              <a:defRPr>
                <a:solidFill>
                  <a:srgbClr val="206E7C"/>
                </a:solidFill>
              </a:defRPr>
            </a:lvl3pPr>
            <a:lvl4pPr lvl="3" rtl="0" algn="l">
              <a:lnSpc>
                <a:spcPct val="100000"/>
              </a:lnSpc>
              <a:spcBef>
                <a:spcPts val="0"/>
              </a:spcBef>
              <a:spcAft>
                <a:spcPts val="0"/>
              </a:spcAft>
              <a:buClr>
                <a:srgbClr val="206E7C"/>
              </a:buClr>
              <a:buSzPts val="1200"/>
              <a:buNone/>
              <a:defRPr>
                <a:solidFill>
                  <a:srgbClr val="206E7C"/>
                </a:solidFill>
              </a:defRPr>
            </a:lvl4pPr>
            <a:lvl5pPr lvl="4" rtl="0" algn="l">
              <a:lnSpc>
                <a:spcPct val="100000"/>
              </a:lnSpc>
              <a:spcBef>
                <a:spcPts val="0"/>
              </a:spcBef>
              <a:spcAft>
                <a:spcPts val="0"/>
              </a:spcAft>
              <a:buClr>
                <a:srgbClr val="206E7C"/>
              </a:buClr>
              <a:buSzPts val="1000"/>
              <a:buNone/>
              <a:defRPr>
                <a:solidFill>
                  <a:srgbClr val="206E7C"/>
                </a:solidFill>
              </a:defRPr>
            </a:lvl5pPr>
            <a:lvl6pPr lvl="5" rtl="0" algn="l">
              <a:lnSpc>
                <a:spcPct val="100000"/>
              </a:lnSpc>
              <a:spcBef>
                <a:spcPts val="0"/>
              </a:spcBef>
              <a:spcAft>
                <a:spcPts val="0"/>
              </a:spcAft>
              <a:buClr>
                <a:srgbClr val="206E7C"/>
              </a:buClr>
              <a:buSzPts val="800"/>
              <a:buNone/>
              <a:defRPr>
                <a:solidFill>
                  <a:srgbClr val="206E7C"/>
                </a:solidFill>
              </a:defRPr>
            </a:lvl6pPr>
            <a:lvl7pPr lvl="6" rtl="0" algn="l">
              <a:lnSpc>
                <a:spcPct val="100000"/>
              </a:lnSpc>
              <a:spcBef>
                <a:spcPts val="0"/>
              </a:spcBef>
              <a:spcAft>
                <a:spcPts val="0"/>
              </a:spcAft>
              <a:buClr>
                <a:srgbClr val="206E7C"/>
              </a:buClr>
              <a:buSzPts val="800"/>
              <a:buNone/>
              <a:defRPr>
                <a:solidFill>
                  <a:srgbClr val="206E7C"/>
                </a:solidFill>
              </a:defRPr>
            </a:lvl7pPr>
            <a:lvl8pPr lvl="7" rtl="0" algn="l">
              <a:lnSpc>
                <a:spcPct val="100000"/>
              </a:lnSpc>
              <a:spcBef>
                <a:spcPts val="0"/>
              </a:spcBef>
              <a:spcAft>
                <a:spcPts val="0"/>
              </a:spcAft>
              <a:buClr>
                <a:srgbClr val="206E7C"/>
              </a:buClr>
              <a:buSzPts val="800"/>
              <a:buNone/>
              <a:defRPr>
                <a:solidFill>
                  <a:srgbClr val="206E7C"/>
                </a:solidFill>
              </a:defRPr>
            </a:lvl8pPr>
            <a:lvl9pPr lvl="8" rtl="0" algn="l">
              <a:lnSpc>
                <a:spcPct val="100000"/>
              </a:lnSpc>
              <a:spcBef>
                <a:spcPts val="0"/>
              </a:spcBef>
              <a:spcAft>
                <a:spcPts val="0"/>
              </a:spcAft>
              <a:buClr>
                <a:srgbClr val="206E7C"/>
              </a:buClr>
              <a:buSzPts val="800"/>
              <a:buNone/>
              <a:defRPr>
                <a:solidFill>
                  <a:srgbClr val="206E7C"/>
                </a:solidFill>
              </a:defRPr>
            </a:lvl9pPr>
          </a:lstStyle>
          <a:p/>
        </p:txBody>
      </p:sp>
      <p:sp>
        <p:nvSpPr>
          <p:cNvPr id="11" name="Google Shape;11;p2"/>
          <p:cNvSpPr txBox="1"/>
          <p:nvPr>
            <p:ph idx="2" type="subTitle"/>
          </p:nvPr>
        </p:nvSpPr>
        <p:spPr>
          <a:xfrm>
            <a:off x="1190575" y="4444055"/>
            <a:ext cx="2736000" cy="2619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800">
                <a:solidFill>
                  <a:srgbClr val="FFFFFF"/>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pic>
        <p:nvPicPr>
          <p:cNvPr id="12" name="Google Shape;12;p2"/>
          <p:cNvPicPr preferRelativeResize="0"/>
          <p:nvPr/>
        </p:nvPicPr>
        <p:blipFill rotWithShape="1">
          <a:blip r:embed="rId2">
            <a:alphaModFix/>
          </a:blip>
          <a:srcRect b="0" l="0" r="0" t="0"/>
          <a:stretch/>
        </p:blipFill>
        <p:spPr>
          <a:xfrm>
            <a:off x="825510" y="4438374"/>
            <a:ext cx="329350" cy="3293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2 column icons">
  <p:cSld name="TITLE_AND_TWO_COLUMNS_1_2_1">
    <p:bg>
      <p:bgPr>
        <a:solidFill>
          <a:srgbClr val="00CFFF"/>
        </a:solidFill>
      </p:bgPr>
    </p:bg>
    <p:spTree>
      <p:nvGrpSpPr>
        <p:cNvPr id="82" name="Shape 82"/>
        <p:cNvGrpSpPr/>
        <p:nvPr/>
      </p:nvGrpSpPr>
      <p:grpSpPr>
        <a:xfrm>
          <a:off x="0" y="0"/>
          <a:ext cx="0" cy="0"/>
          <a:chOff x="0" y="0"/>
          <a:chExt cx="0" cy="0"/>
        </a:xfrm>
      </p:grpSpPr>
      <p:sp>
        <p:nvSpPr>
          <p:cNvPr id="83" name="Google Shape;83;p11"/>
          <p:cNvSpPr txBox="1"/>
          <p:nvPr>
            <p:ph idx="1" type="body"/>
          </p:nvPr>
        </p:nvSpPr>
        <p:spPr>
          <a:xfrm>
            <a:off x="1493788" y="1694407"/>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84" name="Google Shape;84;p11"/>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85" name="Google Shape;85;p11"/>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86" name="Google Shape;86;p11"/>
          <p:cNvSpPr txBox="1"/>
          <p:nvPr>
            <p:ph idx="2" type="body"/>
          </p:nvPr>
        </p:nvSpPr>
        <p:spPr>
          <a:xfrm>
            <a:off x="5027312" y="1694407"/>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87" name="Google Shape;87;p11"/>
          <p:cNvSpPr txBox="1"/>
          <p:nvPr>
            <p:ph idx="3" type="body"/>
          </p:nvPr>
        </p:nvSpPr>
        <p:spPr>
          <a:xfrm>
            <a:off x="1493788" y="3313631"/>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88" name="Google Shape;88;p11"/>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89" name="Google Shape;89;p11"/>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90" name="Google Shape;90;p11"/>
          <p:cNvSpPr txBox="1"/>
          <p:nvPr>
            <p:ph idx="4" type="body"/>
          </p:nvPr>
        </p:nvSpPr>
        <p:spPr>
          <a:xfrm>
            <a:off x="5027312" y="3313631"/>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91" name="Google Shape;91;p11"/>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2600"/>
              <a:buNone/>
              <a:defRPr b="1" sz="2600">
                <a:solidFill>
                  <a:srgbClr val="1C304A"/>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rdered List - Light">
  <p:cSld name="TITLE_AND_TWO_COLUMNS_1_2_1_1">
    <p:bg>
      <p:bgPr>
        <a:solidFill>
          <a:srgbClr val="FFFFFF"/>
        </a:solidFill>
      </p:bgPr>
    </p:bg>
    <p:spTree>
      <p:nvGrpSpPr>
        <p:cNvPr id="92" name="Shape 92"/>
        <p:cNvGrpSpPr/>
        <p:nvPr/>
      </p:nvGrpSpPr>
      <p:grpSpPr>
        <a:xfrm>
          <a:off x="0" y="0"/>
          <a:ext cx="0" cy="0"/>
          <a:chOff x="0" y="0"/>
          <a:chExt cx="0" cy="0"/>
        </a:xfrm>
      </p:grpSpPr>
      <p:sp>
        <p:nvSpPr>
          <p:cNvPr id="93" name="Google Shape;93;p12"/>
          <p:cNvSpPr txBox="1"/>
          <p:nvPr>
            <p:ph idx="12" type="sldNum"/>
          </p:nvPr>
        </p:nvSpPr>
        <p:spPr>
          <a:xfrm>
            <a:off x="8472450" y="4765389"/>
            <a:ext cx="548700" cy="261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94" name="Google Shape;94;p12"/>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95" name="Google Shape;95;p12"/>
          <p:cNvSpPr txBox="1"/>
          <p:nvPr>
            <p:ph idx="1"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
        <p:nvSpPr>
          <p:cNvPr id="96" name="Google Shape;96;p12"/>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1</a:t>
            </a:r>
            <a:endParaRPr b="1" i="0" sz="7200" u="none" cap="none" strike="noStrike">
              <a:solidFill>
                <a:srgbClr val="00CFFF"/>
              </a:solidFill>
              <a:latin typeface="Helvetica Neue"/>
              <a:ea typeface="Helvetica Neue"/>
              <a:cs typeface="Helvetica Neue"/>
              <a:sym typeface="Helvetica Neue"/>
            </a:endParaRPr>
          </a:p>
        </p:txBody>
      </p:sp>
      <p:sp>
        <p:nvSpPr>
          <p:cNvPr id="97" name="Google Shape;97;p12"/>
          <p:cNvSpPr txBox="1"/>
          <p:nvPr>
            <p:ph idx="2" type="body"/>
          </p:nvPr>
        </p:nvSpPr>
        <p:spPr>
          <a:xfrm>
            <a:off x="8735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98" name="Google Shape;98;p12"/>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2</a:t>
            </a:r>
            <a:endParaRPr b="1" i="0" sz="7200" u="none" cap="none" strike="noStrike">
              <a:solidFill>
                <a:srgbClr val="00CFFF"/>
              </a:solidFill>
              <a:latin typeface="Helvetica Neue"/>
              <a:ea typeface="Helvetica Neue"/>
              <a:cs typeface="Helvetica Neue"/>
              <a:sym typeface="Helvetica Neue"/>
            </a:endParaRPr>
          </a:p>
        </p:txBody>
      </p:sp>
      <p:sp>
        <p:nvSpPr>
          <p:cNvPr id="99" name="Google Shape;99;p12"/>
          <p:cNvSpPr txBox="1"/>
          <p:nvPr>
            <p:ph idx="3" type="body"/>
          </p:nvPr>
        </p:nvSpPr>
        <p:spPr>
          <a:xfrm>
            <a:off x="24037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00" name="Google Shape;100;p12"/>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3</a:t>
            </a:r>
            <a:endParaRPr b="1" i="0" sz="7200" u="none" cap="none" strike="noStrike">
              <a:solidFill>
                <a:srgbClr val="00CFFF"/>
              </a:solidFill>
              <a:latin typeface="Helvetica Neue"/>
              <a:ea typeface="Helvetica Neue"/>
              <a:cs typeface="Helvetica Neue"/>
              <a:sym typeface="Helvetica Neue"/>
            </a:endParaRPr>
          </a:p>
        </p:txBody>
      </p:sp>
      <p:sp>
        <p:nvSpPr>
          <p:cNvPr id="101" name="Google Shape;101;p12"/>
          <p:cNvSpPr txBox="1"/>
          <p:nvPr>
            <p:ph idx="4" type="body"/>
          </p:nvPr>
        </p:nvSpPr>
        <p:spPr>
          <a:xfrm>
            <a:off x="39339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02" name="Google Shape;102;p12"/>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4</a:t>
            </a:r>
            <a:endParaRPr b="1" i="0" sz="7200" u="none" cap="none" strike="noStrike">
              <a:solidFill>
                <a:srgbClr val="00CFFF"/>
              </a:solidFill>
              <a:latin typeface="Helvetica Neue"/>
              <a:ea typeface="Helvetica Neue"/>
              <a:cs typeface="Helvetica Neue"/>
              <a:sym typeface="Helvetica Neue"/>
            </a:endParaRPr>
          </a:p>
        </p:txBody>
      </p:sp>
      <p:sp>
        <p:nvSpPr>
          <p:cNvPr id="103" name="Google Shape;103;p12"/>
          <p:cNvSpPr txBox="1"/>
          <p:nvPr>
            <p:ph idx="5" type="body"/>
          </p:nvPr>
        </p:nvSpPr>
        <p:spPr>
          <a:xfrm>
            <a:off x="54641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04" name="Google Shape;104;p12"/>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5</a:t>
            </a:r>
            <a:endParaRPr b="1" i="0" sz="7200" u="none" cap="none" strike="noStrike">
              <a:solidFill>
                <a:srgbClr val="00CFFF"/>
              </a:solidFill>
              <a:latin typeface="Helvetica Neue"/>
              <a:ea typeface="Helvetica Neue"/>
              <a:cs typeface="Helvetica Neue"/>
              <a:sym typeface="Helvetica Neue"/>
            </a:endParaRPr>
          </a:p>
        </p:txBody>
      </p:sp>
      <p:sp>
        <p:nvSpPr>
          <p:cNvPr id="105" name="Google Shape;105;p12"/>
          <p:cNvSpPr txBox="1"/>
          <p:nvPr>
            <p:ph idx="6" type="body"/>
          </p:nvPr>
        </p:nvSpPr>
        <p:spPr>
          <a:xfrm>
            <a:off x="69943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Light">
  <p:cSld name="TITLE_AND_TWO_COLUMNS_1">
    <p:spTree>
      <p:nvGrpSpPr>
        <p:cNvPr id="106" name="Shape 106"/>
        <p:cNvGrpSpPr/>
        <p:nvPr/>
      </p:nvGrpSpPr>
      <p:grpSpPr>
        <a:xfrm>
          <a:off x="0" y="0"/>
          <a:ext cx="0" cy="0"/>
          <a:chOff x="0" y="0"/>
          <a:chExt cx="0" cy="0"/>
        </a:xfrm>
      </p:grpSpPr>
      <p:sp>
        <p:nvSpPr>
          <p:cNvPr id="107" name="Google Shape;107;p13"/>
          <p:cNvSpPr txBox="1"/>
          <p:nvPr>
            <p:ph idx="1" type="body"/>
          </p:nvPr>
        </p:nvSpPr>
        <p:spPr>
          <a:xfrm>
            <a:off x="737118" y="2471784"/>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08" name="Google Shape;108;p13"/>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txBox="1"/>
          <p:nvPr>
            <p:ph idx="2" type="body"/>
          </p:nvPr>
        </p:nvSpPr>
        <p:spPr>
          <a:xfrm>
            <a:off x="3323393" y="2471784"/>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10" name="Google Shape;110;p13"/>
          <p:cNvSpPr txBox="1"/>
          <p:nvPr>
            <p:ph idx="3" type="body"/>
          </p:nvPr>
        </p:nvSpPr>
        <p:spPr>
          <a:xfrm>
            <a:off x="5909667" y="2471784"/>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11" name="Google Shape;111;p13"/>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12" name="Google Shape;112;p13"/>
          <p:cNvSpPr txBox="1"/>
          <p:nvPr>
            <p:ph idx="4"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
        <p:nvSpPr>
          <p:cNvPr id="113" name="Google Shape;113;p13"/>
          <p:cNvSpPr/>
          <p:nvPr/>
        </p:nvSpPr>
        <p:spPr>
          <a:xfrm>
            <a:off x="842957"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14" name="Google Shape;114;p13"/>
          <p:cNvSpPr txBox="1"/>
          <p:nvPr/>
        </p:nvSpPr>
        <p:spPr>
          <a:xfrm>
            <a:off x="841248" y="1852625"/>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800" u="none" cap="none" strike="noStrike">
                <a:solidFill>
                  <a:srgbClr val="FFFFFF"/>
                </a:solidFill>
                <a:latin typeface="Helvetica Neue"/>
                <a:ea typeface="Helvetica Neue"/>
                <a:cs typeface="Helvetica Neue"/>
                <a:sym typeface="Helvetica Neue"/>
              </a:rPr>
              <a:t>1</a:t>
            </a:r>
            <a:endParaRPr b="0" i="0" sz="1800" u="none" cap="none" strike="noStrike">
              <a:solidFill>
                <a:srgbClr val="000000"/>
              </a:solidFill>
              <a:latin typeface="Arial"/>
              <a:ea typeface="Arial"/>
              <a:cs typeface="Arial"/>
              <a:sym typeface="Arial"/>
            </a:endParaRPr>
          </a:p>
        </p:txBody>
      </p:sp>
      <p:sp>
        <p:nvSpPr>
          <p:cNvPr id="115" name="Google Shape;115;p13"/>
          <p:cNvSpPr/>
          <p:nvPr/>
        </p:nvSpPr>
        <p:spPr>
          <a:xfrm>
            <a:off x="3375583"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16" name="Google Shape;116;p13"/>
          <p:cNvSpPr txBox="1"/>
          <p:nvPr/>
        </p:nvSpPr>
        <p:spPr>
          <a:xfrm>
            <a:off x="3371633" y="1852625"/>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Helvetica Neue"/>
                <a:ea typeface="Helvetica Neue"/>
                <a:cs typeface="Helvetica Neue"/>
                <a:sym typeface="Helvetica Neue"/>
              </a:rPr>
              <a:t>2</a:t>
            </a:r>
            <a:endParaRPr b="0" i="0" sz="1800" u="none" cap="none" strike="noStrike">
              <a:solidFill>
                <a:srgbClr val="000000"/>
              </a:solidFill>
              <a:latin typeface="Arial"/>
              <a:ea typeface="Arial"/>
              <a:cs typeface="Arial"/>
              <a:sym typeface="Arial"/>
            </a:endParaRPr>
          </a:p>
        </p:txBody>
      </p:sp>
      <p:sp>
        <p:nvSpPr>
          <p:cNvPr id="117" name="Google Shape;117;p13"/>
          <p:cNvSpPr/>
          <p:nvPr/>
        </p:nvSpPr>
        <p:spPr>
          <a:xfrm>
            <a:off x="599343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18" name="Google Shape;118;p13"/>
          <p:cNvSpPr txBox="1"/>
          <p:nvPr/>
        </p:nvSpPr>
        <p:spPr>
          <a:xfrm>
            <a:off x="5989485" y="1852625"/>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Helvetica Neue"/>
                <a:ea typeface="Helvetica Neue"/>
                <a:cs typeface="Helvetica Neue"/>
                <a:sym typeface="Helvetica Neue"/>
              </a:rPr>
              <a:t>3</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Dark">
  <p:cSld name="TITLE_AND_BODY_2_1_1_1_1_3_1">
    <p:bg>
      <p:bgPr>
        <a:solidFill>
          <a:srgbClr val="1C304A"/>
        </a:solidFill>
      </p:bgPr>
    </p:bg>
    <p:spTree>
      <p:nvGrpSpPr>
        <p:cNvPr id="119" name="Shape 119"/>
        <p:cNvGrpSpPr/>
        <p:nvPr/>
      </p:nvGrpSpPr>
      <p:grpSpPr>
        <a:xfrm>
          <a:off x="0" y="0"/>
          <a:ext cx="0" cy="0"/>
          <a:chOff x="0" y="0"/>
          <a:chExt cx="0" cy="0"/>
        </a:xfrm>
      </p:grpSpPr>
      <p:sp>
        <p:nvSpPr>
          <p:cNvPr id="120" name="Google Shape;120;p14"/>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2600"/>
              <a:buNone/>
              <a:defRPr b="1" sz="2600">
                <a:solidFill>
                  <a:srgbClr val="00CFFF"/>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21" name="Google Shape;121;p14"/>
          <p:cNvSpPr txBox="1"/>
          <p:nvPr>
            <p:ph idx="1"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FFFFFF"/>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
        <p:nvSpPr>
          <p:cNvPr id="122" name="Google Shape;122;p14"/>
          <p:cNvSpPr txBox="1"/>
          <p:nvPr>
            <p:ph idx="2" type="body"/>
          </p:nvPr>
        </p:nvSpPr>
        <p:spPr>
          <a:xfrm>
            <a:off x="737118" y="2495159"/>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23" name="Google Shape;123;p14"/>
          <p:cNvSpPr txBox="1"/>
          <p:nvPr>
            <p:ph idx="3" type="body"/>
          </p:nvPr>
        </p:nvSpPr>
        <p:spPr>
          <a:xfrm>
            <a:off x="3323393" y="2495159"/>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24" name="Google Shape;124;p14"/>
          <p:cNvSpPr txBox="1"/>
          <p:nvPr>
            <p:ph idx="4" type="body"/>
          </p:nvPr>
        </p:nvSpPr>
        <p:spPr>
          <a:xfrm>
            <a:off x="5909667" y="2495159"/>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25" name="Google Shape;125;p14"/>
          <p:cNvSpPr/>
          <p:nvPr/>
        </p:nvSpPr>
        <p:spPr>
          <a:xfrm>
            <a:off x="842957"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26" name="Google Shape;126;p14"/>
          <p:cNvSpPr txBox="1"/>
          <p:nvPr/>
        </p:nvSpPr>
        <p:spPr>
          <a:xfrm>
            <a:off x="841248" y="1876000"/>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1C304A"/>
                </a:solidFill>
                <a:latin typeface="Helvetica Neue"/>
                <a:ea typeface="Helvetica Neue"/>
                <a:cs typeface="Helvetica Neue"/>
                <a:sym typeface="Helvetica Neue"/>
              </a:rPr>
              <a:t>1</a:t>
            </a:r>
            <a:endParaRPr b="0" i="0" sz="1800" u="none" cap="none" strike="noStrike">
              <a:solidFill>
                <a:srgbClr val="1C304A"/>
              </a:solidFill>
              <a:latin typeface="Arial"/>
              <a:ea typeface="Arial"/>
              <a:cs typeface="Arial"/>
              <a:sym typeface="Arial"/>
            </a:endParaRPr>
          </a:p>
        </p:txBody>
      </p:sp>
      <p:sp>
        <p:nvSpPr>
          <p:cNvPr id="127" name="Google Shape;127;p14"/>
          <p:cNvSpPr/>
          <p:nvPr/>
        </p:nvSpPr>
        <p:spPr>
          <a:xfrm>
            <a:off x="3375583"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28" name="Google Shape;128;p14"/>
          <p:cNvSpPr txBox="1"/>
          <p:nvPr/>
        </p:nvSpPr>
        <p:spPr>
          <a:xfrm>
            <a:off x="3371633" y="1876000"/>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1C304A"/>
                </a:solidFill>
                <a:latin typeface="Helvetica Neue"/>
                <a:ea typeface="Helvetica Neue"/>
                <a:cs typeface="Helvetica Neue"/>
                <a:sym typeface="Helvetica Neue"/>
              </a:rPr>
              <a:t>2</a:t>
            </a:r>
            <a:endParaRPr b="0" i="0" sz="1800" u="none" cap="none" strike="noStrike">
              <a:solidFill>
                <a:srgbClr val="1C304A"/>
              </a:solidFill>
              <a:latin typeface="Arial"/>
              <a:ea typeface="Arial"/>
              <a:cs typeface="Arial"/>
              <a:sym typeface="Arial"/>
            </a:endParaRPr>
          </a:p>
        </p:txBody>
      </p:sp>
      <p:sp>
        <p:nvSpPr>
          <p:cNvPr id="129" name="Google Shape;129;p14"/>
          <p:cNvSpPr/>
          <p:nvPr/>
        </p:nvSpPr>
        <p:spPr>
          <a:xfrm>
            <a:off x="599343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30" name="Google Shape;130;p14"/>
          <p:cNvSpPr txBox="1"/>
          <p:nvPr/>
        </p:nvSpPr>
        <p:spPr>
          <a:xfrm>
            <a:off x="5989485" y="1876000"/>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1C304A"/>
                </a:solidFill>
                <a:latin typeface="Helvetica Neue"/>
                <a:ea typeface="Helvetica Neue"/>
                <a:cs typeface="Helvetica Neue"/>
                <a:sym typeface="Helvetica Neue"/>
              </a:rPr>
              <a:t>3</a:t>
            </a:r>
            <a:endParaRPr b="0" i="0" sz="1800" u="none" cap="none" strike="noStrike">
              <a:solidFill>
                <a:srgbClr val="1C304A"/>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Dark">
  <p:cSld name="TITLE_AND_BODY_2_1_1_1_1">
    <p:bg>
      <p:bgPr>
        <a:solidFill>
          <a:srgbClr val="1C304A"/>
        </a:solidFill>
      </p:bgPr>
    </p:bg>
    <p:spTree>
      <p:nvGrpSpPr>
        <p:cNvPr id="131" name="Shape 131"/>
        <p:cNvGrpSpPr/>
        <p:nvPr/>
      </p:nvGrpSpPr>
      <p:grpSpPr>
        <a:xfrm>
          <a:off x="0" y="0"/>
          <a:ext cx="0" cy="0"/>
          <a:chOff x="0" y="0"/>
          <a:chExt cx="0" cy="0"/>
        </a:xfrm>
      </p:grpSpPr>
      <p:sp>
        <p:nvSpPr>
          <p:cNvPr id="132" name="Google Shape;132;p15"/>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2600"/>
              <a:buNone/>
              <a:defRPr b="1" sz="2600">
                <a:solidFill>
                  <a:srgbClr val="00CFFF"/>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33" name="Google Shape;133;p15"/>
          <p:cNvSpPr txBox="1"/>
          <p:nvPr>
            <p:ph idx="1" type="body"/>
          </p:nvPr>
        </p:nvSpPr>
        <p:spPr>
          <a:xfrm>
            <a:off x="623400" y="1654658"/>
            <a:ext cx="78915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FFFFFF"/>
              </a:buClr>
              <a:buSzPts val="1800"/>
              <a:buChar char="●"/>
              <a:defRPr>
                <a:solidFill>
                  <a:srgbClr val="FFFFFF"/>
                </a:solidFill>
              </a:defRPr>
            </a:lvl1pPr>
            <a:lvl2pPr indent="-317500" lvl="1" marL="914400" rtl="0" algn="l">
              <a:lnSpc>
                <a:spcPct val="115000"/>
              </a:lnSpc>
              <a:spcBef>
                <a:spcPts val="1600"/>
              </a:spcBef>
              <a:spcAft>
                <a:spcPts val="0"/>
              </a:spcAft>
              <a:buClr>
                <a:srgbClr val="FFFFFF"/>
              </a:buClr>
              <a:buSzPts val="1400"/>
              <a:buChar char="○"/>
              <a:defRPr>
                <a:solidFill>
                  <a:srgbClr val="FFFFFF"/>
                </a:solidFill>
              </a:defRPr>
            </a:lvl2pPr>
            <a:lvl3pPr indent="-317500" lvl="2" marL="1371600" rtl="0" algn="l">
              <a:lnSpc>
                <a:spcPct val="115000"/>
              </a:lnSpc>
              <a:spcBef>
                <a:spcPts val="1600"/>
              </a:spcBef>
              <a:spcAft>
                <a:spcPts val="0"/>
              </a:spcAft>
              <a:buClr>
                <a:srgbClr val="FFFFFF"/>
              </a:buClr>
              <a:buSzPts val="1400"/>
              <a:buChar char="■"/>
              <a:defRPr>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292100" lvl="4" marL="2286000" rtl="0" algn="l">
              <a:lnSpc>
                <a:spcPct val="115000"/>
              </a:lnSpc>
              <a:spcBef>
                <a:spcPts val="1600"/>
              </a:spcBef>
              <a:spcAft>
                <a:spcPts val="0"/>
              </a:spcAft>
              <a:buClr>
                <a:srgbClr val="FFFFFF"/>
              </a:buClr>
              <a:buSzPts val="1000"/>
              <a:buChar char="○"/>
              <a:defRPr>
                <a:solidFill>
                  <a:srgbClr val="FFFFFF"/>
                </a:solidFill>
              </a:defRPr>
            </a:lvl5pPr>
            <a:lvl6pPr indent="-279400" lvl="5" marL="2743200" rtl="0" algn="l">
              <a:lnSpc>
                <a:spcPct val="115000"/>
              </a:lnSpc>
              <a:spcBef>
                <a:spcPts val="1600"/>
              </a:spcBef>
              <a:spcAft>
                <a:spcPts val="0"/>
              </a:spcAft>
              <a:buClr>
                <a:srgbClr val="FFFFFF"/>
              </a:buClr>
              <a:buSzPts val="800"/>
              <a:buChar char="■"/>
              <a:defRPr>
                <a:solidFill>
                  <a:srgbClr val="FFFFFF"/>
                </a:solidFill>
              </a:defRPr>
            </a:lvl6pPr>
            <a:lvl7pPr indent="-279400" lvl="6" marL="3200400" rtl="0" algn="l">
              <a:lnSpc>
                <a:spcPct val="115000"/>
              </a:lnSpc>
              <a:spcBef>
                <a:spcPts val="1600"/>
              </a:spcBef>
              <a:spcAft>
                <a:spcPts val="0"/>
              </a:spcAft>
              <a:buClr>
                <a:srgbClr val="FFFFFF"/>
              </a:buClr>
              <a:buSzPts val="800"/>
              <a:buChar char="●"/>
              <a:defRPr>
                <a:solidFill>
                  <a:srgbClr val="FFFFFF"/>
                </a:solidFill>
              </a:defRPr>
            </a:lvl7pPr>
            <a:lvl8pPr indent="-279400" lvl="7" marL="3657600" rtl="0" algn="l">
              <a:lnSpc>
                <a:spcPct val="115000"/>
              </a:lnSpc>
              <a:spcBef>
                <a:spcPts val="1600"/>
              </a:spcBef>
              <a:spcAft>
                <a:spcPts val="0"/>
              </a:spcAft>
              <a:buClr>
                <a:srgbClr val="FFFFFF"/>
              </a:buClr>
              <a:buSzPts val="800"/>
              <a:buChar char="○"/>
              <a:defRPr>
                <a:solidFill>
                  <a:srgbClr val="FFFFFF"/>
                </a:solidFill>
              </a:defRPr>
            </a:lvl8pPr>
            <a:lvl9pPr indent="-279400" lvl="8" marL="4114800" rtl="0" algn="l">
              <a:lnSpc>
                <a:spcPct val="115000"/>
              </a:lnSpc>
              <a:spcBef>
                <a:spcPts val="1600"/>
              </a:spcBef>
              <a:spcAft>
                <a:spcPts val="1600"/>
              </a:spcAft>
              <a:buClr>
                <a:srgbClr val="FFFFFF"/>
              </a:buClr>
              <a:buSzPts val="800"/>
              <a:buChar char="■"/>
              <a:defRPr>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 Dark">
  <p:cSld name="TITLE_AND_BODY_2_1_1_1_1_3">
    <p:bg>
      <p:bgPr>
        <a:solidFill>
          <a:srgbClr val="1C304A"/>
        </a:solidFill>
      </p:bgPr>
    </p:bg>
    <p:spTree>
      <p:nvGrpSpPr>
        <p:cNvPr id="134" name="Shape 134"/>
        <p:cNvGrpSpPr/>
        <p:nvPr/>
      </p:nvGrpSpPr>
      <p:grpSpPr>
        <a:xfrm>
          <a:off x="0" y="0"/>
          <a:ext cx="0" cy="0"/>
          <a:chOff x="0" y="0"/>
          <a:chExt cx="0" cy="0"/>
        </a:xfrm>
      </p:grpSpPr>
      <p:sp>
        <p:nvSpPr>
          <p:cNvPr id="135" name="Google Shape;135;p16"/>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2600"/>
              <a:buNone/>
              <a:defRPr b="1" sz="2600">
                <a:solidFill>
                  <a:srgbClr val="00CFFF"/>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36" name="Google Shape;136;p16"/>
          <p:cNvSpPr txBox="1"/>
          <p:nvPr>
            <p:ph idx="1" type="body"/>
          </p:nvPr>
        </p:nvSpPr>
        <p:spPr>
          <a:xfrm>
            <a:off x="697434" y="1714063"/>
            <a:ext cx="3617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sz="1200">
                <a:solidFill>
                  <a:srgbClr val="FFFFFF"/>
                </a:solidFill>
              </a:defRPr>
            </a:lvl1pPr>
            <a:lvl2pPr indent="-304800" lvl="1" marL="914400" rtl="0" algn="l">
              <a:lnSpc>
                <a:spcPct val="115000"/>
              </a:lnSpc>
              <a:spcBef>
                <a:spcPts val="1000"/>
              </a:spcBef>
              <a:spcAft>
                <a:spcPts val="0"/>
              </a:spcAft>
              <a:buClr>
                <a:srgbClr val="FFFFFF"/>
              </a:buClr>
              <a:buSzPts val="1200"/>
              <a:buChar char="○"/>
              <a:defRPr sz="1200">
                <a:solidFill>
                  <a:srgbClr val="FFFFFF"/>
                </a:solidFill>
              </a:defRPr>
            </a:lvl2pPr>
            <a:lvl3pPr indent="-304800" lvl="2" marL="1371600" rtl="0" algn="l">
              <a:lnSpc>
                <a:spcPct val="115000"/>
              </a:lnSpc>
              <a:spcBef>
                <a:spcPts val="1000"/>
              </a:spcBef>
              <a:spcAft>
                <a:spcPts val="0"/>
              </a:spcAft>
              <a:buClr>
                <a:srgbClr val="FFFFFF"/>
              </a:buClr>
              <a:buSzPts val="1200"/>
              <a:buChar char="■"/>
              <a:defRPr sz="1200">
                <a:solidFill>
                  <a:srgbClr val="FFFFFF"/>
                </a:solidFill>
              </a:defRPr>
            </a:lvl3pPr>
            <a:lvl4pPr indent="-304800" lvl="3" marL="1828800" rtl="0" algn="l">
              <a:lnSpc>
                <a:spcPct val="115000"/>
              </a:lnSpc>
              <a:spcBef>
                <a:spcPts val="1000"/>
              </a:spcBef>
              <a:spcAft>
                <a:spcPts val="0"/>
              </a:spcAft>
              <a:buClr>
                <a:srgbClr val="FFFFFF"/>
              </a:buClr>
              <a:buSzPts val="1200"/>
              <a:buChar char="●"/>
              <a:defRPr sz="1200">
                <a:solidFill>
                  <a:srgbClr val="FFFFFF"/>
                </a:solidFill>
              </a:defRPr>
            </a:lvl4pPr>
            <a:lvl5pPr indent="-304800" lvl="4" marL="2286000" rtl="0" algn="l">
              <a:lnSpc>
                <a:spcPct val="115000"/>
              </a:lnSpc>
              <a:spcBef>
                <a:spcPts val="1000"/>
              </a:spcBef>
              <a:spcAft>
                <a:spcPts val="0"/>
              </a:spcAft>
              <a:buClr>
                <a:srgbClr val="FFFFFF"/>
              </a:buClr>
              <a:buSzPts val="1200"/>
              <a:buChar char="○"/>
              <a:defRPr sz="1200">
                <a:solidFill>
                  <a:srgbClr val="FFFFFF"/>
                </a:solidFill>
              </a:defRPr>
            </a:lvl5pPr>
            <a:lvl6pPr indent="-304800" lvl="5" marL="2743200" rtl="0" algn="l">
              <a:lnSpc>
                <a:spcPct val="115000"/>
              </a:lnSpc>
              <a:spcBef>
                <a:spcPts val="1000"/>
              </a:spcBef>
              <a:spcAft>
                <a:spcPts val="0"/>
              </a:spcAft>
              <a:buClr>
                <a:srgbClr val="FFFFFF"/>
              </a:buClr>
              <a:buSzPts val="1200"/>
              <a:buChar char="■"/>
              <a:defRPr sz="1200">
                <a:solidFill>
                  <a:srgbClr val="FFFFFF"/>
                </a:solidFill>
              </a:defRPr>
            </a:lvl6pPr>
            <a:lvl7pPr indent="-304800" lvl="6" marL="3200400" rtl="0" algn="l">
              <a:lnSpc>
                <a:spcPct val="115000"/>
              </a:lnSpc>
              <a:spcBef>
                <a:spcPts val="1000"/>
              </a:spcBef>
              <a:spcAft>
                <a:spcPts val="0"/>
              </a:spcAft>
              <a:buClr>
                <a:srgbClr val="FFFFFF"/>
              </a:buClr>
              <a:buSzPts val="1200"/>
              <a:buChar char="●"/>
              <a:defRPr sz="1200">
                <a:solidFill>
                  <a:srgbClr val="FFFFFF"/>
                </a:solidFill>
              </a:defRPr>
            </a:lvl7pPr>
            <a:lvl8pPr indent="-304800" lvl="7" marL="3657600" rtl="0" algn="l">
              <a:lnSpc>
                <a:spcPct val="115000"/>
              </a:lnSpc>
              <a:spcBef>
                <a:spcPts val="1000"/>
              </a:spcBef>
              <a:spcAft>
                <a:spcPts val="0"/>
              </a:spcAft>
              <a:buClr>
                <a:srgbClr val="FFFFFF"/>
              </a:buClr>
              <a:buSzPts val="1200"/>
              <a:buChar char="○"/>
              <a:defRPr sz="1200">
                <a:solidFill>
                  <a:srgbClr val="FFFFFF"/>
                </a:solidFill>
              </a:defRPr>
            </a:lvl8pPr>
            <a:lvl9pPr indent="-304800" lvl="8" marL="4114800" rtl="0" algn="l">
              <a:lnSpc>
                <a:spcPct val="115000"/>
              </a:lnSpc>
              <a:spcBef>
                <a:spcPts val="1000"/>
              </a:spcBef>
              <a:spcAft>
                <a:spcPts val="1000"/>
              </a:spcAft>
              <a:buClr>
                <a:srgbClr val="FFFFFF"/>
              </a:buClr>
              <a:buSzPts val="1200"/>
              <a:buChar char="■"/>
              <a:defRPr sz="1200">
                <a:solidFill>
                  <a:srgbClr val="FFFFFF"/>
                </a:solidFill>
              </a:defRPr>
            </a:lvl9pPr>
          </a:lstStyle>
          <a:p/>
        </p:txBody>
      </p:sp>
      <p:sp>
        <p:nvSpPr>
          <p:cNvPr id="137" name="Google Shape;137;p16"/>
          <p:cNvSpPr txBox="1"/>
          <p:nvPr>
            <p:ph idx="2" type="body"/>
          </p:nvPr>
        </p:nvSpPr>
        <p:spPr>
          <a:xfrm>
            <a:off x="4675870" y="1737313"/>
            <a:ext cx="3617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sz="1200">
                <a:solidFill>
                  <a:srgbClr val="FFFFFF"/>
                </a:solidFill>
              </a:defRPr>
            </a:lvl1pPr>
            <a:lvl2pPr indent="-304800" lvl="1" marL="914400" rtl="0" algn="l">
              <a:lnSpc>
                <a:spcPct val="115000"/>
              </a:lnSpc>
              <a:spcBef>
                <a:spcPts val="1000"/>
              </a:spcBef>
              <a:spcAft>
                <a:spcPts val="0"/>
              </a:spcAft>
              <a:buClr>
                <a:srgbClr val="FFFFFF"/>
              </a:buClr>
              <a:buSzPts val="1200"/>
              <a:buChar char="○"/>
              <a:defRPr sz="1200">
                <a:solidFill>
                  <a:srgbClr val="FFFFFF"/>
                </a:solidFill>
              </a:defRPr>
            </a:lvl2pPr>
            <a:lvl3pPr indent="-304800" lvl="2" marL="1371600" rtl="0" algn="l">
              <a:lnSpc>
                <a:spcPct val="115000"/>
              </a:lnSpc>
              <a:spcBef>
                <a:spcPts val="1000"/>
              </a:spcBef>
              <a:spcAft>
                <a:spcPts val="0"/>
              </a:spcAft>
              <a:buClr>
                <a:srgbClr val="FFFFFF"/>
              </a:buClr>
              <a:buSzPts val="1200"/>
              <a:buChar char="■"/>
              <a:defRPr sz="1200">
                <a:solidFill>
                  <a:srgbClr val="FFFFFF"/>
                </a:solidFill>
              </a:defRPr>
            </a:lvl3pPr>
            <a:lvl4pPr indent="-304800" lvl="3" marL="1828800" rtl="0" algn="l">
              <a:lnSpc>
                <a:spcPct val="115000"/>
              </a:lnSpc>
              <a:spcBef>
                <a:spcPts val="1000"/>
              </a:spcBef>
              <a:spcAft>
                <a:spcPts val="0"/>
              </a:spcAft>
              <a:buClr>
                <a:srgbClr val="FFFFFF"/>
              </a:buClr>
              <a:buSzPts val="1200"/>
              <a:buChar char="●"/>
              <a:defRPr sz="1200">
                <a:solidFill>
                  <a:srgbClr val="FFFFFF"/>
                </a:solidFill>
              </a:defRPr>
            </a:lvl4pPr>
            <a:lvl5pPr indent="-304800" lvl="4" marL="2286000" rtl="0" algn="l">
              <a:lnSpc>
                <a:spcPct val="115000"/>
              </a:lnSpc>
              <a:spcBef>
                <a:spcPts val="1000"/>
              </a:spcBef>
              <a:spcAft>
                <a:spcPts val="0"/>
              </a:spcAft>
              <a:buClr>
                <a:srgbClr val="FFFFFF"/>
              </a:buClr>
              <a:buSzPts val="1200"/>
              <a:buChar char="○"/>
              <a:defRPr sz="1200">
                <a:solidFill>
                  <a:srgbClr val="FFFFFF"/>
                </a:solidFill>
              </a:defRPr>
            </a:lvl5pPr>
            <a:lvl6pPr indent="-304800" lvl="5" marL="2743200" rtl="0" algn="l">
              <a:lnSpc>
                <a:spcPct val="115000"/>
              </a:lnSpc>
              <a:spcBef>
                <a:spcPts val="1000"/>
              </a:spcBef>
              <a:spcAft>
                <a:spcPts val="0"/>
              </a:spcAft>
              <a:buClr>
                <a:srgbClr val="FFFFFF"/>
              </a:buClr>
              <a:buSzPts val="1200"/>
              <a:buChar char="■"/>
              <a:defRPr sz="1200">
                <a:solidFill>
                  <a:srgbClr val="FFFFFF"/>
                </a:solidFill>
              </a:defRPr>
            </a:lvl6pPr>
            <a:lvl7pPr indent="-304800" lvl="6" marL="3200400" rtl="0" algn="l">
              <a:lnSpc>
                <a:spcPct val="115000"/>
              </a:lnSpc>
              <a:spcBef>
                <a:spcPts val="1000"/>
              </a:spcBef>
              <a:spcAft>
                <a:spcPts val="0"/>
              </a:spcAft>
              <a:buClr>
                <a:srgbClr val="FFFFFF"/>
              </a:buClr>
              <a:buSzPts val="1200"/>
              <a:buChar char="●"/>
              <a:defRPr sz="1200">
                <a:solidFill>
                  <a:srgbClr val="FFFFFF"/>
                </a:solidFill>
              </a:defRPr>
            </a:lvl7pPr>
            <a:lvl8pPr indent="-304800" lvl="7" marL="3657600" rtl="0" algn="l">
              <a:lnSpc>
                <a:spcPct val="115000"/>
              </a:lnSpc>
              <a:spcBef>
                <a:spcPts val="1000"/>
              </a:spcBef>
              <a:spcAft>
                <a:spcPts val="0"/>
              </a:spcAft>
              <a:buClr>
                <a:srgbClr val="FFFFFF"/>
              </a:buClr>
              <a:buSzPts val="1200"/>
              <a:buChar char="○"/>
              <a:defRPr sz="1200">
                <a:solidFill>
                  <a:srgbClr val="FFFFFF"/>
                </a:solidFill>
              </a:defRPr>
            </a:lvl8pPr>
            <a:lvl9pPr indent="-304800" lvl="8" marL="4114800" rtl="0" algn="l">
              <a:lnSpc>
                <a:spcPct val="115000"/>
              </a:lnSpc>
              <a:spcBef>
                <a:spcPts val="1000"/>
              </a:spcBef>
              <a:spcAft>
                <a:spcPts val="1000"/>
              </a:spcAft>
              <a:buClr>
                <a:srgbClr val="FFFFFF"/>
              </a:buClr>
              <a:buSzPts val="1200"/>
              <a:buChar char="■"/>
              <a:defRPr sz="1200">
                <a:solidFill>
                  <a:srgbClr val="FFFFFF"/>
                </a:solidFill>
              </a:defRPr>
            </a:lvl9pPr>
          </a:lstStyle>
          <a:p/>
        </p:txBody>
      </p:sp>
      <p:sp>
        <p:nvSpPr>
          <p:cNvPr id="138" name="Google Shape;138;p16"/>
          <p:cNvSpPr txBox="1"/>
          <p:nvPr>
            <p:ph idx="3"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FFFFFF"/>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 Light">
  <p:cSld name="TITLE_AND_BODY_2_1_1_1_1_1">
    <p:bg>
      <p:bgPr>
        <a:solidFill>
          <a:srgbClr val="FFFFFF"/>
        </a:solidFill>
      </p:bgPr>
    </p:bg>
    <p:spTree>
      <p:nvGrpSpPr>
        <p:cNvPr id="139" name="Shape 139"/>
        <p:cNvGrpSpPr/>
        <p:nvPr/>
      </p:nvGrpSpPr>
      <p:grpSpPr>
        <a:xfrm>
          <a:off x="0" y="0"/>
          <a:ext cx="0" cy="0"/>
          <a:chOff x="0" y="0"/>
          <a:chExt cx="0" cy="0"/>
        </a:xfrm>
      </p:grpSpPr>
      <p:sp>
        <p:nvSpPr>
          <p:cNvPr id="140" name="Google Shape;140;p17"/>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41" name="Google Shape;141;p17"/>
          <p:cNvSpPr txBox="1"/>
          <p:nvPr>
            <p:ph idx="1" type="body"/>
          </p:nvPr>
        </p:nvSpPr>
        <p:spPr>
          <a:xfrm>
            <a:off x="725280" y="1722020"/>
            <a:ext cx="3617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000"/>
              </a:spcBef>
              <a:spcAft>
                <a:spcPts val="0"/>
              </a:spcAft>
              <a:buSzPts val="1200"/>
              <a:buChar char="○"/>
              <a:defRPr sz="1200"/>
            </a:lvl2pPr>
            <a:lvl3pPr indent="-304800" lvl="2" marL="1371600" rtl="0" algn="l">
              <a:lnSpc>
                <a:spcPct val="115000"/>
              </a:lnSpc>
              <a:spcBef>
                <a:spcPts val="1000"/>
              </a:spcBef>
              <a:spcAft>
                <a:spcPts val="0"/>
              </a:spcAft>
              <a:buSzPts val="1200"/>
              <a:buChar char="■"/>
              <a:defRPr sz="1200"/>
            </a:lvl3pPr>
            <a:lvl4pPr indent="-304800" lvl="3" marL="1828800" rtl="0" algn="l">
              <a:lnSpc>
                <a:spcPct val="115000"/>
              </a:lnSpc>
              <a:spcBef>
                <a:spcPts val="1000"/>
              </a:spcBef>
              <a:spcAft>
                <a:spcPts val="0"/>
              </a:spcAft>
              <a:buSzPts val="1200"/>
              <a:buChar char="●"/>
              <a:defRPr sz="1200"/>
            </a:lvl4pPr>
            <a:lvl5pPr indent="-304800" lvl="4" marL="2286000" rtl="0" algn="l">
              <a:lnSpc>
                <a:spcPct val="115000"/>
              </a:lnSpc>
              <a:spcBef>
                <a:spcPts val="1000"/>
              </a:spcBef>
              <a:spcAft>
                <a:spcPts val="0"/>
              </a:spcAft>
              <a:buSzPts val="1200"/>
              <a:buChar char="○"/>
              <a:defRPr sz="1200"/>
            </a:lvl5pPr>
            <a:lvl6pPr indent="-304800" lvl="5" marL="2743200" rtl="0" algn="l">
              <a:lnSpc>
                <a:spcPct val="115000"/>
              </a:lnSpc>
              <a:spcBef>
                <a:spcPts val="1000"/>
              </a:spcBef>
              <a:spcAft>
                <a:spcPts val="0"/>
              </a:spcAft>
              <a:buSzPts val="1200"/>
              <a:buChar char="■"/>
              <a:defRPr sz="1200"/>
            </a:lvl6pPr>
            <a:lvl7pPr indent="-304800" lvl="6" marL="3200400" rtl="0" algn="l">
              <a:lnSpc>
                <a:spcPct val="115000"/>
              </a:lnSpc>
              <a:spcBef>
                <a:spcPts val="1000"/>
              </a:spcBef>
              <a:spcAft>
                <a:spcPts val="0"/>
              </a:spcAft>
              <a:buSzPts val="1200"/>
              <a:buChar char="●"/>
              <a:defRPr sz="1200"/>
            </a:lvl7pPr>
            <a:lvl8pPr indent="-304800" lvl="7" marL="3657600" rtl="0" algn="l">
              <a:lnSpc>
                <a:spcPct val="115000"/>
              </a:lnSpc>
              <a:spcBef>
                <a:spcPts val="1000"/>
              </a:spcBef>
              <a:spcAft>
                <a:spcPts val="0"/>
              </a:spcAft>
              <a:buSzPts val="1200"/>
              <a:buChar char="○"/>
              <a:defRPr sz="1200"/>
            </a:lvl8pPr>
            <a:lvl9pPr indent="-304800" lvl="8" marL="4114800" rtl="0" algn="l">
              <a:lnSpc>
                <a:spcPct val="115000"/>
              </a:lnSpc>
              <a:spcBef>
                <a:spcPts val="1000"/>
              </a:spcBef>
              <a:spcAft>
                <a:spcPts val="1000"/>
              </a:spcAft>
              <a:buSzPts val="1200"/>
              <a:buChar char="■"/>
              <a:defRPr sz="1200"/>
            </a:lvl9pPr>
          </a:lstStyle>
          <a:p/>
        </p:txBody>
      </p:sp>
      <p:sp>
        <p:nvSpPr>
          <p:cNvPr id="142" name="Google Shape;142;p17"/>
          <p:cNvSpPr txBox="1"/>
          <p:nvPr>
            <p:ph idx="2" type="body"/>
          </p:nvPr>
        </p:nvSpPr>
        <p:spPr>
          <a:xfrm>
            <a:off x="4675870" y="1745270"/>
            <a:ext cx="3617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000"/>
              </a:spcBef>
              <a:spcAft>
                <a:spcPts val="0"/>
              </a:spcAft>
              <a:buSzPts val="1200"/>
              <a:buChar char="○"/>
              <a:defRPr sz="1200"/>
            </a:lvl2pPr>
            <a:lvl3pPr indent="-304800" lvl="2" marL="1371600" rtl="0" algn="l">
              <a:lnSpc>
                <a:spcPct val="115000"/>
              </a:lnSpc>
              <a:spcBef>
                <a:spcPts val="1000"/>
              </a:spcBef>
              <a:spcAft>
                <a:spcPts val="0"/>
              </a:spcAft>
              <a:buSzPts val="1200"/>
              <a:buChar char="■"/>
              <a:defRPr sz="1200"/>
            </a:lvl3pPr>
            <a:lvl4pPr indent="-304800" lvl="3" marL="1828800" rtl="0" algn="l">
              <a:lnSpc>
                <a:spcPct val="115000"/>
              </a:lnSpc>
              <a:spcBef>
                <a:spcPts val="1000"/>
              </a:spcBef>
              <a:spcAft>
                <a:spcPts val="0"/>
              </a:spcAft>
              <a:buSzPts val="1200"/>
              <a:buChar char="●"/>
              <a:defRPr sz="1200"/>
            </a:lvl4pPr>
            <a:lvl5pPr indent="-304800" lvl="4" marL="2286000" rtl="0" algn="l">
              <a:lnSpc>
                <a:spcPct val="115000"/>
              </a:lnSpc>
              <a:spcBef>
                <a:spcPts val="1000"/>
              </a:spcBef>
              <a:spcAft>
                <a:spcPts val="0"/>
              </a:spcAft>
              <a:buSzPts val="1200"/>
              <a:buChar char="○"/>
              <a:defRPr sz="1200"/>
            </a:lvl5pPr>
            <a:lvl6pPr indent="-304800" lvl="5" marL="2743200" rtl="0" algn="l">
              <a:lnSpc>
                <a:spcPct val="115000"/>
              </a:lnSpc>
              <a:spcBef>
                <a:spcPts val="1000"/>
              </a:spcBef>
              <a:spcAft>
                <a:spcPts val="0"/>
              </a:spcAft>
              <a:buSzPts val="1200"/>
              <a:buChar char="■"/>
              <a:defRPr sz="1200"/>
            </a:lvl6pPr>
            <a:lvl7pPr indent="-304800" lvl="6" marL="3200400" rtl="0" algn="l">
              <a:lnSpc>
                <a:spcPct val="115000"/>
              </a:lnSpc>
              <a:spcBef>
                <a:spcPts val="1000"/>
              </a:spcBef>
              <a:spcAft>
                <a:spcPts val="0"/>
              </a:spcAft>
              <a:buSzPts val="1200"/>
              <a:buChar char="●"/>
              <a:defRPr sz="1200"/>
            </a:lvl7pPr>
            <a:lvl8pPr indent="-304800" lvl="7" marL="3657600" rtl="0" algn="l">
              <a:lnSpc>
                <a:spcPct val="115000"/>
              </a:lnSpc>
              <a:spcBef>
                <a:spcPts val="1000"/>
              </a:spcBef>
              <a:spcAft>
                <a:spcPts val="0"/>
              </a:spcAft>
              <a:buSzPts val="1200"/>
              <a:buChar char="○"/>
              <a:defRPr sz="1200"/>
            </a:lvl8pPr>
            <a:lvl9pPr indent="-304800" lvl="8" marL="4114800" rtl="0" algn="l">
              <a:lnSpc>
                <a:spcPct val="115000"/>
              </a:lnSpc>
              <a:spcBef>
                <a:spcPts val="1000"/>
              </a:spcBef>
              <a:spcAft>
                <a:spcPts val="1000"/>
              </a:spcAft>
              <a:buSzPts val="1200"/>
              <a:buChar char="■"/>
              <a:defRPr sz="1200"/>
            </a:lvl9pPr>
          </a:lstStyle>
          <a:p/>
        </p:txBody>
      </p:sp>
      <p:sp>
        <p:nvSpPr>
          <p:cNvPr id="143" name="Google Shape;143;p17"/>
          <p:cNvSpPr txBox="1"/>
          <p:nvPr>
            <p:ph idx="3"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 Light">
  <p:cSld name="CUSTOM">
    <p:spTree>
      <p:nvGrpSpPr>
        <p:cNvPr id="144" name="Shape 144"/>
        <p:cNvGrpSpPr/>
        <p:nvPr/>
      </p:nvGrpSpPr>
      <p:grpSpPr>
        <a:xfrm>
          <a:off x="0" y="0"/>
          <a:ext cx="0" cy="0"/>
          <a:chOff x="0" y="0"/>
          <a:chExt cx="0" cy="0"/>
        </a:xfrm>
      </p:grpSpPr>
      <p:sp>
        <p:nvSpPr>
          <p:cNvPr id="145" name="Google Shape;145;p18"/>
          <p:cNvSpPr txBox="1"/>
          <p:nvPr>
            <p:ph idx="1"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
        <p:nvSpPr>
          <p:cNvPr id="146" name="Google Shape;146;p18"/>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 Dark">
  <p:cSld name="SECTION_TITLE_AND_DESCRIPTION_1">
    <p:spTree>
      <p:nvGrpSpPr>
        <p:cNvPr id="147" name="Shape 147"/>
        <p:cNvGrpSpPr/>
        <p:nvPr/>
      </p:nvGrpSpPr>
      <p:grpSpPr>
        <a:xfrm>
          <a:off x="0" y="0"/>
          <a:ext cx="0" cy="0"/>
          <a:chOff x="0" y="0"/>
          <a:chExt cx="0" cy="0"/>
        </a:xfrm>
      </p:grpSpPr>
      <p:pic>
        <p:nvPicPr>
          <p:cNvPr id="148" name="Google Shape;148;p19"/>
          <p:cNvPicPr preferRelativeResize="0"/>
          <p:nvPr/>
        </p:nvPicPr>
        <p:blipFill rotWithShape="1">
          <a:blip r:embed="rId2">
            <a:alphaModFix/>
          </a:blip>
          <a:srcRect b="30901" l="47427" r="11416" t="6909"/>
          <a:stretch/>
        </p:blipFill>
        <p:spPr>
          <a:xfrm>
            <a:off x="4572000" y="-42840"/>
            <a:ext cx="4619100" cy="5235000"/>
          </a:xfrm>
          <a:prstGeom prst="rect">
            <a:avLst/>
          </a:prstGeom>
          <a:noFill/>
          <a:ln>
            <a:noFill/>
          </a:ln>
        </p:spPr>
      </p:pic>
      <p:sp>
        <p:nvSpPr>
          <p:cNvPr id="149" name="Google Shape;149;p19"/>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9"/>
          <p:cNvSpPr txBox="1"/>
          <p:nvPr>
            <p:ph type="ctrTitle"/>
          </p:nvPr>
        </p:nvSpPr>
        <p:spPr>
          <a:xfrm>
            <a:off x="718656" y="614725"/>
            <a:ext cx="34947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2600"/>
              <a:buNone/>
              <a:defRPr b="1" sz="2600">
                <a:solidFill>
                  <a:srgbClr val="00CFFF"/>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51" name="Google Shape;151;p19"/>
          <p:cNvSpPr txBox="1"/>
          <p:nvPr>
            <p:ph idx="1" type="body"/>
          </p:nvPr>
        </p:nvSpPr>
        <p:spPr>
          <a:xfrm>
            <a:off x="725275" y="1722025"/>
            <a:ext cx="3104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sz="1200">
                <a:solidFill>
                  <a:srgbClr val="FFFFFF"/>
                </a:solidFill>
              </a:defRPr>
            </a:lvl1pPr>
            <a:lvl2pPr indent="-304800" lvl="1" marL="914400" rtl="0" algn="l">
              <a:lnSpc>
                <a:spcPct val="115000"/>
              </a:lnSpc>
              <a:spcBef>
                <a:spcPts val="1000"/>
              </a:spcBef>
              <a:spcAft>
                <a:spcPts val="0"/>
              </a:spcAft>
              <a:buClr>
                <a:srgbClr val="FFFFFF"/>
              </a:buClr>
              <a:buSzPts val="1200"/>
              <a:buChar char="○"/>
              <a:defRPr sz="1200">
                <a:solidFill>
                  <a:srgbClr val="FFFFFF"/>
                </a:solidFill>
              </a:defRPr>
            </a:lvl2pPr>
            <a:lvl3pPr indent="-304800" lvl="2" marL="1371600" rtl="0" algn="l">
              <a:lnSpc>
                <a:spcPct val="115000"/>
              </a:lnSpc>
              <a:spcBef>
                <a:spcPts val="1000"/>
              </a:spcBef>
              <a:spcAft>
                <a:spcPts val="0"/>
              </a:spcAft>
              <a:buClr>
                <a:srgbClr val="FFFFFF"/>
              </a:buClr>
              <a:buSzPts val="1200"/>
              <a:buChar char="■"/>
              <a:defRPr sz="1200">
                <a:solidFill>
                  <a:srgbClr val="FFFFFF"/>
                </a:solidFill>
              </a:defRPr>
            </a:lvl3pPr>
            <a:lvl4pPr indent="-304800" lvl="3" marL="1828800" rtl="0" algn="l">
              <a:lnSpc>
                <a:spcPct val="115000"/>
              </a:lnSpc>
              <a:spcBef>
                <a:spcPts val="1000"/>
              </a:spcBef>
              <a:spcAft>
                <a:spcPts val="0"/>
              </a:spcAft>
              <a:buClr>
                <a:srgbClr val="FFFFFF"/>
              </a:buClr>
              <a:buSzPts val="1200"/>
              <a:buChar char="●"/>
              <a:defRPr sz="1200">
                <a:solidFill>
                  <a:srgbClr val="FFFFFF"/>
                </a:solidFill>
              </a:defRPr>
            </a:lvl4pPr>
            <a:lvl5pPr indent="-304800" lvl="4" marL="2286000" rtl="0" algn="l">
              <a:lnSpc>
                <a:spcPct val="115000"/>
              </a:lnSpc>
              <a:spcBef>
                <a:spcPts val="1000"/>
              </a:spcBef>
              <a:spcAft>
                <a:spcPts val="0"/>
              </a:spcAft>
              <a:buClr>
                <a:srgbClr val="FFFFFF"/>
              </a:buClr>
              <a:buSzPts val="1200"/>
              <a:buChar char="○"/>
              <a:defRPr sz="1200">
                <a:solidFill>
                  <a:srgbClr val="FFFFFF"/>
                </a:solidFill>
              </a:defRPr>
            </a:lvl5pPr>
            <a:lvl6pPr indent="-304800" lvl="5" marL="2743200" rtl="0" algn="l">
              <a:lnSpc>
                <a:spcPct val="115000"/>
              </a:lnSpc>
              <a:spcBef>
                <a:spcPts val="1000"/>
              </a:spcBef>
              <a:spcAft>
                <a:spcPts val="0"/>
              </a:spcAft>
              <a:buClr>
                <a:srgbClr val="FFFFFF"/>
              </a:buClr>
              <a:buSzPts val="1200"/>
              <a:buChar char="■"/>
              <a:defRPr sz="1200">
                <a:solidFill>
                  <a:srgbClr val="FFFFFF"/>
                </a:solidFill>
              </a:defRPr>
            </a:lvl6pPr>
            <a:lvl7pPr indent="-304800" lvl="6" marL="3200400" rtl="0" algn="l">
              <a:lnSpc>
                <a:spcPct val="115000"/>
              </a:lnSpc>
              <a:spcBef>
                <a:spcPts val="1000"/>
              </a:spcBef>
              <a:spcAft>
                <a:spcPts val="0"/>
              </a:spcAft>
              <a:buClr>
                <a:srgbClr val="FFFFFF"/>
              </a:buClr>
              <a:buSzPts val="1200"/>
              <a:buChar char="●"/>
              <a:defRPr sz="1200">
                <a:solidFill>
                  <a:srgbClr val="FFFFFF"/>
                </a:solidFill>
              </a:defRPr>
            </a:lvl7pPr>
            <a:lvl8pPr indent="-304800" lvl="7" marL="3657600" rtl="0" algn="l">
              <a:lnSpc>
                <a:spcPct val="115000"/>
              </a:lnSpc>
              <a:spcBef>
                <a:spcPts val="1000"/>
              </a:spcBef>
              <a:spcAft>
                <a:spcPts val="0"/>
              </a:spcAft>
              <a:buClr>
                <a:srgbClr val="FFFFFF"/>
              </a:buClr>
              <a:buSzPts val="1200"/>
              <a:buChar char="○"/>
              <a:defRPr sz="1200">
                <a:solidFill>
                  <a:srgbClr val="FFFFFF"/>
                </a:solidFill>
              </a:defRPr>
            </a:lvl8pPr>
            <a:lvl9pPr indent="-304800" lvl="8" marL="4114800" rtl="0" algn="l">
              <a:lnSpc>
                <a:spcPct val="115000"/>
              </a:lnSpc>
              <a:spcBef>
                <a:spcPts val="1000"/>
              </a:spcBef>
              <a:spcAft>
                <a:spcPts val="1000"/>
              </a:spcAft>
              <a:buClr>
                <a:srgbClr val="FFFFFF"/>
              </a:buClr>
              <a:buSzPts val="1200"/>
              <a:buChar char="■"/>
              <a:defRPr sz="1200">
                <a:solidFill>
                  <a:srgbClr val="FFFFFF"/>
                </a:solidFill>
              </a:defRPr>
            </a:lvl9pPr>
          </a:lstStyle>
          <a:p/>
        </p:txBody>
      </p:sp>
      <p:sp>
        <p:nvSpPr>
          <p:cNvPr id="152" name="Google Shape;152;p19"/>
          <p:cNvSpPr txBox="1"/>
          <p:nvPr>
            <p:ph idx="2" type="subTitle"/>
          </p:nvPr>
        </p:nvSpPr>
        <p:spPr>
          <a:xfrm>
            <a:off x="718649" y="292250"/>
            <a:ext cx="35463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FFFFFF"/>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 Light">
  <p:cSld name="SECTION_TITLE_AND_DESCRIPTION_1_2">
    <p:spTree>
      <p:nvGrpSpPr>
        <p:cNvPr id="153" name="Shape 153"/>
        <p:cNvGrpSpPr/>
        <p:nvPr/>
      </p:nvGrpSpPr>
      <p:grpSpPr>
        <a:xfrm>
          <a:off x="0" y="0"/>
          <a:ext cx="0" cy="0"/>
          <a:chOff x="0" y="0"/>
          <a:chExt cx="0" cy="0"/>
        </a:xfrm>
      </p:grpSpPr>
      <p:sp>
        <p:nvSpPr>
          <p:cNvPr id="154" name="Google Shape;154;p20"/>
          <p:cNvSpPr/>
          <p:nvPr/>
        </p:nvSpPr>
        <p:spPr>
          <a:xfrm>
            <a:off x="4572000" y="-11850"/>
            <a:ext cx="4619100" cy="5215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0"/>
          <p:cNvSpPr txBox="1"/>
          <p:nvPr>
            <p:ph type="ctrTitle"/>
          </p:nvPr>
        </p:nvSpPr>
        <p:spPr>
          <a:xfrm>
            <a:off x="718656" y="614725"/>
            <a:ext cx="34947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56" name="Google Shape;156;p20"/>
          <p:cNvSpPr txBox="1"/>
          <p:nvPr>
            <p:ph idx="1" type="body"/>
          </p:nvPr>
        </p:nvSpPr>
        <p:spPr>
          <a:xfrm>
            <a:off x="725275" y="1722025"/>
            <a:ext cx="3104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000"/>
              </a:spcBef>
              <a:spcAft>
                <a:spcPts val="0"/>
              </a:spcAft>
              <a:buSzPts val="1200"/>
              <a:buChar char="○"/>
              <a:defRPr sz="1200"/>
            </a:lvl2pPr>
            <a:lvl3pPr indent="-304800" lvl="2" marL="1371600" rtl="0" algn="l">
              <a:lnSpc>
                <a:spcPct val="115000"/>
              </a:lnSpc>
              <a:spcBef>
                <a:spcPts val="1000"/>
              </a:spcBef>
              <a:spcAft>
                <a:spcPts val="0"/>
              </a:spcAft>
              <a:buSzPts val="1200"/>
              <a:buChar char="■"/>
              <a:defRPr sz="1200"/>
            </a:lvl3pPr>
            <a:lvl4pPr indent="-304800" lvl="3" marL="1828800" rtl="0" algn="l">
              <a:lnSpc>
                <a:spcPct val="115000"/>
              </a:lnSpc>
              <a:spcBef>
                <a:spcPts val="1000"/>
              </a:spcBef>
              <a:spcAft>
                <a:spcPts val="0"/>
              </a:spcAft>
              <a:buSzPts val="1200"/>
              <a:buChar char="●"/>
              <a:defRPr sz="1200"/>
            </a:lvl4pPr>
            <a:lvl5pPr indent="-304800" lvl="4" marL="2286000" rtl="0" algn="l">
              <a:lnSpc>
                <a:spcPct val="115000"/>
              </a:lnSpc>
              <a:spcBef>
                <a:spcPts val="1000"/>
              </a:spcBef>
              <a:spcAft>
                <a:spcPts val="0"/>
              </a:spcAft>
              <a:buSzPts val="1200"/>
              <a:buChar char="○"/>
              <a:defRPr sz="1200"/>
            </a:lvl5pPr>
            <a:lvl6pPr indent="-304800" lvl="5" marL="2743200" rtl="0" algn="l">
              <a:lnSpc>
                <a:spcPct val="115000"/>
              </a:lnSpc>
              <a:spcBef>
                <a:spcPts val="1000"/>
              </a:spcBef>
              <a:spcAft>
                <a:spcPts val="0"/>
              </a:spcAft>
              <a:buSzPts val="1200"/>
              <a:buChar char="■"/>
              <a:defRPr sz="1200"/>
            </a:lvl6pPr>
            <a:lvl7pPr indent="-304800" lvl="6" marL="3200400" rtl="0" algn="l">
              <a:lnSpc>
                <a:spcPct val="115000"/>
              </a:lnSpc>
              <a:spcBef>
                <a:spcPts val="1000"/>
              </a:spcBef>
              <a:spcAft>
                <a:spcPts val="0"/>
              </a:spcAft>
              <a:buSzPts val="1200"/>
              <a:buChar char="●"/>
              <a:defRPr sz="1200"/>
            </a:lvl7pPr>
            <a:lvl8pPr indent="-304800" lvl="7" marL="3657600" rtl="0" algn="l">
              <a:lnSpc>
                <a:spcPct val="115000"/>
              </a:lnSpc>
              <a:spcBef>
                <a:spcPts val="1000"/>
              </a:spcBef>
              <a:spcAft>
                <a:spcPts val="0"/>
              </a:spcAft>
              <a:buSzPts val="1200"/>
              <a:buChar char="○"/>
              <a:defRPr sz="1200"/>
            </a:lvl8pPr>
            <a:lvl9pPr indent="-304800" lvl="8" marL="4114800" rtl="0" algn="l">
              <a:lnSpc>
                <a:spcPct val="115000"/>
              </a:lnSpc>
              <a:spcBef>
                <a:spcPts val="1000"/>
              </a:spcBef>
              <a:spcAft>
                <a:spcPts val="1000"/>
              </a:spcAft>
              <a:buSzPts val="1200"/>
              <a:buChar char="■"/>
              <a:defRPr sz="1200"/>
            </a:lvl9pPr>
          </a:lstStyle>
          <a:p/>
        </p:txBody>
      </p:sp>
      <p:sp>
        <p:nvSpPr>
          <p:cNvPr id="157" name="Google Shape;157;p20"/>
          <p:cNvSpPr txBox="1"/>
          <p:nvPr>
            <p:ph idx="2" type="subTitle"/>
          </p:nvPr>
        </p:nvSpPr>
        <p:spPr>
          <a:xfrm>
            <a:off x="718649" y="292250"/>
            <a:ext cx="35463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Light">
  <p:cSld name="TITLE_AND_BODY_2_1_1_1_1_2">
    <p:bg>
      <p:bgPr>
        <a:solidFill>
          <a:srgbClr val="FFFFFF"/>
        </a:solidFill>
      </p:bgPr>
    </p:bg>
    <p:spTree>
      <p:nvGrpSpPr>
        <p:cNvPr id="13" name="Shape 13"/>
        <p:cNvGrpSpPr/>
        <p:nvPr/>
      </p:nvGrpSpPr>
      <p:grpSpPr>
        <a:xfrm>
          <a:off x="0" y="0"/>
          <a:ext cx="0" cy="0"/>
          <a:chOff x="0" y="0"/>
          <a:chExt cx="0" cy="0"/>
        </a:xfrm>
      </p:grpSpPr>
      <p:sp>
        <p:nvSpPr>
          <p:cNvPr id="14" name="Google Shape;14;p3"/>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5" name="Google Shape;15;p3"/>
          <p:cNvSpPr txBox="1"/>
          <p:nvPr>
            <p:ph idx="1" type="body"/>
          </p:nvPr>
        </p:nvSpPr>
        <p:spPr>
          <a:xfrm>
            <a:off x="712850" y="1662375"/>
            <a:ext cx="78021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1C304A"/>
              </a:buClr>
              <a:buSzPts val="1800"/>
              <a:buChar char="●"/>
              <a:defRPr>
                <a:solidFill>
                  <a:srgbClr val="1C304A"/>
                </a:solidFill>
              </a:defRPr>
            </a:lvl1pPr>
            <a:lvl2pPr indent="-317500" lvl="1" marL="914400" rtl="0" algn="l">
              <a:lnSpc>
                <a:spcPct val="115000"/>
              </a:lnSpc>
              <a:spcBef>
                <a:spcPts val="1600"/>
              </a:spcBef>
              <a:spcAft>
                <a:spcPts val="0"/>
              </a:spcAft>
              <a:buClr>
                <a:srgbClr val="1C304A"/>
              </a:buClr>
              <a:buSzPts val="1400"/>
              <a:buChar char="○"/>
              <a:defRPr>
                <a:solidFill>
                  <a:srgbClr val="1C304A"/>
                </a:solidFill>
              </a:defRPr>
            </a:lvl2pPr>
            <a:lvl3pPr indent="-317500" lvl="2" marL="1371600" rtl="0" algn="l">
              <a:lnSpc>
                <a:spcPct val="115000"/>
              </a:lnSpc>
              <a:spcBef>
                <a:spcPts val="1600"/>
              </a:spcBef>
              <a:spcAft>
                <a:spcPts val="0"/>
              </a:spcAft>
              <a:buClr>
                <a:srgbClr val="1C304A"/>
              </a:buClr>
              <a:buSzPts val="1400"/>
              <a:buChar char="■"/>
              <a:defRPr>
                <a:solidFill>
                  <a:srgbClr val="1C304A"/>
                </a:solidFill>
              </a:defRPr>
            </a:lvl3pPr>
            <a:lvl4pPr indent="-304800" lvl="3" marL="1828800" rtl="0" algn="l">
              <a:lnSpc>
                <a:spcPct val="115000"/>
              </a:lnSpc>
              <a:spcBef>
                <a:spcPts val="1600"/>
              </a:spcBef>
              <a:spcAft>
                <a:spcPts val="0"/>
              </a:spcAft>
              <a:buClr>
                <a:srgbClr val="1C304A"/>
              </a:buClr>
              <a:buSzPts val="1200"/>
              <a:buChar char="●"/>
              <a:defRPr>
                <a:solidFill>
                  <a:srgbClr val="1C304A"/>
                </a:solidFill>
              </a:defRPr>
            </a:lvl4pPr>
            <a:lvl5pPr indent="-292100" lvl="4" marL="2286000" rtl="0" algn="l">
              <a:lnSpc>
                <a:spcPct val="115000"/>
              </a:lnSpc>
              <a:spcBef>
                <a:spcPts val="1600"/>
              </a:spcBef>
              <a:spcAft>
                <a:spcPts val="0"/>
              </a:spcAft>
              <a:buClr>
                <a:srgbClr val="1C304A"/>
              </a:buClr>
              <a:buSzPts val="1000"/>
              <a:buChar char="○"/>
              <a:defRPr>
                <a:solidFill>
                  <a:srgbClr val="1C304A"/>
                </a:solidFill>
              </a:defRPr>
            </a:lvl5pPr>
            <a:lvl6pPr indent="-279400" lvl="5" marL="2743200" rtl="0" algn="l">
              <a:lnSpc>
                <a:spcPct val="115000"/>
              </a:lnSpc>
              <a:spcBef>
                <a:spcPts val="1600"/>
              </a:spcBef>
              <a:spcAft>
                <a:spcPts val="0"/>
              </a:spcAft>
              <a:buClr>
                <a:srgbClr val="1C304A"/>
              </a:buClr>
              <a:buSzPts val="800"/>
              <a:buChar char="■"/>
              <a:defRPr>
                <a:solidFill>
                  <a:srgbClr val="1C304A"/>
                </a:solidFill>
              </a:defRPr>
            </a:lvl6pPr>
            <a:lvl7pPr indent="-279400" lvl="6" marL="3200400" rtl="0" algn="l">
              <a:lnSpc>
                <a:spcPct val="115000"/>
              </a:lnSpc>
              <a:spcBef>
                <a:spcPts val="1600"/>
              </a:spcBef>
              <a:spcAft>
                <a:spcPts val="0"/>
              </a:spcAft>
              <a:buClr>
                <a:srgbClr val="1C304A"/>
              </a:buClr>
              <a:buSzPts val="800"/>
              <a:buChar char="●"/>
              <a:defRPr>
                <a:solidFill>
                  <a:srgbClr val="1C304A"/>
                </a:solidFill>
              </a:defRPr>
            </a:lvl7pPr>
            <a:lvl8pPr indent="-279400" lvl="7" marL="3657600" rtl="0" algn="l">
              <a:lnSpc>
                <a:spcPct val="115000"/>
              </a:lnSpc>
              <a:spcBef>
                <a:spcPts val="1600"/>
              </a:spcBef>
              <a:spcAft>
                <a:spcPts val="0"/>
              </a:spcAft>
              <a:buClr>
                <a:srgbClr val="1C304A"/>
              </a:buClr>
              <a:buSzPts val="800"/>
              <a:buChar char="○"/>
              <a:defRPr>
                <a:solidFill>
                  <a:srgbClr val="1C304A"/>
                </a:solidFill>
              </a:defRPr>
            </a:lvl8pPr>
            <a:lvl9pPr indent="-279400" lvl="8" marL="4114800" rtl="0" algn="l">
              <a:lnSpc>
                <a:spcPct val="115000"/>
              </a:lnSpc>
              <a:spcBef>
                <a:spcPts val="1600"/>
              </a:spcBef>
              <a:spcAft>
                <a:spcPts val="1600"/>
              </a:spcAft>
              <a:buClr>
                <a:srgbClr val="1C304A"/>
              </a:buClr>
              <a:buSzPts val="800"/>
              <a:buChar char="■"/>
              <a:defRPr>
                <a:solidFill>
                  <a:srgbClr val="1C304A"/>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 Thanks - Dark">
  <p:cSld name="SECTION_TITLE_AND_DESCRIPTION_1_1">
    <p:bg>
      <p:bgPr>
        <a:solidFill>
          <a:srgbClr val="1C304A"/>
        </a:solidFill>
      </p:bgPr>
    </p:bg>
    <p:spTree>
      <p:nvGrpSpPr>
        <p:cNvPr id="158" name="Shape 158"/>
        <p:cNvGrpSpPr/>
        <p:nvPr/>
      </p:nvGrpSpPr>
      <p:grpSpPr>
        <a:xfrm>
          <a:off x="0" y="0"/>
          <a:ext cx="0" cy="0"/>
          <a:chOff x="0" y="0"/>
          <a:chExt cx="0" cy="0"/>
        </a:xfrm>
      </p:grpSpPr>
      <p:sp>
        <p:nvSpPr>
          <p:cNvPr id="159" name="Google Shape;159;p21"/>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00CFFF"/>
              </a:buClr>
              <a:buSzPts val="6000"/>
              <a:buNone/>
              <a:defRPr b="1" sz="6000">
                <a:solidFill>
                  <a:srgbClr val="00CFFF"/>
                </a:solidFill>
              </a:defRPr>
            </a:lvl1pPr>
            <a:lvl2pPr lvl="1" rtl="0" algn="ctr">
              <a:lnSpc>
                <a:spcPct val="100000"/>
              </a:lnSpc>
              <a:spcBef>
                <a:spcPts val="0"/>
              </a:spcBef>
              <a:spcAft>
                <a:spcPts val="0"/>
              </a:spcAft>
              <a:buClr>
                <a:srgbClr val="1C304A"/>
              </a:buClr>
              <a:buSzPts val="6000"/>
              <a:buNone/>
              <a:defRPr sz="6000">
                <a:solidFill>
                  <a:srgbClr val="1C304A"/>
                </a:solidFill>
              </a:defRPr>
            </a:lvl2pPr>
            <a:lvl3pPr lvl="2" rtl="0" algn="ctr">
              <a:lnSpc>
                <a:spcPct val="100000"/>
              </a:lnSpc>
              <a:spcBef>
                <a:spcPts val="0"/>
              </a:spcBef>
              <a:spcAft>
                <a:spcPts val="0"/>
              </a:spcAft>
              <a:buClr>
                <a:srgbClr val="1C304A"/>
              </a:buClr>
              <a:buSzPts val="6000"/>
              <a:buNone/>
              <a:defRPr sz="6000">
                <a:solidFill>
                  <a:srgbClr val="1C304A"/>
                </a:solidFill>
              </a:defRPr>
            </a:lvl3pPr>
            <a:lvl4pPr lvl="3" rtl="0" algn="ctr">
              <a:lnSpc>
                <a:spcPct val="100000"/>
              </a:lnSpc>
              <a:spcBef>
                <a:spcPts val="0"/>
              </a:spcBef>
              <a:spcAft>
                <a:spcPts val="0"/>
              </a:spcAft>
              <a:buClr>
                <a:srgbClr val="1C304A"/>
              </a:buClr>
              <a:buSzPts val="6000"/>
              <a:buNone/>
              <a:defRPr sz="6000">
                <a:solidFill>
                  <a:srgbClr val="1C304A"/>
                </a:solidFill>
              </a:defRPr>
            </a:lvl4pPr>
            <a:lvl5pPr lvl="4" rtl="0" algn="ctr">
              <a:lnSpc>
                <a:spcPct val="100000"/>
              </a:lnSpc>
              <a:spcBef>
                <a:spcPts val="0"/>
              </a:spcBef>
              <a:spcAft>
                <a:spcPts val="0"/>
              </a:spcAft>
              <a:buClr>
                <a:srgbClr val="1C304A"/>
              </a:buClr>
              <a:buSzPts val="6000"/>
              <a:buNone/>
              <a:defRPr sz="6000">
                <a:solidFill>
                  <a:srgbClr val="1C304A"/>
                </a:solidFill>
              </a:defRPr>
            </a:lvl5pPr>
            <a:lvl6pPr lvl="5" rtl="0" algn="ctr">
              <a:lnSpc>
                <a:spcPct val="100000"/>
              </a:lnSpc>
              <a:spcBef>
                <a:spcPts val="0"/>
              </a:spcBef>
              <a:spcAft>
                <a:spcPts val="0"/>
              </a:spcAft>
              <a:buClr>
                <a:srgbClr val="1C304A"/>
              </a:buClr>
              <a:buSzPts val="6000"/>
              <a:buNone/>
              <a:defRPr sz="6000">
                <a:solidFill>
                  <a:srgbClr val="1C304A"/>
                </a:solidFill>
              </a:defRPr>
            </a:lvl6pPr>
            <a:lvl7pPr lvl="6" rtl="0" algn="ctr">
              <a:lnSpc>
                <a:spcPct val="100000"/>
              </a:lnSpc>
              <a:spcBef>
                <a:spcPts val="0"/>
              </a:spcBef>
              <a:spcAft>
                <a:spcPts val="0"/>
              </a:spcAft>
              <a:buClr>
                <a:srgbClr val="1C304A"/>
              </a:buClr>
              <a:buSzPts val="6000"/>
              <a:buNone/>
              <a:defRPr sz="6000">
                <a:solidFill>
                  <a:srgbClr val="1C304A"/>
                </a:solidFill>
              </a:defRPr>
            </a:lvl7pPr>
            <a:lvl8pPr lvl="7" rtl="0" algn="ctr">
              <a:lnSpc>
                <a:spcPct val="100000"/>
              </a:lnSpc>
              <a:spcBef>
                <a:spcPts val="0"/>
              </a:spcBef>
              <a:spcAft>
                <a:spcPts val="0"/>
              </a:spcAft>
              <a:buClr>
                <a:srgbClr val="1C304A"/>
              </a:buClr>
              <a:buSzPts val="6000"/>
              <a:buNone/>
              <a:defRPr sz="6000">
                <a:solidFill>
                  <a:srgbClr val="1C304A"/>
                </a:solidFill>
              </a:defRPr>
            </a:lvl8pPr>
            <a:lvl9pPr lvl="8" rtl="0" algn="ctr">
              <a:lnSpc>
                <a:spcPct val="100000"/>
              </a:lnSpc>
              <a:spcBef>
                <a:spcPts val="0"/>
              </a:spcBef>
              <a:spcAft>
                <a:spcPts val="0"/>
              </a:spcAft>
              <a:buClr>
                <a:srgbClr val="1C304A"/>
              </a:buClr>
              <a:buSzPts val="6000"/>
              <a:buNone/>
              <a:defRPr sz="6000">
                <a:solidFill>
                  <a:srgbClr val="1C304A"/>
                </a:solidFill>
              </a:defRPr>
            </a:lvl9pPr>
          </a:lstStyle>
          <a:p/>
        </p:txBody>
      </p:sp>
      <p:sp>
        <p:nvSpPr>
          <p:cNvPr id="160" name="Google Shape;160;p21"/>
          <p:cNvSpPr txBox="1"/>
          <p:nvPr>
            <p:ph idx="1" type="body"/>
          </p:nvPr>
        </p:nvSpPr>
        <p:spPr>
          <a:xfrm>
            <a:off x="737118" y="3585136"/>
            <a:ext cx="2258100" cy="1332600"/>
          </a:xfrm>
          <a:prstGeom prst="rect">
            <a:avLst/>
          </a:prstGeom>
          <a:noFill/>
          <a:ln>
            <a:noFill/>
          </a:ln>
        </p:spPr>
        <p:txBody>
          <a:bodyPr anchorCtr="0" anchor="t" bIns="91425" lIns="91425" spcFirstLastPara="1" rIns="91425" wrap="square" tIns="91425">
            <a:noAutofit/>
          </a:bodyPr>
          <a:lstStyle>
            <a:lvl1pPr indent="-292100" lvl="0" marL="457200" rtl="0" algn="l">
              <a:lnSpc>
                <a:spcPct val="115000"/>
              </a:lnSpc>
              <a:spcBef>
                <a:spcPts val="0"/>
              </a:spcBef>
              <a:spcAft>
                <a:spcPts val="0"/>
              </a:spcAft>
              <a:buClr>
                <a:srgbClr val="FFFFFF"/>
              </a:buClr>
              <a:buSzPts val="1000"/>
              <a:buChar char="●"/>
              <a:defRPr sz="1000">
                <a:solidFill>
                  <a:srgbClr val="FFFFFF"/>
                </a:solidFill>
              </a:defRPr>
            </a:lvl1pPr>
            <a:lvl2pPr indent="-292100" lvl="1" marL="914400" rtl="0" algn="l">
              <a:lnSpc>
                <a:spcPct val="115000"/>
              </a:lnSpc>
              <a:spcBef>
                <a:spcPts val="1600"/>
              </a:spcBef>
              <a:spcAft>
                <a:spcPts val="0"/>
              </a:spcAft>
              <a:buClr>
                <a:srgbClr val="FFFFFF"/>
              </a:buClr>
              <a:buSzPts val="1000"/>
              <a:buChar char="○"/>
              <a:defRPr sz="1000">
                <a:solidFill>
                  <a:srgbClr val="FFFFFF"/>
                </a:solidFill>
              </a:defRPr>
            </a:lvl2pPr>
            <a:lvl3pPr indent="-292100" lvl="2" marL="1371600" rtl="0" algn="l">
              <a:lnSpc>
                <a:spcPct val="115000"/>
              </a:lnSpc>
              <a:spcBef>
                <a:spcPts val="1600"/>
              </a:spcBef>
              <a:spcAft>
                <a:spcPts val="0"/>
              </a:spcAft>
              <a:buClr>
                <a:srgbClr val="FFFFFF"/>
              </a:buClr>
              <a:buSzPts val="1000"/>
              <a:buChar char="■"/>
              <a:defRPr sz="1000">
                <a:solidFill>
                  <a:srgbClr val="FFFFFF"/>
                </a:solidFill>
              </a:defRPr>
            </a:lvl3pPr>
            <a:lvl4pPr indent="-292100" lvl="3" marL="1828800" rtl="0" algn="l">
              <a:lnSpc>
                <a:spcPct val="115000"/>
              </a:lnSpc>
              <a:spcBef>
                <a:spcPts val="1600"/>
              </a:spcBef>
              <a:spcAft>
                <a:spcPts val="0"/>
              </a:spcAft>
              <a:buClr>
                <a:srgbClr val="FFFFFF"/>
              </a:buClr>
              <a:buSzPts val="1000"/>
              <a:buChar char="●"/>
              <a:defRPr sz="1000">
                <a:solidFill>
                  <a:srgbClr val="FFFFFF"/>
                </a:solidFill>
              </a:defRPr>
            </a:lvl4pPr>
            <a:lvl5pPr indent="-292100" lvl="4" marL="2286000" rtl="0" algn="l">
              <a:lnSpc>
                <a:spcPct val="115000"/>
              </a:lnSpc>
              <a:spcBef>
                <a:spcPts val="1600"/>
              </a:spcBef>
              <a:spcAft>
                <a:spcPts val="0"/>
              </a:spcAft>
              <a:buClr>
                <a:srgbClr val="FFFFFF"/>
              </a:buClr>
              <a:buSzPts val="1000"/>
              <a:buChar char="○"/>
              <a:defRPr>
                <a:solidFill>
                  <a:srgbClr val="FFFFFF"/>
                </a:solidFill>
              </a:defRPr>
            </a:lvl5pPr>
            <a:lvl6pPr indent="-292100" lvl="5" marL="2743200" rtl="0" algn="l">
              <a:lnSpc>
                <a:spcPct val="115000"/>
              </a:lnSpc>
              <a:spcBef>
                <a:spcPts val="1600"/>
              </a:spcBef>
              <a:spcAft>
                <a:spcPts val="0"/>
              </a:spcAft>
              <a:buClr>
                <a:srgbClr val="FFFFFF"/>
              </a:buClr>
              <a:buSzPts val="1000"/>
              <a:buChar char="■"/>
              <a:defRPr sz="1000">
                <a:solidFill>
                  <a:srgbClr val="FFFFFF"/>
                </a:solidFill>
              </a:defRPr>
            </a:lvl6pPr>
            <a:lvl7pPr indent="-292100" lvl="6" marL="3200400" rtl="0" algn="l">
              <a:lnSpc>
                <a:spcPct val="115000"/>
              </a:lnSpc>
              <a:spcBef>
                <a:spcPts val="1600"/>
              </a:spcBef>
              <a:spcAft>
                <a:spcPts val="0"/>
              </a:spcAft>
              <a:buClr>
                <a:srgbClr val="FFFFFF"/>
              </a:buClr>
              <a:buSzPts val="1000"/>
              <a:buChar char="●"/>
              <a:defRPr sz="1000">
                <a:solidFill>
                  <a:srgbClr val="FFFFFF"/>
                </a:solidFill>
              </a:defRPr>
            </a:lvl7pPr>
            <a:lvl8pPr indent="-292100" lvl="7" marL="3657600" rtl="0" algn="l">
              <a:lnSpc>
                <a:spcPct val="115000"/>
              </a:lnSpc>
              <a:spcBef>
                <a:spcPts val="1600"/>
              </a:spcBef>
              <a:spcAft>
                <a:spcPts val="0"/>
              </a:spcAft>
              <a:buClr>
                <a:srgbClr val="FFFFFF"/>
              </a:buClr>
              <a:buSzPts val="1000"/>
              <a:buChar char="○"/>
              <a:defRPr sz="1000">
                <a:solidFill>
                  <a:srgbClr val="FFFFFF"/>
                </a:solidFill>
              </a:defRPr>
            </a:lvl8pPr>
            <a:lvl9pPr indent="-292100" lvl="8" marL="4114800" rtl="0" algn="l">
              <a:lnSpc>
                <a:spcPct val="115000"/>
              </a:lnSpc>
              <a:spcBef>
                <a:spcPts val="1600"/>
              </a:spcBef>
              <a:spcAft>
                <a:spcPts val="1600"/>
              </a:spcAft>
              <a:buClr>
                <a:srgbClr val="FFFFFF"/>
              </a:buClr>
              <a:buSzPts val="1000"/>
              <a:buChar char="■"/>
              <a:defRPr sz="1000">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Light">
  <p:cSld name="TITLE_AND_BODY_2_1">
    <p:bg>
      <p:bgPr>
        <a:solidFill>
          <a:srgbClr val="FFFFFF"/>
        </a:solidFill>
      </p:bgPr>
    </p:bg>
    <p:spTree>
      <p:nvGrpSpPr>
        <p:cNvPr id="161" name="Shape 161"/>
        <p:cNvGrpSpPr/>
        <p:nvPr/>
      </p:nvGrpSpPr>
      <p:grpSpPr>
        <a:xfrm>
          <a:off x="0" y="0"/>
          <a:ext cx="0" cy="0"/>
          <a:chOff x="0" y="0"/>
          <a:chExt cx="0" cy="0"/>
        </a:xfrm>
      </p:grpSpPr>
      <p:sp>
        <p:nvSpPr>
          <p:cNvPr id="162" name="Google Shape;162;p22"/>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1C304A"/>
              </a:buClr>
              <a:buSzPts val="6000"/>
              <a:buNone/>
              <a:defRPr b="1" sz="6000">
                <a:solidFill>
                  <a:srgbClr val="1C304A"/>
                </a:solidFill>
              </a:defRPr>
            </a:lvl1pPr>
            <a:lvl2pPr lvl="1" rtl="0" algn="ctr">
              <a:lnSpc>
                <a:spcPct val="100000"/>
              </a:lnSpc>
              <a:spcBef>
                <a:spcPts val="0"/>
              </a:spcBef>
              <a:spcAft>
                <a:spcPts val="0"/>
              </a:spcAft>
              <a:buClr>
                <a:srgbClr val="1C304A"/>
              </a:buClr>
              <a:buSzPts val="6000"/>
              <a:buNone/>
              <a:defRPr sz="6000">
                <a:solidFill>
                  <a:srgbClr val="1C304A"/>
                </a:solidFill>
              </a:defRPr>
            </a:lvl2pPr>
            <a:lvl3pPr lvl="2" rtl="0" algn="ctr">
              <a:lnSpc>
                <a:spcPct val="100000"/>
              </a:lnSpc>
              <a:spcBef>
                <a:spcPts val="0"/>
              </a:spcBef>
              <a:spcAft>
                <a:spcPts val="0"/>
              </a:spcAft>
              <a:buClr>
                <a:srgbClr val="1C304A"/>
              </a:buClr>
              <a:buSzPts val="6000"/>
              <a:buNone/>
              <a:defRPr sz="6000">
                <a:solidFill>
                  <a:srgbClr val="1C304A"/>
                </a:solidFill>
              </a:defRPr>
            </a:lvl3pPr>
            <a:lvl4pPr lvl="3" rtl="0" algn="ctr">
              <a:lnSpc>
                <a:spcPct val="100000"/>
              </a:lnSpc>
              <a:spcBef>
                <a:spcPts val="0"/>
              </a:spcBef>
              <a:spcAft>
                <a:spcPts val="0"/>
              </a:spcAft>
              <a:buClr>
                <a:srgbClr val="1C304A"/>
              </a:buClr>
              <a:buSzPts val="6000"/>
              <a:buNone/>
              <a:defRPr sz="6000">
                <a:solidFill>
                  <a:srgbClr val="1C304A"/>
                </a:solidFill>
              </a:defRPr>
            </a:lvl4pPr>
            <a:lvl5pPr lvl="4" rtl="0" algn="ctr">
              <a:lnSpc>
                <a:spcPct val="100000"/>
              </a:lnSpc>
              <a:spcBef>
                <a:spcPts val="0"/>
              </a:spcBef>
              <a:spcAft>
                <a:spcPts val="0"/>
              </a:spcAft>
              <a:buClr>
                <a:srgbClr val="1C304A"/>
              </a:buClr>
              <a:buSzPts val="6000"/>
              <a:buNone/>
              <a:defRPr sz="6000">
                <a:solidFill>
                  <a:srgbClr val="1C304A"/>
                </a:solidFill>
              </a:defRPr>
            </a:lvl5pPr>
            <a:lvl6pPr lvl="5" rtl="0" algn="ctr">
              <a:lnSpc>
                <a:spcPct val="100000"/>
              </a:lnSpc>
              <a:spcBef>
                <a:spcPts val="0"/>
              </a:spcBef>
              <a:spcAft>
                <a:spcPts val="0"/>
              </a:spcAft>
              <a:buClr>
                <a:srgbClr val="1C304A"/>
              </a:buClr>
              <a:buSzPts val="6000"/>
              <a:buNone/>
              <a:defRPr sz="6000">
                <a:solidFill>
                  <a:srgbClr val="1C304A"/>
                </a:solidFill>
              </a:defRPr>
            </a:lvl6pPr>
            <a:lvl7pPr lvl="6" rtl="0" algn="ctr">
              <a:lnSpc>
                <a:spcPct val="100000"/>
              </a:lnSpc>
              <a:spcBef>
                <a:spcPts val="0"/>
              </a:spcBef>
              <a:spcAft>
                <a:spcPts val="0"/>
              </a:spcAft>
              <a:buClr>
                <a:srgbClr val="1C304A"/>
              </a:buClr>
              <a:buSzPts val="6000"/>
              <a:buNone/>
              <a:defRPr sz="6000">
                <a:solidFill>
                  <a:srgbClr val="1C304A"/>
                </a:solidFill>
              </a:defRPr>
            </a:lvl7pPr>
            <a:lvl8pPr lvl="7" rtl="0" algn="ctr">
              <a:lnSpc>
                <a:spcPct val="100000"/>
              </a:lnSpc>
              <a:spcBef>
                <a:spcPts val="0"/>
              </a:spcBef>
              <a:spcAft>
                <a:spcPts val="0"/>
              </a:spcAft>
              <a:buClr>
                <a:srgbClr val="1C304A"/>
              </a:buClr>
              <a:buSzPts val="6000"/>
              <a:buNone/>
              <a:defRPr sz="6000">
                <a:solidFill>
                  <a:srgbClr val="1C304A"/>
                </a:solidFill>
              </a:defRPr>
            </a:lvl8pPr>
            <a:lvl9pPr lvl="8" rtl="0" algn="ctr">
              <a:lnSpc>
                <a:spcPct val="100000"/>
              </a:lnSpc>
              <a:spcBef>
                <a:spcPts val="0"/>
              </a:spcBef>
              <a:spcAft>
                <a:spcPts val="0"/>
              </a:spcAft>
              <a:buClr>
                <a:srgbClr val="1C304A"/>
              </a:buClr>
              <a:buSzPts val="6000"/>
              <a:buNone/>
              <a:defRPr sz="6000">
                <a:solidFill>
                  <a:srgbClr val="1C304A"/>
                </a:solidFill>
              </a:defRPr>
            </a:lvl9pPr>
          </a:lstStyle>
          <a:p/>
        </p:txBody>
      </p:sp>
      <p:sp>
        <p:nvSpPr>
          <p:cNvPr id="163" name="Google Shape;163;p22"/>
          <p:cNvSpPr txBox="1"/>
          <p:nvPr>
            <p:ph idx="1" type="subTitle"/>
          </p:nvPr>
        </p:nvSpPr>
        <p:spPr>
          <a:xfrm>
            <a:off x="746072"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046B99"/>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g Point - Bright">
  <p:cSld name="TITLE_AND_BODY_2_1_1">
    <p:bg>
      <p:bgPr>
        <a:solidFill>
          <a:srgbClr val="00CFFF"/>
        </a:solidFill>
      </p:bgPr>
    </p:bg>
    <p:spTree>
      <p:nvGrpSpPr>
        <p:cNvPr id="164" name="Shape 164"/>
        <p:cNvGrpSpPr/>
        <p:nvPr/>
      </p:nvGrpSpPr>
      <p:grpSpPr>
        <a:xfrm>
          <a:off x="0" y="0"/>
          <a:ext cx="0" cy="0"/>
          <a:chOff x="0" y="0"/>
          <a:chExt cx="0" cy="0"/>
        </a:xfrm>
      </p:grpSpPr>
      <p:sp>
        <p:nvSpPr>
          <p:cNvPr id="165" name="Google Shape;165;p23"/>
          <p:cNvSpPr txBox="1"/>
          <p:nvPr>
            <p:ph type="ctrTitle"/>
          </p:nvPr>
        </p:nvSpPr>
        <p:spPr>
          <a:xfrm>
            <a:off x="712850" y="536200"/>
            <a:ext cx="76929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1C304A"/>
              </a:buClr>
              <a:buSzPts val="2600"/>
              <a:buNone/>
              <a:defRPr b="1">
                <a:solidFill>
                  <a:srgbClr val="1C304A"/>
                </a:solidFill>
              </a:defRPr>
            </a:lvl1pPr>
            <a:lvl2pPr lvl="1" rtl="0" algn="ctr">
              <a:lnSpc>
                <a:spcPct val="100000"/>
              </a:lnSpc>
              <a:spcBef>
                <a:spcPts val="0"/>
              </a:spcBef>
              <a:spcAft>
                <a:spcPts val="0"/>
              </a:spcAft>
              <a:buClr>
                <a:srgbClr val="1C304A"/>
              </a:buClr>
              <a:buSzPts val="2600"/>
              <a:buNone/>
              <a:defRPr sz="2600">
                <a:solidFill>
                  <a:srgbClr val="1C304A"/>
                </a:solidFill>
              </a:defRPr>
            </a:lvl2pPr>
            <a:lvl3pPr lvl="2" rtl="0" algn="ctr">
              <a:lnSpc>
                <a:spcPct val="100000"/>
              </a:lnSpc>
              <a:spcBef>
                <a:spcPts val="0"/>
              </a:spcBef>
              <a:spcAft>
                <a:spcPts val="0"/>
              </a:spcAft>
              <a:buClr>
                <a:srgbClr val="1C304A"/>
              </a:buClr>
              <a:buSzPts val="2600"/>
              <a:buNone/>
              <a:defRPr sz="2600">
                <a:solidFill>
                  <a:srgbClr val="1C304A"/>
                </a:solidFill>
              </a:defRPr>
            </a:lvl3pPr>
            <a:lvl4pPr lvl="3" rtl="0" algn="ctr">
              <a:lnSpc>
                <a:spcPct val="100000"/>
              </a:lnSpc>
              <a:spcBef>
                <a:spcPts val="0"/>
              </a:spcBef>
              <a:spcAft>
                <a:spcPts val="0"/>
              </a:spcAft>
              <a:buClr>
                <a:srgbClr val="1C304A"/>
              </a:buClr>
              <a:buSzPts val="2600"/>
              <a:buNone/>
              <a:defRPr sz="2600">
                <a:solidFill>
                  <a:srgbClr val="1C304A"/>
                </a:solidFill>
              </a:defRPr>
            </a:lvl4pPr>
            <a:lvl5pPr lvl="4" rtl="0" algn="ctr">
              <a:lnSpc>
                <a:spcPct val="100000"/>
              </a:lnSpc>
              <a:spcBef>
                <a:spcPts val="0"/>
              </a:spcBef>
              <a:spcAft>
                <a:spcPts val="0"/>
              </a:spcAft>
              <a:buClr>
                <a:srgbClr val="1C304A"/>
              </a:buClr>
              <a:buSzPts val="2600"/>
              <a:buNone/>
              <a:defRPr sz="2600">
                <a:solidFill>
                  <a:srgbClr val="1C304A"/>
                </a:solidFill>
              </a:defRPr>
            </a:lvl5pPr>
            <a:lvl6pPr lvl="5" rtl="0" algn="ctr">
              <a:lnSpc>
                <a:spcPct val="100000"/>
              </a:lnSpc>
              <a:spcBef>
                <a:spcPts val="0"/>
              </a:spcBef>
              <a:spcAft>
                <a:spcPts val="0"/>
              </a:spcAft>
              <a:buClr>
                <a:srgbClr val="1C304A"/>
              </a:buClr>
              <a:buSzPts val="2600"/>
              <a:buNone/>
              <a:defRPr sz="2600">
                <a:solidFill>
                  <a:srgbClr val="1C304A"/>
                </a:solidFill>
              </a:defRPr>
            </a:lvl6pPr>
            <a:lvl7pPr lvl="6" rtl="0" algn="ctr">
              <a:lnSpc>
                <a:spcPct val="100000"/>
              </a:lnSpc>
              <a:spcBef>
                <a:spcPts val="0"/>
              </a:spcBef>
              <a:spcAft>
                <a:spcPts val="0"/>
              </a:spcAft>
              <a:buClr>
                <a:srgbClr val="1C304A"/>
              </a:buClr>
              <a:buSzPts val="2600"/>
              <a:buNone/>
              <a:defRPr sz="2600">
                <a:solidFill>
                  <a:srgbClr val="1C304A"/>
                </a:solidFill>
              </a:defRPr>
            </a:lvl7pPr>
            <a:lvl8pPr lvl="7" rtl="0" algn="ctr">
              <a:lnSpc>
                <a:spcPct val="100000"/>
              </a:lnSpc>
              <a:spcBef>
                <a:spcPts val="0"/>
              </a:spcBef>
              <a:spcAft>
                <a:spcPts val="0"/>
              </a:spcAft>
              <a:buClr>
                <a:srgbClr val="1C304A"/>
              </a:buClr>
              <a:buSzPts val="2600"/>
              <a:buNone/>
              <a:defRPr sz="2600">
                <a:solidFill>
                  <a:srgbClr val="1C304A"/>
                </a:solidFill>
              </a:defRPr>
            </a:lvl8pPr>
            <a:lvl9pPr lvl="8" rtl="0" algn="ctr">
              <a:lnSpc>
                <a:spcPct val="100000"/>
              </a:lnSpc>
              <a:spcBef>
                <a:spcPts val="0"/>
              </a:spcBef>
              <a:spcAft>
                <a:spcPts val="0"/>
              </a:spcAft>
              <a:buClr>
                <a:srgbClr val="1C304A"/>
              </a:buClr>
              <a:buSzPts val="2600"/>
              <a:buNone/>
              <a:defRPr sz="2600">
                <a:solidFill>
                  <a:srgbClr val="1C304A"/>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166" name="Shape 166"/>
        <p:cNvGrpSpPr/>
        <p:nvPr/>
      </p:nvGrpSpPr>
      <p:grpSpPr>
        <a:xfrm>
          <a:off x="0" y="0"/>
          <a:ext cx="0" cy="0"/>
          <a:chOff x="0" y="0"/>
          <a:chExt cx="0" cy="0"/>
        </a:xfrm>
      </p:grpSpPr>
      <p:sp>
        <p:nvSpPr>
          <p:cNvPr id="167" name="Google Shape;167;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8" name="Google Shape;168;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69" name="Google Shape;16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esentation" type="title">
  <p:cSld name="TITLE">
    <p:bg>
      <p:bgPr>
        <a:solidFill>
          <a:srgbClr val="1C304A"/>
        </a:solidFill>
      </p:bgPr>
    </p:bg>
    <p:spTree>
      <p:nvGrpSpPr>
        <p:cNvPr id="174" name="Shape 174"/>
        <p:cNvGrpSpPr/>
        <p:nvPr/>
      </p:nvGrpSpPr>
      <p:grpSpPr>
        <a:xfrm>
          <a:off x="0" y="0"/>
          <a:ext cx="0" cy="0"/>
          <a:chOff x="0" y="0"/>
          <a:chExt cx="0" cy="0"/>
        </a:xfrm>
      </p:grpSpPr>
      <p:sp>
        <p:nvSpPr>
          <p:cNvPr id="175" name="Google Shape;175;p26"/>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CFFF"/>
              </a:buClr>
              <a:buSzPts val="5000"/>
              <a:buNone/>
              <a:defRPr b="1" sz="5000">
                <a:solidFill>
                  <a:srgbClr val="00CFFF"/>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76" name="Google Shape;176;p26"/>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p:txBody>
      </p:sp>
      <p:sp>
        <p:nvSpPr>
          <p:cNvPr id="177" name="Google Shape;177;p26"/>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178" name="Google Shape;178;p26"/>
          <p:cNvPicPr preferRelativeResize="0"/>
          <p:nvPr/>
        </p:nvPicPr>
        <p:blipFill>
          <a:blip r:embed="rId2">
            <a:alphaModFix/>
          </a:blip>
          <a:stretch>
            <a:fillRect/>
          </a:stretch>
        </p:blipFill>
        <p:spPr>
          <a:xfrm>
            <a:off x="825510" y="4438374"/>
            <a:ext cx="329350" cy="32935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int" type="secHead">
  <p:cSld name="SECTION_HEADER">
    <p:bg>
      <p:bgPr>
        <a:solidFill>
          <a:srgbClr val="FFFFFF"/>
        </a:solidFill>
      </p:bgPr>
    </p:bg>
    <p:spTree>
      <p:nvGrpSpPr>
        <p:cNvPr id="179" name="Shape 179"/>
        <p:cNvGrpSpPr/>
        <p:nvPr/>
      </p:nvGrpSpPr>
      <p:grpSpPr>
        <a:xfrm>
          <a:off x="0" y="0"/>
          <a:ext cx="0" cy="0"/>
          <a:chOff x="0" y="0"/>
          <a:chExt cx="0" cy="0"/>
        </a:xfrm>
      </p:grpSpPr>
      <p:sp>
        <p:nvSpPr>
          <p:cNvPr id="180" name="Google Shape;180;p27"/>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5000"/>
              <a:buNone/>
              <a:defRPr b="1" sz="5000">
                <a:solidFill>
                  <a:srgbClr val="1C304A"/>
                </a:solidFill>
              </a:defRPr>
            </a:lvl1pPr>
            <a:lvl2pPr lvl="1" rtl="0" algn="ctr">
              <a:spcBef>
                <a:spcPts val="0"/>
              </a:spcBef>
              <a:spcAft>
                <a:spcPts val="0"/>
              </a:spcAft>
              <a:buClr>
                <a:srgbClr val="1C304A"/>
              </a:buClr>
              <a:buSzPts val="5000"/>
              <a:buNone/>
              <a:defRPr sz="5000">
                <a:solidFill>
                  <a:srgbClr val="1C304A"/>
                </a:solidFill>
              </a:defRPr>
            </a:lvl2pPr>
            <a:lvl3pPr lvl="2" rtl="0" algn="ctr">
              <a:spcBef>
                <a:spcPts val="0"/>
              </a:spcBef>
              <a:spcAft>
                <a:spcPts val="0"/>
              </a:spcAft>
              <a:buClr>
                <a:srgbClr val="1C304A"/>
              </a:buClr>
              <a:buSzPts val="5000"/>
              <a:buNone/>
              <a:defRPr sz="5000">
                <a:solidFill>
                  <a:srgbClr val="1C304A"/>
                </a:solidFill>
              </a:defRPr>
            </a:lvl3pPr>
            <a:lvl4pPr lvl="3" rtl="0" algn="ctr">
              <a:spcBef>
                <a:spcPts val="0"/>
              </a:spcBef>
              <a:spcAft>
                <a:spcPts val="0"/>
              </a:spcAft>
              <a:buClr>
                <a:srgbClr val="1C304A"/>
              </a:buClr>
              <a:buSzPts val="5000"/>
              <a:buNone/>
              <a:defRPr sz="5000">
                <a:solidFill>
                  <a:srgbClr val="1C304A"/>
                </a:solidFill>
              </a:defRPr>
            </a:lvl4pPr>
            <a:lvl5pPr lvl="4" rtl="0" algn="ctr">
              <a:spcBef>
                <a:spcPts val="0"/>
              </a:spcBef>
              <a:spcAft>
                <a:spcPts val="0"/>
              </a:spcAft>
              <a:buClr>
                <a:srgbClr val="1C304A"/>
              </a:buClr>
              <a:buSzPts val="5000"/>
              <a:buNone/>
              <a:defRPr sz="5000">
                <a:solidFill>
                  <a:srgbClr val="1C304A"/>
                </a:solidFill>
              </a:defRPr>
            </a:lvl5pPr>
            <a:lvl6pPr lvl="5" rtl="0" algn="ctr">
              <a:spcBef>
                <a:spcPts val="0"/>
              </a:spcBef>
              <a:spcAft>
                <a:spcPts val="0"/>
              </a:spcAft>
              <a:buClr>
                <a:srgbClr val="1C304A"/>
              </a:buClr>
              <a:buSzPts val="5000"/>
              <a:buNone/>
              <a:defRPr sz="5000">
                <a:solidFill>
                  <a:srgbClr val="1C304A"/>
                </a:solidFill>
              </a:defRPr>
            </a:lvl6pPr>
            <a:lvl7pPr lvl="6" rtl="0" algn="ctr">
              <a:spcBef>
                <a:spcPts val="0"/>
              </a:spcBef>
              <a:spcAft>
                <a:spcPts val="0"/>
              </a:spcAft>
              <a:buClr>
                <a:srgbClr val="1C304A"/>
              </a:buClr>
              <a:buSzPts val="5000"/>
              <a:buNone/>
              <a:defRPr sz="5000">
                <a:solidFill>
                  <a:srgbClr val="1C304A"/>
                </a:solidFill>
              </a:defRPr>
            </a:lvl7pPr>
            <a:lvl8pPr lvl="7" rtl="0" algn="ctr">
              <a:spcBef>
                <a:spcPts val="0"/>
              </a:spcBef>
              <a:spcAft>
                <a:spcPts val="0"/>
              </a:spcAft>
              <a:buClr>
                <a:srgbClr val="1C304A"/>
              </a:buClr>
              <a:buSzPts val="5000"/>
              <a:buNone/>
              <a:defRPr sz="5000">
                <a:solidFill>
                  <a:srgbClr val="1C304A"/>
                </a:solidFill>
              </a:defRPr>
            </a:lvl8pPr>
            <a:lvl9pPr lvl="8" rtl="0" algn="ctr">
              <a:spcBef>
                <a:spcPts val="0"/>
              </a:spcBef>
              <a:spcAft>
                <a:spcPts val="0"/>
              </a:spcAft>
              <a:buClr>
                <a:srgbClr val="1C304A"/>
              </a:buClr>
              <a:buSzPts val="5000"/>
              <a:buNone/>
              <a:defRPr sz="5000">
                <a:solidFill>
                  <a:srgbClr val="1C304A"/>
                </a:solidFill>
              </a:defRPr>
            </a:lvl9pPr>
          </a:lstStyle>
          <a:p/>
        </p:txBody>
      </p:sp>
      <p:sp>
        <p:nvSpPr>
          <p:cNvPr id="181" name="Google Shape;181;p27"/>
          <p:cNvSpPr txBox="1"/>
          <p:nvPr>
            <p:ph idx="1" type="subTitle"/>
          </p:nvPr>
        </p:nvSpPr>
        <p:spPr>
          <a:xfrm>
            <a:off x="729681" y="228753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400"/>
              <a:buNone/>
              <a:defRPr>
                <a:solidFill>
                  <a:srgbClr val="1C304A"/>
                </a:solidFill>
              </a:defRPr>
            </a:lvl2pPr>
            <a:lvl3pPr lvl="2" rtl="0">
              <a:lnSpc>
                <a:spcPct val="100000"/>
              </a:lnSpc>
              <a:spcBef>
                <a:spcPts val="0"/>
              </a:spcBef>
              <a:spcAft>
                <a:spcPts val="0"/>
              </a:spcAft>
              <a:buClr>
                <a:srgbClr val="1C304A"/>
              </a:buClr>
              <a:buSzPts val="1400"/>
              <a:buNone/>
              <a:defRPr>
                <a:solidFill>
                  <a:srgbClr val="1C304A"/>
                </a:solidFill>
              </a:defRPr>
            </a:lvl3pPr>
            <a:lvl4pPr lvl="3" rtl="0">
              <a:lnSpc>
                <a:spcPct val="100000"/>
              </a:lnSpc>
              <a:spcBef>
                <a:spcPts val="0"/>
              </a:spcBef>
              <a:spcAft>
                <a:spcPts val="0"/>
              </a:spcAft>
              <a:buClr>
                <a:srgbClr val="1C304A"/>
              </a:buClr>
              <a:buSzPts val="1200"/>
              <a:buNone/>
              <a:defRPr>
                <a:solidFill>
                  <a:srgbClr val="1C304A"/>
                </a:solidFill>
              </a:defRPr>
            </a:lvl4pPr>
            <a:lvl5pPr lvl="4" rtl="0">
              <a:lnSpc>
                <a:spcPct val="100000"/>
              </a:lnSpc>
              <a:spcBef>
                <a:spcPts val="0"/>
              </a:spcBef>
              <a:spcAft>
                <a:spcPts val="0"/>
              </a:spcAft>
              <a:buClr>
                <a:srgbClr val="1C304A"/>
              </a:buClr>
              <a:buSzPts val="1000"/>
              <a:buNone/>
              <a:defRPr>
                <a:solidFill>
                  <a:srgbClr val="1C304A"/>
                </a:solidFill>
              </a:defRPr>
            </a:lvl5pPr>
            <a:lvl6pPr lvl="5" rtl="0">
              <a:lnSpc>
                <a:spcPct val="100000"/>
              </a:lnSpc>
              <a:spcBef>
                <a:spcPts val="0"/>
              </a:spcBef>
              <a:spcAft>
                <a:spcPts val="0"/>
              </a:spcAft>
              <a:buClr>
                <a:srgbClr val="1C304A"/>
              </a:buClr>
              <a:buSzPts val="800"/>
              <a:buNone/>
              <a:defRPr>
                <a:solidFill>
                  <a:srgbClr val="1C304A"/>
                </a:solidFill>
              </a:defRPr>
            </a:lvl6pPr>
            <a:lvl7pPr lvl="6" rtl="0">
              <a:lnSpc>
                <a:spcPct val="100000"/>
              </a:lnSpc>
              <a:spcBef>
                <a:spcPts val="0"/>
              </a:spcBef>
              <a:spcAft>
                <a:spcPts val="0"/>
              </a:spcAft>
              <a:buClr>
                <a:srgbClr val="1C304A"/>
              </a:buClr>
              <a:buSzPts val="800"/>
              <a:buNone/>
              <a:defRPr>
                <a:solidFill>
                  <a:srgbClr val="1C304A"/>
                </a:solidFill>
              </a:defRPr>
            </a:lvl7pPr>
            <a:lvl8pPr lvl="7" rtl="0">
              <a:lnSpc>
                <a:spcPct val="100000"/>
              </a:lnSpc>
              <a:spcBef>
                <a:spcPts val="0"/>
              </a:spcBef>
              <a:spcAft>
                <a:spcPts val="0"/>
              </a:spcAft>
              <a:buClr>
                <a:srgbClr val="1C304A"/>
              </a:buClr>
              <a:buSzPts val="800"/>
              <a:buNone/>
              <a:defRPr>
                <a:solidFill>
                  <a:srgbClr val="1C304A"/>
                </a:solidFill>
              </a:defRPr>
            </a:lvl8pPr>
            <a:lvl9pPr lvl="8" rtl="0">
              <a:lnSpc>
                <a:spcPct val="100000"/>
              </a:lnSpc>
              <a:spcBef>
                <a:spcPts val="0"/>
              </a:spcBef>
              <a:spcAft>
                <a:spcPts val="0"/>
              </a:spcAft>
              <a:buClr>
                <a:srgbClr val="1C304A"/>
              </a:buClr>
              <a:buSzPts val="800"/>
              <a:buNone/>
              <a:defRPr>
                <a:solidFill>
                  <a:srgbClr val="1C304A"/>
                </a:solidFill>
              </a:defRPr>
            </a:lvl9pPr>
          </a:lstStyle>
          <a:p/>
        </p:txBody>
      </p:sp>
      <p:sp>
        <p:nvSpPr>
          <p:cNvPr id="182" name="Google Shape;182;p27"/>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183" name="Google Shape;183;p27"/>
          <p:cNvPicPr preferRelativeResize="0"/>
          <p:nvPr/>
        </p:nvPicPr>
        <p:blipFill>
          <a:blip r:embed="rId2">
            <a:alphaModFix/>
          </a:blip>
          <a:stretch>
            <a:fillRect/>
          </a:stretch>
        </p:blipFill>
        <p:spPr>
          <a:xfrm>
            <a:off x="825500" y="4438375"/>
            <a:ext cx="329350" cy="3293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lue" type="tx">
  <p:cSld name="TITLE_AND_BODY">
    <p:bg>
      <p:bgPr>
        <a:solidFill>
          <a:srgbClr val="00CFFF"/>
        </a:solidFill>
      </p:bgPr>
    </p:bg>
    <p:spTree>
      <p:nvGrpSpPr>
        <p:cNvPr id="184" name="Shape 184"/>
        <p:cNvGrpSpPr/>
        <p:nvPr/>
      </p:nvGrpSpPr>
      <p:grpSpPr>
        <a:xfrm>
          <a:off x="0" y="0"/>
          <a:ext cx="0" cy="0"/>
          <a:chOff x="0" y="0"/>
          <a:chExt cx="0" cy="0"/>
        </a:xfrm>
      </p:grpSpPr>
      <p:sp>
        <p:nvSpPr>
          <p:cNvPr id="185" name="Google Shape;185;p2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186" name="Google Shape;186;p28"/>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187" name="Google Shape;187;p28"/>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188" name="Google Shape;188;p28"/>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Dark Blue">
  <p:cSld name="TITLE_AND_BODY_2">
    <p:bg>
      <p:bgPr>
        <a:solidFill>
          <a:srgbClr val="1C304A"/>
        </a:solidFill>
      </p:bgPr>
    </p:bg>
    <p:spTree>
      <p:nvGrpSpPr>
        <p:cNvPr id="189" name="Shape 189"/>
        <p:cNvGrpSpPr/>
        <p:nvPr/>
      </p:nvGrpSpPr>
      <p:grpSpPr>
        <a:xfrm>
          <a:off x="0" y="0"/>
          <a:ext cx="0" cy="0"/>
          <a:chOff x="0" y="0"/>
          <a:chExt cx="0" cy="0"/>
        </a:xfrm>
      </p:grpSpPr>
      <p:sp>
        <p:nvSpPr>
          <p:cNvPr id="190" name="Google Shape;190;p29"/>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191" name="Google Shape;191;p29"/>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192" name="Google Shape;192;p29"/>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pic>
        <p:nvPicPr>
          <p:cNvPr id="193" name="Google Shape;193;p29"/>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TITLE_AND_BODY_2_1">
    <p:bg>
      <p:bgPr>
        <a:solidFill>
          <a:srgbClr val="FFFFFF"/>
        </a:solidFill>
      </p:bgPr>
    </p:bg>
    <p:spTree>
      <p:nvGrpSpPr>
        <p:cNvPr id="194" name="Shape 194"/>
        <p:cNvGrpSpPr/>
        <p:nvPr/>
      </p:nvGrpSpPr>
      <p:grpSpPr>
        <a:xfrm>
          <a:off x="0" y="0"/>
          <a:ext cx="0" cy="0"/>
          <a:chOff x="0" y="0"/>
          <a:chExt cx="0" cy="0"/>
        </a:xfrm>
      </p:grpSpPr>
      <p:sp>
        <p:nvSpPr>
          <p:cNvPr id="195" name="Google Shape;195;p30"/>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196" name="Google Shape;196;p30"/>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197" name="Google Shape;197;p30"/>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LG quote">
  <p:cSld name="TITLE_AND_BODY_2_1_1">
    <p:bg>
      <p:bgPr>
        <a:solidFill>
          <a:srgbClr val="00CFFF"/>
        </a:solidFill>
      </p:bgPr>
    </p:bg>
    <p:spTree>
      <p:nvGrpSpPr>
        <p:cNvPr id="198" name="Shape 198"/>
        <p:cNvGrpSpPr/>
        <p:nvPr/>
      </p:nvGrpSpPr>
      <p:grpSpPr>
        <a:xfrm>
          <a:off x="0" y="0"/>
          <a:ext cx="0" cy="0"/>
          <a:chOff x="0" y="0"/>
          <a:chExt cx="0" cy="0"/>
        </a:xfrm>
      </p:grpSpPr>
      <p:sp>
        <p:nvSpPr>
          <p:cNvPr id="199" name="Google Shape;199;p31"/>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31"/>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spTree>
      <p:nvGrpSpPr>
        <p:cNvPr id="16" name="Shape 16"/>
        <p:cNvGrpSpPr/>
        <p:nvPr/>
      </p:nvGrpSpPr>
      <p:grpSpPr>
        <a:xfrm>
          <a:off x="0" y="0"/>
          <a:ext cx="0" cy="0"/>
          <a:chOff x="0" y="0"/>
          <a:chExt cx="0" cy="0"/>
        </a:xfrm>
      </p:grpSpPr>
      <p:sp>
        <p:nvSpPr>
          <p:cNvPr id="17" name="Google Shape;17;p4"/>
          <p:cNvSpPr txBox="1"/>
          <p:nvPr/>
        </p:nvSpPr>
        <p:spPr>
          <a:xfrm>
            <a:off x="712850" y="441800"/>
            <a:ext cx="77049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046B99"/>
                </a:solidFill>
                <a:latin typeface="Helvetica Neue"/>
                <a:ea typeface="Helvetica Neue"/>
                <a:cs typeface="Helvetica Neue"/>
                <a:sym typeface="Helvetica Neue"/>
              </a:rPr>
              <a:t>Icons to use in presentations</a:t>
            </a:r>
            <a:endParaRPr b="1" i="0" sz="2800" u="none" cap="none" strike="noStrike">
              <a:solidFill>
                <a:srgbClr val="046B99"/>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C304A"/>
                </a:solidFill>
                <a:latin typeface="Helvetica Neue"/>
                <a:ea typeface="Helvetica Neue"/>
                <a:cs typeface="Helvetica Neue"/>
                <a:sym typeface="Helvetica Neue"/>
              </a:rPr>
              <a:t>Copy icons from the master slide for use in your presentation </a:t>
            </a:r>
            <a:br>
              <a:rPr b="0" i="0" lang="en" sz="1800" u="none" cap="none" strike="noStrike">
                <a:solidFill>
                  <a:srgbClr val="1C304A"/>
                </a:solidFill>
                <a:latin typeface="Helvetica Neue"/>
                <a:ea typeface="Helvetica Neue"/>
                <a:cs typeface="Helvetica Neue"/>
                <a:sym typeface="Helvetica Neue"/>
              </a:rPr>
            </a:br>
            <a:r>
              <a:rPr b="0" i="0" lang="en" sz="1800" u="none" cap="none" strike="noStrike">
                <a:solidFill>
                  <a:srgbClr val="1C304A"/>
                </a:solidFill>
                <a:latin typeface="Helvetica Neue"/>
                <a:ea typeface="Helvetica Neue"/>
                <a:cs typeface="Helvetica Neue"/>
                <a:sym typeface="Helvetica Neue"/>
              </a:rPr>
              <a:t>(Slide&gt;Edit master) </a:t>
            </a:r>
            <a:endParaRPr b="0" i="0" sz="1800" u="none" cap="none" strike="noStrike">
              <a:solidFill>
                <a:srgbClr val="1C304A"/>
              </a:solidFill>
              <a:latin typeface="Helvetica Neue"/>
              <a:ea typeface="Helvetica Neue"/>
              <a:cs typeface="Helvetica Neue"/>
              <a:sym typeface="Helvetica Neue"/>
            </a:endParaRPr>
          </a:p>
        </p:txBody>
      </p:sp>
      <p:pic>
        <p:nvPicPr>
          <p:cNvPr descr="thin-0001_compose_write_pencil_new.png" id="18" name="Google Shape;18;p4"/>
          <p:cNvPicPr preferRelativeResize="0"/>
          <p:nvPr/>
        </p:nvPicPr>
        <p:blipFill rotWithShape="1">
          <a:blip r:embed="rId2">
            <a:alphaModFix/>
          </a:blip>
          <a:srcRect b="0" l="0" r="0" t="0"/>
          <a:stretch/>
        </p:blipFill>
        <p:spPr>
          <a:xfrm>
            <a:off x="832613" y="1637008"/>
            <a:ext cx="498701" cy="498697"/>
          </a:xfrm>
          <a:prstGeom prst="rect">
            <a:avLst/>
          </a:prstGeom>
          <a:noFill/>
          <a:ln>
            <a:noFill/>
          </a:ln>
        </p:spPr>
      </p:pic>
      <p:pic>
        <p:nvPicPr>
          <p:cNvPr descr="thin-0019_mobile_iphone.png" id="19" name="Google Shape;19;p4"/>
          <p:cNvPicPr preferRelativeResize="0"/>
          <p:nvPr/>
        </p:nvPicPr>
        <p:blipFill rotWithShape="1">
          <a:blip r:embed="rId3">
            <a:alphaModFix/>
          </a:blip>
          <a:srcRect b="0" l="0" r="0" t="0"/>
          <a:stretch/>
        </p:blipFill>
        <p:spPr>
          <a:xfrm>
            <a:off x="1716772" y="1643745"/>
            <a:ext cx="571184" cy="571179"/>
          </a:xfrm>
          <a:prstGeom prst="rect">
            <a:avLst/>
          </a:prstGeom>
          <a:noFill/>
          <a:ln>
            <a:noFill/>
          </a:ln>
        </p:spPr>
      </p:pic>
      <p:pic>
        <p:nvPicPr>
          <p:cNvPr descr="thin-0020_ipad_reading_mobile.png" id="20" name="Google Shape;20;p4"/>
          <p:cNvPicPr preferRelativeResize="0"/>
          <p:nvPr/>
        </p:nvPicPr>
        <p:blipFill rotWithShape="1">
          <a:blip r:embed="rId4">
            <a:alphaModFix/>
          </a:blip>
          <a:srcRect b="0" l="0" r="0" t="0"/>
          <a:stretch/>
        </p:blipFill>
        <p:spPr>
          <a:xfrm>
            <a:off x="2495492" y="1643755"/>
            <a:ext cx="595156" cy="595153"/>
          </a:xfrm>
          <a:prstGeom prst="rect">
            <a:avLst/>
          </a:prstGeom>
          <a:noFill/>
          <a:ln>
            <a:noFill/>
          </a:ln>
        </p:spPr>
      </p:pic>
      <p:pic>
        <p:nvPicPr>
          <p:cNvPr descr="thin-0021_calendar_month_day_planner.png" id="21" name="Google Shape;21;p4"/>
          <p:cNvPicPr preferRelativeResize="0"/>
          <p:nvPr/>
        </p:nvPicPr>
        <p:blipFill rotWithShape="1">
          <a:blip r:embed="rId5">
            <a:alphaModFix/>
          </a:blip>
          <a:srcRect b="0" l="0" r="0" t="0"/>
          <a:stretch/>
        </p:blipFill>
        <p:spPr>
          <a:xfrm>
            <a:off x="5860041" y="2383961"/>
            <a:ext cx="595156" cy="595153"/>
          </a:xfrm>
          <a:prstGeom prst="rect">
            <a:avLst/>
          </a:prstGeom>
          <a:noFill/>
          <a:ln>
            <a:noFill/>
          </a:ln>
        </p:spPr>
      </p:pic>
      <p:pic>
        <p:nvPicPr>
          <p:cNvPr descr="thin-0027_stopwatch_timer_running_time.png" id="22" name="Google Shape;22;p4"/>
          <p:cNvPicPr preferRelativeResize="0"/>
          <p:nvPr/>
        </p:nvPicPr>
        <p:blipFill rotWithShape="1">
          <a:blip r:embed="rId6">
            <a:alphaModFix/>
          </a:blip>
          <a:srcRect b="0" l="0" r="0" t="0"/>
          <a:stretch/>
        </p:blipFill>
        <p:spPr>
          <a:xfrm>
            <a:off x="6753851" y="2383961"/>
            <a:ext cx="595156" cy="595153"/>
          </a:xfrm>
          <a:prstGeom prst="rect">
            <a:avLst/>
          </a:prstGeom>
          <a:noFill/>
          <a:ln>
            <a:noFill/>
          </a:ln>
        </p:spPr>
      </p:pic>
      <p:pic>
        <p:nvPicPr>
          <p:cNvPr descr="thin-0032_flag.png" id="23" name="Google Shape;23;p4"/>
          <p:cNvPicPr preferRelativeResize="0"/>
          <p:nvPr/>
        </p:nvPicPr>
        <p:blipFill rotWithShape="1">
          <a:blip r:embed="rId7">
            <a:alphaModFix/>
          </a:blip>
          <a:srcRect b="0" l="0" r="0" t="0"/>
          <a:stretch/>
        </p:blipFill>
        <p:spPr>
          <a:xfrm>
            <a:off x="7647668" y="2409073"/>
            <a:ext cx="595156" cy="595153"/>
          </a:xfrm>
          <a:prstGeom prst="rect">
            <a:avLst/>
          </a:prstGeom>
          <a:noFill/>
          <a:ln>
            <a:noFill/>
          </a:ln>
        </p:spPr>
      </p:pic>
      <p:pic>
        <p:nvPicPr>
          <p:cNvPr descr="thin-0033_search_find_zoom.png" id="24" name="Google Shape;24;p4"/>
          <p:cNvPicPr preferRelativeResize="0"/>
          <p:nvPr/>
        </p:nvPicPr>
        <p:blipFill rotWithShape="1">
          <a:blip r:embed="rId8">
            <a:alphaModFix/>
          </a:blip>
          <a:srcRect b="0" l="0" r="0" t="0"/>
          <a:stretch/>
        </p:blipFill>
        <p:spPr>
          <a:xfrm>
            <a:off x="7687363" y="1692950"/>
            <a:ext cx="595156" cy="595153"/>
          </a:xfrm>
          <a:prstGeom prst="rect">
            <a:avLst/>
          </a:prstGeom>
          <a:noFill/>
          <a:ln>
            <a:noFill/>
          </a:ln>
        </p:spPr>
      </p:pic>
      <p:pic>
        <p:nvPicPr>
          <p:cNvPr descr="thin-0042_attachment.png" id="25" name="Google Shape;25;p4"/>
          <p:cNvPicPr preferRelativeResize="0"/>
          <p:nvPr/>
        </p:nvPicPr>
        <p:blipFill rotWithShape="1">
          <a:blip r:embed="rId9">
            <a:alphaModFix/>
          </a:blip>
          <a:srcRect b="0" l="0" r="0" t="0"/>
          <a:stretch/>
        </p:blipFill>
        <p:spPr>
          <a:xfrm>
            <a:off x="6768100" y="1631769"/>
            <a:ext cx="595156" cy="595153"/>
          </a:xfrm>
          <a:prstGeom prst="rect">
            <a:avLst/>
          </a:prstGeom>
          <a:noFill/>
          <a:ln>
            <a:noFill/>
          </a:ln>
        </p:spPr>
      </p:pic>
      <p:pic>
        <p:nvPicPr>
          <p:cNvPr descr="thin-0052_settings_gears_preferences_gearbox.png" id="26" name="Google Shape;26;p4"/>
          <p:cNvPicPr preferRelativeResize="0"/>
          <p:nvPr/>
        </p:nvPicPr>
        <p:blipFill rotWithShape="1">
          <a:blip r:embed="rId10">
            <a:alphaModFix/>
          </a:blip>
          <a:srcRect b="0" l="0" r="0" t="0"/>
          <a:stretch/>
        </p:blipFill>
        <p:spPr>
          <a:xfrm>
            <a:off x="6052860" y="1679996"/>
            <a:ext cx="595156" cy="595153"/>
          </a:xfrm>
          <a:prstGeom prst="rect">
            <a:avLst/>
          </a:prstGeom>
          <a:noFill/>
          <a:ln>
            <a:noFill/>
          </a:ln>
        </p:spPr>
      </p:pic>
      <p:pic>
        <p:nvPicPr>
          <p:cNvPr descr="thin-0055_settings_tools_configuration_preferences.png" id="27" name="Google Shape;27;p4"/>
          <p:cNvPicPr preferRelativeResize="0"/>
          <p:nvPr/>
        </p:nvPicPr>
        <p:blipFill rotWithShape="1">
          <a:blip r:embed="rId11">
            <a:alphaModFix/>
          </a:blip>
          <a:srcRect b="0" l="0" r="0" t="0"/>
          <a:stretch/>
        </p:blipFill>
        <p:spPr>
          <a:xfrm>
            <a:off x="5414033" y="1631769"/>
            <a:ext cx="595156" cy="595153"/>
          </a:xfrm>
          <a:prstGeom prst="rect">
            <a:avLst/>
          </a:prstGeom>
          <a:noFill/>
          <a:ln>
            <a:noFill/>
          </a:ln>
        </p:spPr>
      </p:pic>
      <p:pic>
        <p:nvPicPr>
          <p:cNvPr descr="thin-0070_paper_role.png" id="28" name="Google Shape;28;p4"/>
          <p:cNvPicPr preferRelativeResize="0"/>
          <p:nvPr/>
        </p:nvPicPr>
        <p:blipFill rotWithShape="1">
          <a:blip r:embed="rId12">
            <a:alphaModFix/>
          </a:blip>
          <a:srcRect b="0" l="0" r="0" t="0"/>
          <a:stretch/>
        </p:blipFill>
        <p:spPr>
          <a:xfrm>
            <a:off x="4718901" y="1631769"/>
            <a:ext cx="595156" cy="595153"/>
          </a:xfrm>
          <a:prstGeom prst="rect">
            <a:avLst/>
          </a:prstGeom>
          <a:noFill/>
          <a:ln>
            <a:noFill/>
          </a:ln>
        </p:spPr>
      </p:pic>
      <p:pic>
        <p:nvPicPr>
          <p:cNvPr descr="thin-0100_to_do_list_reminder_done.png" id="29" name="Google Shape;29;p4"/>
          <p:cNvPicPr preferRelativeResize="0"/>
          <p:nvPr/>
        </p:nvPicPr>
        <p:blipFill rotWithShape="1">
          <a:blip r:embed="rId13">
            <a:alphaModFix/>
          </a:blip>
          <a:srcRect b="0" l="0" r="0" t="0"/>
          <a:stretch/>
        </p:blipFill>
        <p:spPr>
          <a:xfrm>
            <a:off x="3957875" y="1583542"/>
            <a:ext cx="595156" cy="595153"/>
          </a:xfrm>
          <a:prstGeom prst="rect">
            <a:avLst/>
          </a:prstGeom>
          <a:noFill/>
          <a:ln>
            <a:noFill/>
          </a:ln>
        </p:spPr>
      </p:pic>
      <p:pic>
        <p:nvPicPr>
          <p:cNvPr descr="thin-0128_upload_load_share.png" id="30" name="Google Shape;30;p4"/>
          <p:cNvPicPr preferRelativeResize="0"/>
          <p:nvPr/>
        </p:nvPicPr>
        <p:blipFill rotWithShape="1">
          <a:blip r:embed="rId14">
            <a:alphaModFix/>
          </a:blip>
          <a:srcRect b="0" l="0" r="0" t="0"/>
          <a:stretch/>
        </p:blipFill>
        <p:spPr>
          <a:xfrm>
            <a:off x="3253382" y="1566900"/>
            <a:ext cx="595156" cy="595153"/>
          </a:xfrm>
          <a:prstGeom prst="rect">
            <a:avLst/>
          </a:prstGeom>
          <a:noFill/>
          <a:ln>
            <a:noFill/>
          </a:ln>
        </p:spPr>
      </p:pic>
      <p:pic>
        <p:nvPicPr>
          <p:cNvPr descr="thin-0143_rotate_clockwise.png" id="31" name="Google Shape;31;p4"/>
          <p:cNvPicPr preferRelativeResize="0"/>
          <p:nvPr/>
        </p:nvPicPr>
        <p:blipFill rotWithShape="1">
          <a:blip r:embed="rId15">
            <a:alphaModFix/>
          </a:blip>
          <a:srcRect b="0" l="0" r="0" t="0"/>
          <a:stretch/>
        </p:blipFill>
        <p:spPr>
          <a:xfrm>
            <a:off x="5075362" y="2434212"/>
            <a:ext cx="544895" cy="544891"/>
          </a:xfrm>
          <a:prstGeom prst="rect">
            <a:avLst/>
          </a:prstGeom>
          <a:noFill/>
          <a:ln>
            <a:noFill/>
          </a:ln>
        </p:spPr>
      </p:pic>
      <p:pic>
        <p:nvPicPr>
          <p:cNvPr descr="thin-0153_delete_exit_remove_close.png" id="32" name="Google Shape;32;p4"/>
          <p:cNvPicPr preferRelativeResize="0"/>
          <p:nvPr/>
        </p:nvPicPr>
        <p:blipFill rotWithShape="1">
          <a:blip r:embed="rId16">
            <a:alphaModFix/>
          </a:blip>
          <a:srcRect b="0" l="0" r="0" t="0"/>
          <a:stretch/>
        </p:blipFill>
        <p:spPr>
          <a:xfrm>
            <a:off x="5073022" y="3166648"/>
            <a:ext cx="595155" cy="573770"/>
          </a:xfrm>
          <a:prstGeom prst="rect">
            <a:avLst/>
          </a:prstGeom>
          <a:noFill/>
          <a:ln>
            <a:noFill/>
          </a:ln>
        </p:spPr>
      </p:pic>
      <p:pic>
        <p:nvPicPr>
          <p:cNvPr descr="thin-0154_ok_successful_check.png" id="33" name="Google Shape;33;p4"/>
          <p:cNvPicPr preferRelativeResize="0"/>
          <p:nvPr/>
        </p:nvPicPr>
        <p:blipFill rotWithShape="1">
          <a:blip r:embed="rId17">
            <a:alphaModFix/>
          </a:blip>
          <a:srcRect b="0" l="0" r="0" t="0"/>
          <a:stretch/>
        </p:blipFill>
        <p:spPr>
          <a:xfrm>
            <a:off x="5886138" y="3185345"/>
            <a:ext cx="595155" cy="573770"/>
          </a:xfrm>
          <a:prstGeom prst="rect">
            <a:avLst/>
          </a:prstGeom>
          <a:noFill/>
          <a:ln>
            <a:noFill/>
          </a:ln>
        </p:spPr>
      </p:pic>
      <p:pic>
        <p:nvPicPr>
          <p:cNvPr descr="thin-0207_list_checkbox_todo_done.png" id="34" name="Google Shape;34;p4"/>
          <p:cNvPicPr preferRelativeResize="0"/>
          <p:nvPr/>
        </p:nvPicPr>
        <p:blipFill rotWithShape="1">
          <a:blip r:embed="rId18">
            <a:alphaModFix/>
          </a:blip>
          <a:srcRect b="0" l="0" r="0" t="0"/>
          <a:stretch/>
        </p:blipFill>
        <p:spPr>
          <a:xfrm>
            <a:off x="6768100" y="3198478"/>
            <a:ext cx="595155" cy="573770"/>
          </a:xfrm>
          <a:prstGeom prst="rect">
            <a:avLst/>
          </a:prstGeom>
          <a:noFill/>
          <a:ln>
            <a:noFill/>
          </a:ln>
        </p:spPr>
      </p:pic>
      <p:pic>
        <p:nvPicPr>
          <p:cNvPr descr="thin-0281_chat_message_discussion_bubble_reply_conversation.png" id="35" name="Google Shape;35;p4"/>
          <p:cNvPicPr preferRelativeResize="0"/>
          <p:nvPr/>
        </p:nvPicPr>
        <p:blipFill rotWithShape="1">
          <a:blip r:embed="rId19">
            <a:alphaModFix/>
          </a:blip>
          <a:srcRect b="0" l="0" r="0" t="0"/>
          <a:stretch/>
        </p:blipFill>
        <p:spPr>
          <a:xfrm>
            <a:off x="7687363" y="3248923"/>
            <a:ext cx="595155" cy="573770"/>
          </a:xfrm>
          <a:prstGeom prst="rect">
            <a:avLst/>
          </a:prstGeom>
          <a:noFill/>
          <a:ln>
            <a:noFill/>
          </a:ln>
        </p:spPr>
      </p:pic>
      <p:pic>
        <p:nvPicPr>
          <p:cNvPr descr="thin-0310_support_help_talk_call.png" id="36" name="Google Shape;36;p4"/>
          <p:cNvPicPr preferRelativeResize="0"/>
          <p:nvPr/>
        </p:nvPicPr>
        <p:blipFill rotWithShape="1">
          <a:blip r:embed="rId20">
            <a:alphaModFix/>
          </a:blip>
          <a:srcRect b="0" l="0" r="0" t="0"/>
          <a:stretch/>
        </p:blipFill>
        <p:spPr>
          <a:xfrm>
            <a:off x="3439815" y="3179144"/>
            <a:ext cx="595155" cy="573770"/>
          </a:xfrm>
          <a:prstGeom prst="rect">
            <a:avLst/>
          </a:prstGeom>
          <a:noFill/>
          <a:ln>
            <a:noFill/>
          </a:ln>
        </p:spPr>
      </p:pic>
      <p:pic>
        <p:nvPicPr>
          <p:cNvPr descr="thin-0358_database_raid.png" id="37" name="Google Shape;37;p4"/>
          <p:cNvPicPr preferRelativeResize="0"/>
          <p:nvPr/>
        </p:nvPicPr>
        <p:blipFill rotWithShape="1">
          <a:blip r:embed="rId21">
            <a:alphaModFix/>
          </a:blip>
          <a:srcRect b="0" l="0" r="0" t="0"/>
          <a:stretch/>
        </p:blipFill>
        <p:spPr>
          <a:xfrm>
            <a:off x="5025101" y="3927978"/>
            <a:ext cx="595155" cy="573770"/>
          </a:xfrm>
          <a:prstGeom prst="rect">
            <a:avLst/>
          </a:prstGeom>
          <a:noFill/>
          <a:ln>
            <a:noFill/>
          </a:ln>
        </p:spPr>
      </p:pic>
      <p:pic>
        <p:nvPicPr>
          <p:cNvPr descr="thin-0383_graph_columns_growth_statistics.png" id="38" name="Google Shape;38;p4"/>
          <p:cNvPicPr preferRelativeResize="0"/>
          <p:nvPr/>
        </p:nvPicPr>
        <p:blipFill rotWithShape="1">
          <a:blip r:embed="rId22">
            <a:alphaModFix/>
          </a:blip>
          <a:srcRect b="0" l="0" r="0" t="0"/>
          <a:stretch/>
        </p:blipFill>
        <p:spPr>
          <a:xfrm>
            <a:off x="3398723" y="3970150"/>
            <a:ext cx="595155" cy="573770"/>
          </a:xfrm>
          <a:prstGeom prst="rect">
            <a:avLst/>
          </a:prstGeom>
          <a:noFill/>
          <a:ln>
            <a:noFill/>
          </a:ln>
        </p:spPr>
      </p:pic>
      <p:pic>
        <p:nvPicPr>
          <p:cNvPr descr="thin-0384_graph_columns_drop_statistics.png" id="39" name="Google Shape;39;p4"/>
          <p:cNvPicPr preferRelativeResize="0"/>
          <p:nvPr/>
        </p:nvPicPr>
        <p:blipFill rotWithShape="1">
          <a:blip r:embed="rId23">
            <a:alphaModFix/>
          </a:blip>
          <a:srcRect b="0" l="0" r="0" t="0"/>
          <a:stretch/>
        </p:blipFill>
        <p:spPr>
          <a:xfrm>
            <a:off x="4221438" y="3944292"/>
            <a:ext cx="595155" cy="573770"/>
          </a:xfrm>
          <a:prstGeom prst="rect">
            <a:avLst/>
          </a:prstGeom>
          <a:noFill/>
          <a:ln>
            <a:noFill/>
          </a:ln>
        </p:spPr>
      </p:pic>
      <p:pic>
        <p:nvPicPr>
          <p:cNvPr descr="thin-0550_attention_error_alert_caution.png" id="40" name="Google Shape;40;p4"/>
          <p:cNvPicPr preferRelativeResize="0"/>
          <p:nvPr/>
        </p:nvPicPr>
        <p:blipFill rotWithShape="1">
          <a:blip r:embed="rId24">
            <a:alphaModFix/>
          </a:blip>
          <a:srcRect b="0" l="0" r="0" t="0"/>
          <a:stretch/>
        </p:blipFill>
        <p:spPr>
          <a:xfrm>
            <a:off x="2597763" y="3912345"/>
            <a:ext cx="595155" cy="573770"/>
          </a:xfrm>
          <a:prstGeom prst="rect">
            <a:avLst/>
          </a:prstGeom>
          <a:noFill/>
          <a:ln>
            <a:noFill/>
          </a:ln>
        </p:spPr>
      </p:pic>
      <p:pic>
        <p:nvPicPr>
          <p:cNvPr descr="thin-0661_like_thumb_up_vote.png" id="41" name="Google Shape;41;p4"/>
          <p:cNvPicPr preferRelativeResize="0"/>
          <p:nvPr/>
        </p:nvPicPr>
        <p:blipFill rotWithShape="1">
          <a:blip r:embed="rId25">
            <a:alphaModFix/>
          </a:blip>
          <a:srcRect b="0" l="0" r="0" t="0"/>
          <a:stretch/>
        </p:blipFill>
        <p:spPr>
          <a:xfrm>
            <a:off x="755526" y="3856336"/>
            <a:ext cx="595155" cy="573770"/>
          </a:xfrm>
          <a:prstGeom prst="rect">
            <a:avLst/>
          </a:prstGeom>
          <a:noFill/>
          <a:ln>
            <a:noFill/>
          </a:ln>
        </p:spPr>
      </p:pic>
      <p:pic>
        <p:nvPicPr>
          <p:cNvPr descr="thin-0662_dislike_thumb_down_vote.png" id="42" name="Google Shape;42;p4"/>
          <p:cNvPicPr preferRelativeResize="0"/>
          <p:nvPr/>
        </p:nvPicPr>
        <p:blipFill rotWithShape="1">
          <a:blip r:embed="rId26">
            <a:alphaModFix/>
          </a:blip>
          <a:srcRect b="0" l="0" r="0" t="0"/>
          <a:stretch/>
        </p:blipFill>
        <p:spPr>
          <a:xfrm>
            <a:off x="1727542" y="3912345"/>
            <a:ext cx="595155" cy="573770"/>
          </a:xfrm>
          <a:prstGeom prst="rect">
            <a:avLst/>
          </a:prstGeom>
          <a:noFill/>
          <a:ln>
            <a:noFill/>
          </a:ln>
        </p:spPr>
      </p:pic>
      <p:pic>
        <p:nvPicPr>
          <p:cNvPr descr="thin-0699_user_profile_avatar_man_male.png" id="43" name="Google Shape;43;p4"/>
          <p:cNvPicPr preferRelativeResize="0"/>
          <p:nvPr/>
        </p:nvPicPr>
        <p:blipFill rotWithShape="1">
          <a:blip r:embed="rId27">
            <a:alphaModFix/>
          </a:blip>
          <a:srcRect b="0" l="0" r="0" t="0"/>
          <a:stretch/>
        </p:blipFill>
        <p:spPr>
          <a:xfrm>
            <a:off x="2597763" y="3179133"/>
            <a:ext cx="595155" cy="573770"/>
          </a:xfrm>
          <a:prstGeom prst="rect">
            <a:avLst/>
          </a:prstGeom>
          <a:noFill/>
          <a:ln>
            <a:noFill/>
          </a:ln>
        </p:spPr>
      </p:pic>
      <p:pic>
        <p:nvPicPr>
          <p:cNvPr descr="thin-0700_user_profile_avatar_woman_female.png" id="44" name="Google Shape;44;p4"/>
          <p:cNvPicPr preferRelativeResize="0"/>
          <p:nvPr/>
        </p:nvPicPr>
        <p:blipFill rotWithShape="1">
          <a:blip r:embed="rId28">
            <a:alphaModFix/>
          </a:blip>
          <a:srcRect b="0" l="0" r="0" t="0"/>
          <a:stretch/>
        </p:blipFill>
        <p:spPr>
          <a:xfrm>
            <a:off x="1716772" y="3179133"/>
            <a:ext cx="595155" cy="573770"/>
          </a:xfrm>
          <a:prstGeom prst="rect">
            <a:avLst/>
          </a:prstGeom>
          <a:noFill/>
          <a:ln>
            <a:noFill/>
          </a:ln>
        </p:spPr>
      </p:pic>
      <p:pic>
        <p:nvPicPr>
          <p:cNvPr descr="thin-0704_users_profile_group_couple_man_woman.png" id="45" name="Google Shape;45;p4"/>
          <p:cNvPicPr preferRelativeResize="0"/>
          <p:nvPr/>
        </p:nvPicPr>
        <p:blipFill rotWithShape="1">
          <a:blip r:embed="rId29">
            <a:alphaModFix/>
          </a:blip>
          <a:srcRect b="0" l="0" r="0" t="0"/>
          <a:stretch/>
        </p:blipFill>
        <p:spPr>
          <a:xfrm>
            <a:off x="784379" y="3179133"/>
            <a:ext cx="595155" cy="573770"/>
          </a:xfrm>
          <a:prstGeom prst="rect">
            <a:avLst/>
          </a:prstGeom>
          <a:noFill/>
          <a:ln>
            <a:noFill/>
          </a:ln>
        </p:spPr>
      </p:pic>
      <p:pic>
        <p:nvPicPr>
          <p:cNvPr descr="thin-0709_user_profile_avatar_man_male.png" id="46" name="Google Shape;46;p4"/>
          <p:cNvPicPr preferRelativeResize="0"/>
          <p:nvPr/>
        </p:nvPicPr>
        <p:blipFill rotWithShape="1">
          <a:blip r:embed="rId30">
            <a:alphaModFix/>
          </a:blip>
          <a:srcRect b="0" l="0" r="0" t="0"/>
          <a:stretch/>
        </p:blipFill>
        <p:spPr>
          <a:xfrm>
            <a:off x="3362720" y="2383962"/>
            <a:ext cx="595155" cy="573770"/>
          </a:xfrm>
          <a:prstGeom prst="rect">
            <a:avLst/>
          </a:prstGeom>
          <a:noFill/>
          <a:ln>
            <a:noFill/>
          </a:ln>
        </p:spPr>
      </p:pic>
      <p:pic>
        <p:nvPicPr>
          <p:cNvPr descr="thin-0710_business_tie_user_profile_avatar_man_male.png" id="47" name="Google Shape;47;p4"/>
          <p:cNvPicPr preferRelativeResize="0"/>
          <p:nvPr/>
        </p:nvPicPr>
        <p:blipFill rotWithShape="1">
          <a:blip r:embed="rId31">
            <a:alphaModFix/>
          </a:blip>
          <a:srcRect b="0" l="0" r="0" t="0"/>
          <a:stretch/>
        </p:blipFill>
        <p:spPr>
          <a:xfrm>
            <a:off x="2597763" y="2383962"/>
            <a:ext cx="595155" cy="573770"/>
          </a:xfrm>
          <a:prstGeom prst="rect">
            <a:avLst/>
          </a:prstGeom>
          <a:noFill/>
          <a:ln>
            <a:noFill/>
          </a:ln>
        </p:spPr>
      </p:pic>
      <p:pic>
        <p:nvPicPr>
          <p:cNvPr descr="thin-0711_young_boy_user_profile_avatar_man_male.png" id="48" name="Google Shape;48;p4"/>
          <p:cNvPicPr preferRelativeResize="0"/>
          <p:nvPr/>
        </p:nvPicPr>
        <p:blipFill rotWithShape="1">
          <a:blip r:embed="rId32">
            <a:alphaModFix/>
          </a:blip>
          <a:srcRect b="0" l="0" r="0" t="0"/>
          <a:stretch/>
        </p:blipFill>
        <p:spPr>
          <a:xfrm>
            <a:off x="1710910" y="2383962"/>
            <a:ext cx="595155" cy="573770"/>
          </a:xfrm>
          <a:prstGeom prst="rect">
            <a:avLst/>
          </a:prstGeom>
          <a:noFill/>
          <a:ln>
            <a:noFill/>
          </a:ln>
        </p:spPr>
      </p:pic>
      <p:pic>
        <p:nvPicPr>
          <p:cNvPr descr="thin-0712_user_profile_avatar_girl_woman_female.png" id="49" name="Google Shape;49;p4"/>
          <p:cNvPicPr preferRelativeResize="0"/>
          <p:nvPr/>
        </p:nvPicPr>
        <p:blipFill rotWithShape="1">
          <a:blip r:embed="rId33">
            <a:alphaModFix/>
          </a:blip>
          <a:srcRect b="0" l="0" r="0" t="0"/>
          <a:stretch/>
        </p:blipFill>
        <p:spPr>
          <a:xfrm>
            <a:off x="784379" y="2301278"/>
            <a:ext cx="595155" cy="573770"/>
          </a:xfrm>
          <a:prstGeom prst="rect">
            <a:avLst/>
          </a:prstGeom>
          <a:noFill/>
          <a:ln>
            <a:noFill/>
          </a:ln>
        </p:spPr>
      </p:pic>
      <p:pic>
        <p:nvPicPr>
          <p:cNvPr id="50" name="Google Shape;50;p4"/>
          <p:cNvPicPr preferRelativeResize="0"/>
          <p:nvPr/>
        </p:nvPicPr>
        <p:blipFill rotWithShape="1">
          <a:blip r:embed="rId34">
            <a:alphaModFix/>
          </a:blip>
          <a:srcRect b="0" l="0" r="0" t="0"/>
          <a:stretch/>
        </p:blipFill>
        <p:spPr>
          <a:xfrm>
            <a:off x="5845136" y="3971900"/>
            <a:ext cx="691905" cy="691900"/>
          </a:xfrm>
          <a:prstGeom prst="rect">
            <a:avLst/>
          </a:prstGeom>
          <a:noFill/>
          <a:ln>
            <a:noFill/>
          </a:ln>
        </p:spPr>
      </p:pic>
      <p:pic>
        <p:nvPicPr>
          <p:cNvPr descr="thin-0766_weather_snow_flake_winter.png" id="51" name="Google Shape;51;p4"/>
          <p:cNvPicPr preferRelativeResize="0"/>
          <p:nvPr/>
        </p:nvPicPr>
        <p:blipFill rotWithShape="1">
          <a:blip r:embed="rId35">
            <a:alphaModFix/>
          </a:blip>
          <a:srcRect b="0" l="0" r="0" t="0"/>
          <a:stretch/>
        </p:blipFill>
        <p:spPr>
          <a:xfrm>
            <a:off x="4257589" y="3242016"/>
            <a:ext cx="595155" cy="595151"/>
          </a:xfrm>
          <a:prstGeom prst="rect">
            <a:avLst/>
          </a:prstGeom>
          <a:noFill/>
          <a:ln>
            <a:noFill/>
          </a:ln>
        </p:spPr>
      </p:pic>
      <p:pic>
        <p:nvPicPr>
          <p:cNvPr descr="thin-0719_group_users_circle.png" id="52" name="Google Shape;52;p4"/>
          <p:cNvPicPr preferRelativeResize="0"/>
          <p:nvPr/>
        </p:nvPicPr>
        <p:blipFill rotWithShape="1">
          <a:blip r:embed="rId36">
            <a:alphaModFix/>
          </a:blip>
          <a:srcRect b="0" l="0" r="0" t="0"/>
          <a:stretch/>
        </p:blipFill>
        <p:spPr>
          <a:xfrm>
            <a:off x="4240422" y="2367637"/>
            <a:ext cx="595155" cy="595151"/>
          </a:xfrm>
          <a:prstGeom prst="rect">
            <a:avLst/>
          </a:prstGeom>
          <a:noFill/>
          <a:ln>
            <a:noFill/>
          </a:ln>
        </p:spPr>
      </p:pic>
      <p:pic>
        <p:nvPicPr>
          <p:cNvPr descr="thin-0632_security_lock.png" id="53" name="Google Shape;53;p4"/>
          <p:cNvPicPr preferRelativeResize="0"/>
          <p:nvPr/>
        </p:nvPicPr>
        <p:blipFill rotWithShape="1">
          <a:blip r:embed="rId37">
            <a:alphaModFix/>
          </a:blip>
          <a:srcRect b="0" l="0" r="0" t="0"/>
          <a:stretch/>
        </p:blipFill>
        <p:spPr>
          <a:xfrm>
            <a:off x="7687363" y="3992557"/>
            <a:ext cx="595155" cy="595151"/>
          </a:xfrm>
          <a:prstGeom prst="rect">
            <a:avLst/>
          </a:prstGeom>
          <a:noFill/>
          <a:ln>
            <a:noFill/>
          </a:ln>
        </p:spPr>
      </p:pic>
      <p:pic>
        <p:nvPicPr>
          <p:cNvPr descr="thin-0540_map_path_navigation_location_treasure_hunt.png" id="54" name="Google Shape;54;p4"/>
          <p:cNvPicPr preferRelativeResize="0"/>
          <p:nvPr/>
        </p:nvPicPr>
        <p:blipFill rotWithShape="1">
          <a:blip r:embed="rId38">
            <a:alphaModFix/>
          </a:blip>
          <a:srcRect b="0" l="0" r="0" t="0"/>
          <a:stretch/>
        </p:blipFill>
        <p:spPr>
          <a:xfrm>
            <a:off x="6730621" y="3971900"/>
            <a:ext cx="595155" cy="59515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LG quote">
  <p:cSld name="TITLE_AND_BODY_2_1_1_1">
    <p:bg>
      <p:bgPr>
        <a:solidFill>
          <a:srgbClr val="FFFFFF"/>
        </a:solidFill>
      </p:bgPr>
    </p:bg>
    <p:spTree>
      <p:nvGrpSpPr>
        <p:cNvPr id="201" name="Shape 201"/>
        <p:cNvGrpSpPr/>
        <p:nvPr/>
      </p:nvGrpSpPr>
      <p:grpSpPr>
        <a:xfrm>
          <a:off x="0" y="0"/>
          <a:ext cx="0" cy="0"/>
          <a:chOff x="0" y="0"/>
          <a:chExt cx="0" cy="0"/>
        </a:xfrm>
      </p:grpSpPr>
      <p:sp>
        <p:nvSpPr>
          <p:cNvPr id="202" name="Google Shape;202;p32"/>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203" name="Google Shape;203;p32"/>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 1 column">
  <p:cSld name="TITLE_AND_BODY_2_1_1_1_1">
    <p:bg>
      <p:bgPr>
        <a:solidFill>
          <a:srgbClr val="1C304A"/>
        </a:solidFill>
      </p:bgPr>
    </p:bg>
    <p:spTree>
      <p:nvGrpSpPr>
        <p:cNvPr id="204" name="Shape 204"/>
        <p:cNvGrpSpPr/>
        <p:nvPr/>
      </p:nvGrpSpPr>
      <p:grpSpPr>
        <a:xfrm>
          <a:off x="0" y="0"/>
          <a:ext cx="0" cy="0"/>
          <a:chOff x="0" y="0"/>
          <a:chExt cx="0" cy="0"/>
        </a:xfrm>
      </p:grpSpPr>
      <p:sp>
        <p:nvSpPr>
          <p:cNvPr id="205" name="Google Shape;205;p33"/>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06" name="Google Shape;206;p33"/>
          <p:cNvSpPr txBox="1"/>
          <p:nvPr>
            <p:ph idx="1" type="body"/>
          </p:nvPr>
        </p:nvSpPr>
        <p:spPr>
          <a:xfrm>
            <a:off x="623400" y="1654658"/>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79400" lvl="5" marL="2743200" rtl="0">
              <a:spcBef>
                <a:spcPts val="1600"/>
              </a:spcBef>
              <a:spcAft>
                <a:spcPts val="0"/>
              </a:spcAft>
              <a:buClr>
                <a:srgbClr val="FFFFFF"/>
              </a:buClr>
              <a:buSzPts val="800"/>
              <a:buChar char="■"/>
              <a:defRPr>
                <a:solidFill>
                  <a:srgbClr val="FFFFFF"/>
                </a:solidFill>
              </a:defRPr>
            </a:lvl6pPr>
            <a:lvl7pPr indent="-279400" lvl="6" marL="3200400" rtl="0">
              <a:spcBef>
                <a:spcPts val="1600"/>
              </a:spcBef>
              <a:spcAft>
                <a:spcPts val="0"/>
              </a:spcAft>
              <a:buClr>
                <a:srgbClr val="FFFFFF"/>
              </a:buClr>
              <a:buSzPts val="800"/>
              <a:buChar char="●"/>
              <a:defRPr>
                <a:solidFill>
                  <a:srgbClr val="FFFFFF"/>
                </a:solidFill>
              </a:defRPr>
            </a:lvl7pPr>
            <a:lvl8pPr indent="-279400" lvl="7" marL="3657600" rtl="0">
              <a:spcBef>
                <a:spcPts val="1600"/>
              </a:spcBef>
              <a:spcAft>
                <a:spcPts val="0"/>
              </a:spcAft>
              <a:buClr>
                <a:srgbClr val="FFFFFF"/>
              </a:buClr>
              <a:buSzPts val="800"/>
              <a:buChar char="○"/>
              <a:defRPr>
                <a:solidFill>
                  <a:srgbClr val="FFFFFF"/>
                </a:solidFill>
              </a:defRPr>
            </a:lvl8pPr>
            <a:lvl9pPr indent="-279400" lvl="8" marL="4114800" rtl="0">
              <a:spcBef>
                <a:spcPts val="1600"/>
              </a:spcBef>
              <a:spcAft>
                <a:spcPts val="1600"/>
              </a:spcAft>
              <a:buClr>
                <a:srgbClr val="FFFFFF"/>
              </a:buClr>
              <a:buSzPts val="800"/>
              <a:buChar char="■"/>
              <a:defRPr>
                <a:solidFill>
                  <a:srgbClr val="FFFFFF"/>
                </a:solidFill>
              </a:defRPr>
            </a:lvl9pPr>
          </a:lstStyle>
          <a:p/>
        </p:txBody>
      </p:sp>
      <p:sp>
        <p:nvSpPr>
          <p:cNvPr id="207" name="Google Shape;207;p33"/>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 2 column">
  <p:cSld name="TITLE_AND_BODY_2_1_1_1_1_3">
    <p:bg>
      <p:bgPr>
        <a:solidFill>
          <a:srgbClr val="1C304A"/>
        </a:solidFill>
      </p:bgPr>
    </p:bg>
    <p:spTree>
      <p:nvGrpSpPr>
        <p:cNvPr id="208" name="Shape 208"/>
        <p:cNvGrpSpPr/>
        <p:nvPr/>
      </p:nvGrpSpPr>
      <p:grpSpPr>
        <a:xfrm>
          <a:off x="0" y="0"/>
          <a:ext cx="0" cy="0"/>
          <a:chOff x="0" y="0"/>
          <a:chExt cx="0" cy="0"/>
        </a:xfrm>
      </p:grpSpPr>
      <p:sp>
        <p:nvSpPr>
          <p:cNvPr id="209" name="Google Shape;209;p3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210" name="Google Shape;210;p34"/>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11" name="Google Shape;211;p34"/>
          <p:cNvSpPr txBox="1"/>
          <p:nvPr>
            <p:ph idx="1" type="body"/>
          </p:nvPr>
        </p:nvSpPr>
        <p:spPr>
          <a:xfrm>
            <a:off x="697434" y="171406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212" name="Google Shape;212;p34"/>
          <p:cNvSpPr txBox="1"/>
          <p:nvPr>
            <p:ph idx="2" type="body"/>
          </p:nvPr>
        </p:nvSpPr>
        <p:spPr>
          <a:xfrm>
            <a:off x="4675870" y="173731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213" name="Google Shape;213;p34"/>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Dark - 3 column bullets">
  <p:cSld name="TITLE_AND_BODY_2_1_1_1_1_3_1">
    <p:bg>
      <p:bgPr>
        <a:solidFill>
          <a:srgbClr val="1C304A"/>
        </a:solidFill>
      </p:bgPr>
    </p:bg>
    <p:spTree>
      <p:nvGrpSpPr>
        <p:cNvPr id="214" name="Shape 214"/>
        <p:cNvGrpSpPr/>
        <p:nvPr/>
      </p:nvGrpSpPr>
      <p:grpSpPr>
        <a:xfrm>
          <a:off x="0" y="0"/>
          <a:ext cx="0" cy="0"/>
          <a:chOff x="0" y="0"/>
          <a:chExt cx="0" cy="0"/>
        </a:xfrm>
      </p:grpSpPr>
      <p:sp>
        <p:nvSpPr>
          <p:cNvPr id="215" name="Google Shape;215;p3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216" name="Google Shape;216;p35"/>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17" name="Google Shape;217;p35"/>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18" name="Google Shape;218;p35"/>
          <p:cNvSpPr txBox="1"/>
          <p:nvPr>
            <p:ph idx="2" type="body"/>
          </p:nvPr>
        </p:nvSpPr>
        <p:spPr>
          <a:xfrm>
            <a:off x="737118" y="2944700"/>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19" name="Google Shape;219;p35"/>
          <p:cNvSpPr txBox="1"/>
          <p:nvPr>
            <p:ph idx="3" type="body"/>
          </p:nvPr>
        </p:nvSpPr>
        <p:spPr>
          <a:xfrm>
            <a:off x="3323393" y="2944700"/>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20" name="Google Shape;220;p35"/>
          <p:cNvSpPr txBox="1"/>
          <p:nvPr>
            <p:ph idx="4" type="body"/>
          </p:nvPr>
        </p:nvSpPr>
        <p:spPr>
          <a:xfrm>
            <a:off x="5909667" y="2944700"/>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21" name="Google Shape;221;p35"/>
          <p:cNvSpPr/>
          <p:nvPr/>
        </p:nvSpPr>
        <p:spPr>
          <a:xfrm>
            <a:off x="815525" y="1429228"/>
            <a:ext cx="1353000" cy="1353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22" name="Google Shape;222;p35"/>
          <p:cNvSpPr/>
          <p:nvPr/>
        </p:nvSpPr>
        <p:spPr>
          <a:xfrm>
            <a:off x="3375575" y="1429228"/>
            <a:ext cx="1353000" cy="1353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23" name="Google Shape;223;p35"/>
          <p:cNvSpPr/>
          <p:nvPr/>
        </p:nvSpPr>
        <p:spPr>
          <a:xfrm>
            <a:off x="5993425" y="1429228"/>
            <a:ext cx="1353000" cy="1353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1 column">
  <p:cSld name="TITLE_AND_BODY_2_1_1_1_1_2">
    <p:bg>
      <p:bgPr>
        <a:solidFill>
          <a:srgbClr val="FFFFFF"/>
        </a:solidFill>
      </p:bgPr>
    </p:bg>
    <p:spTree>
      <p:nvGrpSpPr>
        <p:cNvPr id="224" name="Shape 224"/>
        <p:cNvGrpSpPr/>
        <p:nvPr/>
      </p:nvGrpSpPr>
      <p:grpSpPr>
        <a:xfrm>
          <a:off x="0" y="0"/>
          <a:ext cx="0" cy="0"/>
          <a:chOff x="0" y="0"/>
          <a:chExt cx="0" cy="0"/>
        </a:xfrm>
      </p:grpSpPr>
      <p:sp>
        <p:nvSpPr>
          <p:cNvPr id="225" name="Google Shape;225;p36"/>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26" name="Google Shape;226;p36"/>
          <p:cNvSpPr txBox="1"/>
          <p:nvPr>
            <p:ph idx="1" type="body"/>
          </p:nvPr>
        </p:nvSpPr>
        <p:spPr>
          <a:xfrm>
            <a:off x="623400" y="1662376"/>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1C304A"/>
              </a:buClr>
              <a:buSzPts val="1800"/>
              <a:buChar char="●"/>
              <a:defRPr>
                <a:solidFill>
                  <a:srgbClr val="1C304A"/>
                </a:solidFill>
              </a:defRPr>
            </a:lvl1pPr>
            <a:lvl2pPr indent="-317500" lvl="1" marL="914400" rtl="0">
              <a:spcBef>
                <a:spcPts val="1600"/>
              </a:spcBef>
              <a:spcAft>
                <a:spcPts val="0"/>
              </a:spcAft>
              <a:buClr>
                <a:srgbClr val="1C304A"/>
              </a:buClr>
              <a:buSzPts val="1400"/>
              <a:buChar char="○"/>
              <a:defRPr>
                <a:solidFill>
                  <a:srgbClr val="1C304A"/>
                </a:solidFill>
              </a:defRPr>
            </a:lvl2pPr>
            <a:lvl3pPr indent="-317500" lvl="2" marL="1371600" rtl="0">
              <a:spcBef>
                <a:spcPts val="1600"/>
              </a:spcBef>
              <a:spcAft>
                <a:spcPts val="0"/>
              </a:spcAft>
              <a:buClr>
                <a:srgbClr val="1C304A"/>
              </a:buClr>
              <a:buSzPts val="1400"/>
              <a:buChar char="■"/>
              <a:defRPr>
                <a:solidFill>
                  <a:srgbClr val="1C304A"/>
                </a:solidFill>
              </a:defRPr>
            </a:lvl3pPr>
            <a:lvl4pPr indent="-304800" lvl="3" marL="1828800" rtl="0">
              <a:spcBef>
                <a:spcPts val="1600"/>
              </a:spcBef>
              <a:spcAft>
                <a:spcPts val="0"/>
              </a:spcAft>
              <a:buClr>
                <a:srgbClr val="1C304A"/>
              </a:buClr>
              <a:buSzPts val="1200"/>
              <a:buChar char="●"/>
              <a:defRPr>
                <a:solidFill>
                  <a:srgbClr val="1C304A"/>
                </a:solidFill>
              </a:defRPr>
            </a:lvl4pPr>
            <a:lvl5pPr indent="-292100" lvl="4" marL="2286000" rtl="0">
              <a:spcBef>
                <a:spcPts val="1600"/>
              </a:spcBef>
              <a:spcAft>
                <a:spcPts val="0"/>
              </a:spcAft>
              <a:buClr>
                <a:srgbClr val="1C304A"/>
              </a:buClr>
              <a:buSzPts val="1000"/>
              <a:buChar char="○"/>
              <a:defRPr>
                <a:solidFill>
                  <a:srgbClr val="1C304A"/>
                </a:solidFill>
              </a:defRPr>
            </a:lvl5pPr>
            <a:lvl6pPr indent="-279400" lvl="5" marL="2743200" rtl="0">
              <a:spcBef>
                <a:spcPts val="1600"/>
              </a:spcBef>
              <a:spcAft>
                <a:spcPts val="0"/>
              </a:spcAft>
              <a:buClr>
                <a:srgbClr val="1C304A"/>
              </a:buClr>
              <a:buSzPts val="800"/>
              <a:buChar char="■"/>
              <a:defRPr>
                <a:solidFill>
                  <a:srgbClr val="1C304A"/>
                </a:solidFill>
              </a:defRPr>
            </a:lvl6pPr>
            <a:lvl7pPr indent="-279400" lvl="6" marL="3200400" rtl="0">
              <a:spcBef>
                <a:spcPts val="1600"/>
              </a:spcBef>
              <a:spcAft>
                <a:spcPts val="0"/>
              </a:spcAft>
              <a:buClr>
                <a:srgbClr val="1C304A"/>
              </a:buClr>
              <a:buSzPts val="800"/>
              <a:buChar char="●"/>
              <a:defRPr>
                <a:solidFill>
                  <a:srgbClr val="1C304A"/>
                </a:solidFill>
              </a:defRPr>
            </a:lvl7pPr>
            <a:lvl8pPr indent="-279400" lvl="7" marL="3657600" rtl="0">
              <a:spcBef>
                <a:spcPts val="1600"/>
              </a:spcBef>
              <a:spcAft>
                <a:spcPts val="0"/>
              </a:spcAft>
              <a:buClr>
                <a:srgbClr val="1C304A"/>
              </a:buClr>
              <a:buSzPts val="800"/>
              <a:buChar char="○"/>
              <a:defRPr>
                <a:solidFill>
                  <a:srgbClr val="1C304A"/>
                </a:solidFill>
              </a:defRPr>
            </a:lvl8pPr>
            <a:lvl9pPr indent="-279400" lvl="8" marL="4114800" rtl="0">
              <a:spcBef>
                <a:spcPts val="1600"/>
              </a:spcBef>
              <a:spcAft>
                <a:spcPts val="1600"/>
              </a:spcAft>
              <a:buClr>
                <a:srgbClr val="1C304A"/>
              </a:buClr>
              <a:buSzPts val="800"/>
              <a:buChar char="■"/>
              <a:defRPr>
                <a:solidFill>
                  <a:srgbClr val="1C304A"/>
                </a:solidFill>
              </a:defRPr>
            </a:lvl9pPr>
          </a:lstStyle>
          <a:p/>
        </p:txBody>
      </p:sp>
      <p:sp>
        <p:nvSpPr>
          <p:cNvPr id="227" name="Google Shape;227;p36"/>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2 column">
  <p:cSld name="TITLE_AND_BODY_2_1_1_1_1_1">
    <p:bg>
      <p:bgPr>
        <a:solidFill>
          <a:srgbClr val="FFFFFF"/>
        </a:solidFill>
      </p:bgPr>
    </p:bg>
    <p:spTree>
      <p:nvGrpSpPr>
        <p:cNvPr id="228" name="Shape 228"/>
        <p:cNvGrpSpPr/>
        <p:nvPr/>
      </p:nvGrpSpPr>
      <p:grpSpPr>
        <a:xfrm>
          <a:off x="0" y="0"/>
          <a:ext cx="0" cy="0"/>
          <a:chOff x="0" y="0"/>
          <a:chExt cx="0" cy="0"/>
        </a:xfrm>
      </p:grpSpPr>
      <p:sp>
        <p:nvSpPr>
          <p:cNvPr id="229" name="Google Shape;229;p37"/>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30" name="Google Shape;230;p3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231" name="Google Shape;231;p37"/>
          <p:cNvSpPr txBox="1"/>
          <p:nvPr>
            <p:ph idx="1" type="body"/>
          </p:nvPr>
        </p:nvSpPr>
        <p:spPr>
          <a:xfrm>
            <a:off x="725280" y="172202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232" name="Google Shape;232;p37"/>
          <p:cNvSpPr txBox="1"/>
          <p:nvPr>
            <p:ph idx="2" type="body"/>
          </p:nvPr>
        </p:nvSpPr>
        <p:spPr>
          <a:xfrm>
            <a:off x="4675870" y="174527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233" name="Google Shape;233;p37"/>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3 column ">
  <p:cSld name="TITLE_AND_TWO_COLUMNS_1">
    <p:spTree>
      <p:nvGrpSpPr>
        <p:cNvPr id="234" name="Shape 234"/>
        <p:cNvGrpSpPr/>
        <p:nvPr/>
      </p:nvGrpSpPr>
      <p:grpSpPr>
        <a:xfrm>
          <a:off x="0" y="0"/>
          <a:ext cx="0" cy="0"/>
          <a:chOff x="0" y="0"/>
          <a:chExt cx="0" cy="0"/>
        </a:xfrm>
      </p:grpSpPr>
      <p:sp>
        <p:nvSpPr>
          <p:cNvPr id="235" name="Google Shape;235;p38"/>
          <p:cNvSpPr txBox="1"/>
          <p:nvPr>
            <p:ph idx="1" type="body"/>
          </p:nvPr>
        </p:nvSpPr>
        <p:spPr>
          <a:xfrm>
            <a:off x="737118"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6" name="Google Shape;236;p38"/>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8"/>
          <p:cNvSpPr txBox="1"/>
          <p:nvPr>
            <p:ph idx="2" type="body"/>
          </p:nvPr>
        </p:nvSpPr>
        <p:spPr>
          <a:xfrm>
            <a:off x="3323393"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8" name="Google Shape;238;p38"/>
          <p:cNvSpPr txBox="1"/>
          <p:nvPr>
            <p:ph idx="3" type="body"/>
          </p:nvPr>
        </p:nvSpPr>
        <p:spPr>
          <a:xfrm>
            <a:off x="5909667"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9" name="Google Shape;239;p38"/>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40" name="Google Shape;240;p38"/>
          <p:cNvSpPr txBox="1"/>
          <p:nvPr>
            <p:ph idx="4"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41" name="Google Shape;241;p3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242" name="Google Shape;242;p38"/>
          <p:cNvSpPr/>
          <p:nvPr/>
        </p:nvSpPr>
        <p:spPr>
          <a:xfrm>
            <a:off x="81552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43" name="Google Shape;243;p38"/>
          <p:cNvSpPr txBox="1"/>
          <p:nvPr/>
        </p:nvSpPr>
        <p:spPr>
          <a:xfrm>
            <a:off x="81157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FFFFFF"/>
                </a:solidFill>
                <a:latin typeface="Helvetica Neue"/>
                <a:ea typeface="Helvetica Neue"/>
                <a:cs typeface="Helvetica Neue"/>
                <a:sym typeface="Helvetica Neue"/>
              </a:rPr>
              <a:t>1</a:t>
            </a:r>
            <a:endParaRPr sz="1800"/>
          </a:p>
        </p:txBody>
      </p:sp>
      <p:sp>
        <p:nvSpPr>
          <p:cNvPr id="244" name="Google Shape;244;p38"/>
          <p:cNvSpPr/>
          <p:nvPr/>
        </p:nvSpPr>
        <p:spPr>
          <a:xfrm>
            <a:off x="3375583"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45" name="Google Shape;245;p38"/>
          <p:cNvSpPr txBox="1"/>
          <p:nvPr/>
        </p:nvSpPr>
        <p:spPr>
          <a:xfrm>
            <a:off x="3371633"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2</a:t>
            </a:r>
            <a:endParaRPr sz="1800"/>
          </a:p>
        </p:txBody>
      </p:sp>
      <p:sp>
        <p:nvSpPr>
          <p:cNvPr id="246" name="Google Shape;246;p38"/>
          <p:cNvSpPr/>
          <p:nvPr/>
        </p:nvSpPr>
        <p:spPr>
          <a:xfrm>
            <a:off x="599343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47" name="Google Shape;247;p38"/>
          <p:cNvSpPr txBox="1"/>
          <p:nvPr/>
        </p:nvSpPr>
        <p:spPr>
          <a:xfrm>
            <a:off x="598948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3</a:t>
            </a:r>
            <a:endParaRPr sz="180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2 column icons">
  <p:cSld name="TITLE_AND_TWO_COLUMNS_1_2">
    <p:bg>
      <p:bgPr>
        <a:solidFill>
          <a:srgbClr val="FFFFFF"/>
        </a:solidFill>
      </p:bgPr>
    </p:bg>
    <p:spTree>
      <p:nvGrpSpPr>
        <p:cNvPr id="248" name="Shape 248"/>
        <p:cNvGrpSpPr/>
        <p:nvPr/>
      </p:nvGrpSpPr>
      <p:grpSpPr>
        <a:xfrm>
          <a:off x="0" y="0"/>
          <a:ext cx="0" cy="0"/>
          <a:chOff x="0" y="0"/>
          <a:chExt cx="0" cy="0"/>
        </a:xfrm>
      </p:grpSpPr>
      <p:sp>
        <p:nvSpPr>
          <p:cNvPr id="249" name="Google Shape;249;p39"/>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50" name="Google Shape;250;p39"/>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251" name="Google Shape;251;p39"/>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52" name="Google Shape;252;p39"/>
          <p:cNvSpPr/>
          <p:nvPr/>
        </p:nvSpPr>
        <p:spPr>
          <a:xfrm>
            <a:off x="434905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53" name="Google Shape;253;p39"/>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54" name="Google Shape;254;p39"/>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55" name="Google Shape;255;p39"/>
          <p:cNvSpPr/>
          <p:nvPr/>
        </p:nvSpPr>
        <p:spPr>
          <a:xfrm>
            <a:off x="815525"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56" name="Google Shape;256;p39"/>
          <p:cNvSpPr/>
          <p:nvPr/>
        </p:nvSpPr>
        <p:spPr>
          <a:xfrm>
            <a:off x="4349050"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57" name="Google Shape;257;p39"/>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58" name="Google Shape;258;p39"/>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2 column icons">
  <p:cSld name="TITLE_AND_TWO_COLUMNS_1_2_1">
    <p:bg>
      <p:bgPr>
        <a:solidFill>
          <a:srgbClr val="00CFFF"/>
        </a:solidFill>
      </p:bgPr>
    </p:bg>
    <p:spTree>
      <p:nvGrpSpPr>
        <p:cNvPr id="259" name="Shape 259"/>
        <p:cNvGrpSpPr/>
        <p:nvPr/>
      </p:nvGrpSpPr>
      <p:grpSpPr>
        <a:xfrm>
          <a:off x="0" y="0"/>
          <a:ext cx="0" cy="0"/>
          <a:chOff x="0" y="0"/>
          <a:chExt cx="0" cy="0"/>
        </a:xfrm>
      </p:grpSpPr>
      <p:sp>
        <p:nvSpPr>
          <p:cNvPr id="260" name="Google Shape;260;p40"/>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61" name="Google Shape;261;p40"/>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262" name="Google Shape;262;p40"/>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63" name="Google Shape;263;p40"/>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64" name="Google Shape;264;p40"/>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65" name="Google Shape;265;p40"/>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66" name="Google Shape;266;p40"/>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67" name="Google Shape;267;p40"/>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68" name="Google Shape;268;p40"/>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69" name="Google Shape;269;p40"/>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 boxes">
  <p:cSld name="TITLE_AND_TWO_COLUMNS_1_2_1_1">
    <p:bg>
      <p:bgPr>
        <a:solidFill>
          <a:srgbClr val="FFFFFF"/>
        </a:solidFill>
      </p:bgPr>
    </p:bg>
    <p:spTree>
      <p:nvGrpSpPr>
        <p:cNvPr id="270" name="Shape 270"/>
        <p:cNvGrpSpPr/>
        <p:nvPr/>
      </p:nvGrpSpPr>
      <p:grpSpPr>
        <a:xfrm>
          <a:off x="0" y="0"/>
          <a:ext cx="0" cy="0"/>
          <a:chOff x="0" y="0"/>
          <a:chExt cx="0" cy="0"/>
        </a:xfrm>
      </p:grpSpPr>
      <p:sp>
        <p:nvSpPr>
          <p:cNvPr id="271" name="Google Shape;271;p41"/>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272" name="Google Shape;272;p41"/>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73" name="Google Shape;273;p41"/>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74" name="Google Shape;274;p41"/>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1</a:t>
            </a:r>
            <a:endParaRPr b="1" sz="7200">
              <a:solidFill>
                <a:srgbClr val="00CFFF"/>
              </a:solidFill>
              <a:latin typeface="Helvetica Neue"/>
              <a:ea typeface="Helvetica Neue"/>
              <a:cs typeface="Helvetica Neue"/>
              <a:sym typeface="Helvetica Neue"/>
            </a:endParaRPr>
          </a:p>
        </p:txBody>
      </p:sp>
      <p:sp>
        <p:nvSpPr>
          <p:cNvPr id="275" name="Google Shape;275;p41"/>
          <p:cNvSpPr txBox="1"/>
          <p:nvPr>
            <p:ph idx="2" type="body"/>
          </p:nvPr>
        </p:nvSpPr>
        <p:spPr>
          <a:xfrm>
            <a:off x="8735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76" name="Google Shape;276;p41"/>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2</a:t>
            </a:r>
            <a:endParaRPr b="1" sz="7200">
              <a:solidFill>
                <a:srgbClr val="00CFFF"/>
              </a:solidFill>
              <a:latin typeface="Helvetica Neue"/>
              <a:ea typeface="Helvetica Neue"/>
              <a:cs typeface="Helvetica Neue"/>
              <a:sym typeface="Helvetica Neue"/>
            </a:endParaRPr>
          </a:p>
        </p:txBody>
      </p:sp>
      <p:sp>
        <p:nvSpPr>
          <p:cNvPr id="277" name="Google Shape;277;p41"/>
          <p:cNvSpPr txBox="1"/>
          <p:nvPr>
            <p:ph idx="3" type="body"/>
          </p:nvPr>
        </p:nvSpPr>
        <p:spPr>
          <a:xfrm>
            <a:off x="24037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78" name="Google Shape;278;p41"/>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3</a:t>
            </a:r>
            <a:endParaRPr b="1" sz="7200">
              <a:solidFill>
                <a:srgbClr val="00CFFF"/>
              </a:solidFill>
              <a:latin typeface="Helvetica Neue"/>
              <a:ea typeface="Helvetica Neue"/>
              <a:cs typeface="Helvetica Neue"/>
              <a:sym typeface="Helvetica Neue"/>
            </a:endParaRPr>
          </a:p>
        </p:txBody>
      </p:sp>
      <p:sp>
        <p:nvSpPr>
          <p:cNvPr id="279" name="Google Shape;279;p41"/>
          <p:cNvSpPr txBox="1"/>
          <p:nvPr>
            <p:ph idx="4" type="body"/>
          </p:nvPr>
        </p:nvSpPr>
        <p:spPr>
          <a:xfrm>
            <a:off x="39339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80" name="Google Shape;280;p41"/>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4</a:t>
            </a:r>
            <a:endParaRPr b="1" sz="7200">
              <a:solidFill>
                <a:srgbClr val="00CFFF"/>
              </a:solidFill>
              <a:latin typeface="Helvetica Neue"/>
              <a:ea typeface="Helvetica Neue"/>
              <a:cs typeface="Helvetica Neue"/>
              <a:sym typeface="Helvetica Neue"/>
            </a:endParaRPr>
          </a:p>
        </p:txBody>
      </p:sp>
      <p:sp>
        <p:nvSpPr>
          <p:cNvPr id="281" name="Google Shape;281;p41"/>
          <p:cNvSpPr txBox="1"/>
          <p:nvPr>
            <p:ph idx="5" type="body"/>
          </p:nvPr>
        </p:nvSpPr>
        <p:spPr>
          <a:xfrm>
            <a:off x="54641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82" name="Google Shape;282;p41"/>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5</a:t>
            </a:r>
            <a:endParaRPr b="1" sz="7200">
              <a:solidFill>
                <a:srgbClr val="00CFFF"/>
              </a:solidFill>
              <a:latin typeface="Helvetica Neue"/>
              <a:ea typeface="Helvetica Neue"/>
              <a:cs typeface="Helvetica Neue"/>
              <a:sym typeface="Helvetica Neue"/>
            </a:endParaRPr>
          </a:p>
        </p:txBody>
      </p:sp>
      <p:sp>
        <p:nvSpPr>
          <p:cNvPr id="283" name="Google Shape;283;p41"/>
          <p:cNvSpPr txBox="1"/>
          <p:nvPr>
            <p:ph idx="6" type="body"/>
          </p:nvPr>
        </p:nvSpPr>
        <p:spPr>
          <a:xfrm>
            <a:off x="69943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Light" type="secHead">
  <p:cSld name="SECTION_HEADER">
    <p:bg>
      <p:bgPr>
        <a:solidFill>
          <a:srgbClr val="FFFFFF"/>
        </a:solidFill>
      </p:bgPr>
    </p:bg>
    <p:spTree>
      <p:nvGrpSpPr>
        <p:cNvPr id="55" name="Shape 55"/>
        <p:cNvGrpSpPr/>
        <p:nvPr/>
      </p:nvGrpSpPr>
      <p:grpSpPr>
        <a:xfrm>
          <a:off x="0" y="0"/>
          <a:ext cx="0" cy="0"/>
          <a:chOff x="0" y="0"/>
          <a:chExt cx="0" cy="0"/>
        </a:xfrm>
      </p:grpSpPr>
      <p:sp>
        <p:nvSpPr>
          <p:cNvPr id="56" name="Google Shape;56;p5"/>
          <p:cNvSpPr txBox="1"/>
          <p:nvPr>
            <p:ph type="ctrTitle"/>
          </p:nvPr>
        </p:nvSpPr>
        <p:spPr>
          <a:xfrm>
            <a:off x="712840" y="536231"/>
            <a:ext cx="7386600" cy="925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5000"/>
              <a:buNone/>
              <a:defRPr b="1" sz="5000">
                <a:solidFill>
                  <a:srgbClr val="1C304A"/>
                </a:solidFill>
              </a:defRPr>
            </a:lvl1pPr>
            <a:lvl2pPr lvl="1" rtl="0" algn="ctr">
              <a:lnSpc>
                <a:spcPct val="100000"/>
              </a:lnSpc>
              <a:spcBef>
                <a:spcPts val="0"/>
              </a:spcBef>
              <a:spcAft>
                <a:spcPts val="0"/>
              </a:spcAft>
              <a:buClr>
                <a:srgbClr val="1C304A"/>
              </a:buClr>
              <a:buSzPts val="5000"/>
              <a:buNone/>
              <a:defRPr sz="5000">
                <a:solidFill>
                  <a:srgbClr val="1C304A"/>
                </a:solidFill>
              </a:defRPr>
            </a:lvl2pPr>
            <a:lvl3pPr lvl="2" rtl="0" algn="ctr">
              <a:lnSpc>
                <a:spcPct val="100000"/>
              </a:lnSpc>
              <a:spcBef>
                <a:spcPts val="0"/>
              </a:spcBef>
              <a:spcAft>
                <a:spcPts val="0"/>
              </a:spcAft>
              <a:buClr>
                <a:srgbClr val="1C304A"/>
              </a:buClr>
              <a:buSzPts val="5000"/>
              <a:buNone/>
              <a:defRPr sz="5000">
                <a:solidFill>
                  <a:srgbClr val="1C304A"/>
                </a:solidFill>
              </a:defRPr>
            </a:lvl3pPr>
            <a:lvl4pPr lvl="3" rtl="0" algn="ctr">
              <a:lnSpc>
                <a:spcPct val="100000"/>
              </a:lnSpc>
              <a:spcBef>
                <a:spcPts val="0"/>
              </a:spcBef>
              <a:spcAft>
                <a:spcPts val="0"/>
              </a:spcAft>
              <a:buClr>
                <a:srgbClr val="1C304A"/>
              </a:buClr>
              <a:buSzPts val="5000"/>
              <a:buNone/>
              <a:defRPr sz="5000">
                <a:solidFill>
                  <a:srgbClr val="1C304A"/>
                </a:solidFill>
              </a:defRPr>
            </a:lvl4pPr>
            <a:lvl5pPr lvl="4" rtl="0" algn="ctr">
              <a:lnSpc>
                <a:spcPct val="100000"/>
              </a:lnSpc>
              <a:spcBef>
                <a:spcPts val="0"/>
              </a:spcBef>
              <a:spcAft>
                <a:spcPts val="0"/>
              </a:spcAft>
              <a:buClr>
                <a:srgbClr val="1C304A"/>
              </a:buClr>
              <a:buSzPts val="5000"/>
              <a:buNone/>
              <a:defRPr sz="5000">
                <a:solidFill>
                  <a:srgbClr val="1C304A"/>
                </a:solidFill>
              </a:defRPr>
            </a:lvl5pPr>
            <a:lvl6pPr lvl="5" rtl="0" algn="ctr">
              <a:lnSpc>
                <a:spcPct val="100000"/>
              </a:lnSpc>
              <a:spcBef>
                <a:spcPts val="0"/>
              </a:spcBef>
              <a:spcAft>
                <a:spcPts val="0"/>
              </a:spcAft>
              <a:buClr>
                <a:srgbClr val="1C304A"/>
              </a:buClr>
              <a:buSzPts val="5000"/>
              <a:buNone/>
              <a:defRPr sz="5000">
                <a:solidFill>
                  <a:srgbClr val="1C304A"/>
                </a:solidFill>
              </a:defRPr>
            </a:lvl6pPr>
            <a:lvl7pPr lvl="6" rtl="0" algn="ctr">
              <a:lnSpc>
                <a:spcPct val="100000"/>
              </a:lnSpc>
              <a:spcBef>
                <a:spcPts val="0"/>
              </a:spcBef>
              <a:spcAft>
                <a:spcPts val="0"/>
              </a:spcAft>
              <a:buClr>
                <a:srgbClr val="1C304A"/>
              </a:buClr>
              <a:buSzPts val="5000"/>
              <a:buNone/>
              <a:defRPr sz="5000">
                <a:solidFill>
                  <a:srgbClr val="1C304A"/>
                </a:solidFill>
              </a:defRPr>
            </a:lvl7pPr>
            <a:lvl8pPr lvl="7" rtl="0" algn="ctr">
              <a:lnSpc>
                <a:spcPct val="100000"/>
              </a:lnSpc>
              <a:spcBef>
                <a:spcPts val="0"/>
              </a:spcBef>
              <a:spcAft>
                <a:spcPts val="0"/>
              </a:spcAft>
              <a:buClr>
                <a:srgbClr val="1C304A"/>
              </a:buClr>
              <a:buSzPts val="5000"/>
              <a:buNone/>
              <a:defRPr sz="5000">
                <a:solidFill>
                  <a:srgbClr val="1C304A"/>
                </a:solidFill>
              </a:defRPr>
            </a:lvl8pPr>
            <a:lvl9pPr lvl="8" rtl="0" algn="ctr">
              <a:lnSpc>
                <a:spcPct val="100000"/>
              </a:lnSpc>
              <a:spcBef>
                <a:spcPts val="0"/>
              </a:spcBef>
              <a:spcAft>
                <a:spcPts val="0"/>
              </a:spcAft>
              <a:buClr>
                <a:srgbClr val="1C304A"/>
              </a:buClr>
              <a:buSzPts val="5000"/>
              <a:buNone/>
              <a:defRPr sz="5000">
                <a:solidFill>
                  <a:srgbClr val="1C304A"/>
                </a:solidFill>
              </a:defRPr>
            </a:lvl9pPr>
          </a:lstStyle>
          <a:p/>
        </p:txBody>
      </p:sp>
      <p:sp>
        <p:nvSpPr>
          <p:cNvPr id="57" name="Google Shape;57;p5"/>
          <p:cNvSpPr txBox="1"/>
          <p:nvPr>
            <p:ph idx="1" type="subTitle"/>
          </p:nvPr>
        </p:nvSpPr>
        <p:spPr>
          <a:xfrm>
            <a:off x="729681" y="2287534"/>
            <a:ext cx="43893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1400"/>
              <a:buNone/>
              <a:defRPr sz="1400">
                <a:solidFill>
                  <a:srgbClr val="1C304A"/>
                </a:solidFill>
              </a:defRPr>
            </a:lvl1pPr>
            <a:lvl2pPr lvl="1" rtl="0" algn="l">
              <a:lnSpc>
                <a:spcPct val="100000"/>
              </a:lnSpc>
              <a:spcBef>
                <a:spcPts val="0"/>
              </a:spcBef>
              <a:spcAft>
                <a:spcPts val="0"/>
              </a:spcAft>
              <a:buClr>
                <a:srgbClr val="1C304A"/>
              </a:buClr>
              <a:buSzPts val="1400"/>
              <a:buNone/>
              <a:defRPr>
                <a:solidFill>
                  <a:srgbClr val="1C304A"/>
                </a:solidFill>
              </a:defRPr>
            </a:lvl2pPr>
            <a:lvl3pPr lvl="2" rtl="0" algn="l">
              <a:lnSpc>
                <a:spcPct val="100000"/>
              </a:lnSpc>
              <a:spcBef>
                <a:spcPts val="0"/>
              </a:spcBef>
              <a:spcAft>
                <a:spcPts val="0"/>
              </a:spcAft>
              <a:buClr>
                <a:srgbClr val="1C304A"/>
              </a:buClr>
              <a:buSzPts val="1400"/>
              <a:buNone/>
              <a:defRPr>
                <a:solidFill>
                  <a:srgbClr val="1C304A"/>
                </a:solidFill>
              </a:defRPr>
            </a:lvl3pPr>
            <a:lvl4pPr lvl="3" rtl="0" algn="l">
              <a:lnSpc>
                <a:spcPct val="100000"/>
              </a:lnSpc>
              <a:spcBef>
                <a:spcPts val="0"/>
              </a:spcBef>
              <a:spcAft>
                <a:spcPts val="0"/>
              </a:spcAft>
              <a:buClr>
                <a:srgbClr val="1C304A"/>
              </a:buClr>
              <a:buSzPts val="1200"/>
              <a:buNone/>
              <a:defRPr>
                <a:solidFill>
                  <a:srgbClr val="1C304A"/>
                </a:solidFill>
              </a:defRPr>
            </a:lvl4pPr>
            <a:lvl5pPr lvl="4" rtl="0" algn="l">
              <a:lnSpc>
                <a:spcPct val="100000"/>
              </a:lnSpc>
              <a:spcBef>
                <a:spcPts val="0"/>
              </a:spcBef>
              <a:spcAft>
                <a:spcPts val="0"/>
              </a:spcAft>
              <a:buClr>
                <a:srgbClr val="1C304A"/>
              </a:buClr>
              <a:buSzPts val="1000"/>
              <a:buNone/>
              <a:defRPr>
                <a:solidFill>
                  <a:srgbClr val="1C304A"/>
                </a:solidFill>
              </a:defRPr>
            </a:lvl5pPr>
            <a:lvl6pPr lvl="5" rtl="0" algn="l">
              <a:lnSpc>
                <a:spcPct val="100000"/>
              </a:lnSpc>
              <a:spcBef>
                <a:spcPts val="0"/>
              </a:spcBef>
              <a:spcAft>
                <a:spcPts val="0"/>
              </a:spcAft>
              <a:buClr>
                <a:srgbClr val="1C304A"/>
              </a:buClr>
              <a:buSzPts val="800"/>
              <a:buNone/>
              <a:defRPr>
                <a:solidFill>
                  <a:srgbClr val="1C304A"/>
                </a:solidFill>
              </a:defRPr>
            </a:lvl6pPr>
            <a:lvl7pPr lvl="6" rtl="0" algn="l">
              <a:lnSpc>
                <a:spcPct val="100000"/>
              </a:lnSpc>
              <a:spcBef>
                <a:spcPts val="0"/>
              </a:spcBef>
              <a:spcAft>
                <a:spcPts val="0"/>
              </a:spcAft>
              <a:buClr>
                <a:srgbClr val="1C304A"/>
              </a:buClr>
              <a:buSzPts val="800"/>
              <a:buNone/>
              <a:defRPr>
                <a:solidFill>
                  <a:srgbClr val="1C304A"/>
                </a:solidFill>
              </a:defRPr>
            </a:lvl7pPr>
            <a:lvl8pPr lvl="7" rtl="0" algn="l">
              <a:lnSpc>
                <a:spcPct val="100000"/>
              </a:lnSpc>
              <a:spcBef>
                <a:spcPts val="0"/>
              </a:spcBef>
              <a:spcAft>
                <a:spcPts val="0"/>
              </a:spcAft>
              <a:buClr>
                <a:srgbClr val="1C304A"/>
              </a:buClr>
              <a:buSzPts val="800"/>
              <a:buNone/>
              <a:defRPr>
                <a:solidFill>
                  <a:srgbClr val="1C304A"/>
                </a:solidFill>
              </a:defRPr>
            </a:lvl8pPr>
            <a:lvl9pPr lvl="8" rtl="0" algn="l">
              <a:lnSpc>
                <a:spcPct val="100000"/>
              </a:lnSpc>
              <a:spcBef>
                <a:spcPts val="0"/>
              </a:spcBef>
              <a:spcAft>
                <a:spcPts val="0"/>
              </a:spcAft>
              <a:buClr>
                <a:srgbClr val="1C304A"/>
              </a:buClr>
              <a:buSzPts val="800"/>
              <a:buNone/>
              <a:defRPr>
                <a:solidFill>
                  <a:srgbClr val="1C304A"/>
                </a:solidFill>
              </a:defRPr>
            </a:lvl9pPr>
          </a:lstStyle>
          <a:p/>
        </p:txBody>
      </p:sp>
      <p:sp>
        <p:nvSpPr>
          <p:cNvPr id="58" name="Google Shape;58;p5"/>
          <p:cNvSpPr txBox="1"/>
          <p:nvPr>
            <p:ph idx="2" type="subTitle"/>
          </p:nvPr>
        </p:nvSpPr>
        <p:spPr>
          <a:xfrm>
            <a:off x="1190575" y="4444055"/>
            <a:ext cx="2736000" cy="2619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8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pic>
        <p:nvPicPr>
          <p:cNvPr descr="18F-Logo-S.png" id="59" name="Google Shape;59;p5"/>
          <p:cNvPicPr preferRelativeResize="0"/>
          <p:nvPr/>
        </p:nvPicPr>
        <p:blipFill rotWithShape="1">
          <a:blip r:embed="rId2">
            <a:alphaModFix/>
          </a:blip>
          <a:srcRect b="0" l="0" r="0" t="0"/>
          <a:stretch/>
        </p:blipFill>
        <p:spPr>
          <a:xfrm>
            <a:off x="825500" y="4438375"/>
            <a:ext cx="329350" cy="3293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p:cSld name="CUSTOM">
    <p:spTree>
      <p:nvGrpSpPr>
        <p:cNvPr id="284" name="Shape 284"/>
        <p:cNvGrpSpPr/>
        <p:nvPr/>
      </p:nvGrpSpPr>
      <p:grpSpPr>
        <a:xfrm>
          <a:off x="0" y="0"/>
          <a:ext cx="0" cy="0"/>
          <a:chOff x="0" y="0"/>
          <a:chExt cx="0" cy="0"/>
        </a:xfrm>
      </p:grpSpPr>
      <p:sp>
        <p:nvSpPr>
          <p:cNvPr id="285" name="Google Shape;285;p42"/>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286" name="Google Shape;286;p42"/>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7" name="Google Shape;287;p42"/>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Photo">
  <p:cSld name="MAIN_POINT">
    <p:bg>
      <p:bgPr>
        <a:solidFill>
          <a:srgbClr val="666666"/>
        </a:solidFill>
      </p:bgPr>
    </p:bg>
    <p:spTree>
      <p:nvGrpSpPr>
        <p:cNvPr id="288" name="Shape 288"/>
        <p:cNvGrpSpPr/>
        <p:nvPr/>
      </p:nvGrpSpPr>
      <p:grpSpPr>
        <a:xfrm>
          <a:off x="0" y="0"/>
          <a:ext cx="0" cy="0"/>
          <a:chOff x="0" y="0"/>
          <a:chExt cx="0" cy="0"/>
        </a:xfrm>
      </p:grpSpPr>
      <p:pic>
        <p:nvPicPr>
          <p:cNvPr id="289" name="Google Shape;289;p43"/>
          <p:cNvPicPr preferRelativeResize="0"/>
          <p:nvPr/>
        </p:nvPicPr>
        <p:blipFill rotWithShape="1">
          <a:blip r:embed="rId2">
            <a:alphaModFix/>
          </a:blip>
          <a:srcRect b="30901" l="6272" r="11416" t="6909"/>
          <a:stretch/>
        </p:blipFill>
        <p:spPr>
          <a:xfrm>
            <a:off x="-9525" y="-39168"/>
            <a:ext cx="9162900" cy="5192100"/>
          </a:xfrm>
          <a:prstGeom prst="rect">
            <a:avLst/>
          </a:prstGeom>
          <a:noFill/>
          <a:ln>
            <a:noFill/>
          </a:ln>
        </p:spPr>
      </p:pic>
      <p:sp>
        <p:nvSpPr>
          <p:cNvPr id="290" name="Google Shape;290;p43"/>
          <p:cNvSpPr/>
          <p:nvPr/>
        </p:nvSpPr>
        <p:spPr>
          <a:xfrm>
            <a:off x="3868900" y="3578887"/>
            <a:ext cx="4891200" cy="975900"/>
          </a:xfrm>
          <a:prstGeom prst="rect">
            <a:avLst/>
          </a:prstGeom>
          <a:solidFill>
            <a:srgbClr val="00CFFF"/>
          </a:solidFill>
          <a:ln>
            <a:noFill/>
          </a:ln>
        </p:spPr>
        <p:txBody>
          <a:bodyPr anchorCtr="0" anchor="t" bIns="167425" lIns="167425" spcFirstLastPara="1" rIns="167425" wrap="square" tIns="167425">
            <a:noAutofit/>
          </a:bodyPr>
          <a:lstStyle/>
          <a:p>
            <a:pPr indent="88900" lvl="1" marL="0" marR="0" rtl="0" algn="l">
              <a:spcBef>
                <a:spcPts val="700"/>
              </a:spcBef>
              <a:spcAft>
                <a:spcPts val="0"/>
              </a:spcAft>
              <a:buNone/>
            </a:pPr>
            <a:r>
              <a:t/>
            </a:r>
            <a:endParaRPr b="0" i="1" sz="1700" u="none" cap="none" strike="noStrike">
              <a:solidFill>
                <a:srgbClr val="26818F"/>
              </a:solidFill>
              <a:latin typeface="Source Sans Pro"/>
              <a:ea typeface="Source Sans Pro"/>
              <a:cs typeface="Source Sans Pro"/>
              <a:sym typeface="Source Sans Pro"/>
            </a:endParaRPr>
          </a:p>
        </p:txBody>
      </p:sp>
      <p:sp>
        <p:nvSpPr>
          <p:cNvPr id="291" name="Google Shape;291;p43"/>
          <p:cNvSpPr txBox="1"/>
          <p:nvPr>
            <p:ph type="ctrTitle"/>
          </p:nvPr>
        </p:nvSpPr>
        <p:spPr>
          <a:xfrm>
            <a:off x="4035650" y="3697025"/>
            <a:ext cx="4489800" cy="1048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3600"/>
              <a:buNone/>
              <a:defRPr b="1" sz="3600">
                <a:solidFill>
                  <a:srgbClr val="1C304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Blue Section Title ">
  <p:cSld name="SECTION_TITLE_AND_DESCRIPTION_1">
    <p:spTree>
      <p:nvGrpSpPr>
        <p:cNvPr id="292" name="Shape 292"/>
        <p:cNvGrpSpPr/>
        <p:nvPr/>
      </p:nvGrpSpPr>
      <p:grpSpPr>
        <a:xfrm>
          <a:off x="0" y="0"/>
          <a:ext cx="0" cy="0"/>
          <a:chOff x="0" y="0"/>
          <a:chExt cx="0" cy="0"/>
        </a:xfrm>
      </p:grpSpPr>
      <p:sp>
        <p:nvSpPr>
          <p:cNvPr id="293" name="Google Shape;293;p44"/>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4"/>
          <p:cNvSpPr txBox="1"/>
          <p:nvPr>
            <p:ph idx="12" type="sldNum"/>
          </p:nvPr>
        </p:nvSpPr>
        <p:spPr>
          <a:xfrm>
            <a:off x="8472450" y="4881626"/>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latin typeface="Source Sans Pro"/>
                <a:ea typeface="Source Sans Pro"/>
                <a:cs typeface="Source Sans Pro"/>
                <a:sym typeface="Source Sans Pro"/>
              </a:defRPr>
            </a:lvl1pPr>
            <a:lvl2pPr lvl="1" rtl="0">
              <a:buNone/>
              <a:defRPr sz="600">
                <a:solidFill>
                  <a:srgbClr val="000000"/>
                </a:solidFill>
                <a:latin typeface="Source Sans Pro"/>
                <a:ea typeface="Source Sans Pro"/>
                <a:cs typeface="Source Sans Pro"/>
                <a:sym typeface="Source Sans Pro"/>
              </a:defRPr>
            </a:lvl2pPr>
            <a:lvl3pPr lvl="2" rtl="0">
              <a:buNone/>
              <a:defRPr sz="600">
                <a:solidFill>
                  <a:srgbClr val="000000"/>
                </a:solidFill>
                <a:latin typeface="Source Sans Pro"/>
                <a:ea typeface="Source Sans Pro"/>
                <a:cs typeface="Source Sans Pro"/>
                <a:sym typeface="Source Sans Pro"/>
              </a:defRPr>
            </a:lvl3pPr>
            <a:lvl4pPr lvl="3" rtl="0">
              <a:buNone/>
              <a:defRPr sz="600">
                <a:solidFill>
                  <a:srgbClr val="000000"/>
                </a:solidFill>
                <a:latin typeface="Source Sans Pro"/>
                <a:ea typeface="Source Sans Pro"/>
                <a:cs typeface="Source Sans Pro"/>
                <a:sym typeface="Source Sans Pro"/>
              </a:defRPr>
            </a:lvl4pPr>
            <a:lvl5pPr lvl="4" rtl="0">
              <a:buNone/>
              <a:defRPr sz="600">
                <a:solidFill>
                  <a:srgbClr val="000000"/>
                </a:solidFill>
                <a:latin typeface="Source Sans Pro"/>
                <a:ea typeface="Source Sans Pro"/>
                <a:cs typeface="Source Sans Pro"/>
                <a:sym typeface="Source Sans Pro"/>
              </a:defRPr>
            </a:lvl5pPr>
            <a:lvl6pPr lvl="5" rtl="0">
              <a:buNone/>
              <a:defRPr sz="600">
                <a:solidFill>
                  <a:srgbClr val="000000"/>
                </a:solidFill>
                <a:latin typeface="Source Sans Pro"/>
                <a:ea typeface="Source Sans Pro"/>
                <a:cs typeface="Source Sans Pro"/>
                <a:sym typeface="Source Sans Pro"/>
              </a:defRPr>
            </a:lvl6pPr>
            <a:lvl7pPr lvl="6" rtl="0">
              <a:buNone/>
              <a:defRPr sz="600">
                <a:solidFill>
                  <a:srgbClr val="000000"/>
                </a:solidFill>
                <a:latin typeface="Source Sans Pro"/>
                <a:ea typeface="Source Sans Pro"/>
                <a:cs typeface="Source Sans Pro"/>
                <a:sym typeface="Source Sans Pro"/>
              </a:defRPr>
            </a:lvl7pPr>
            <a:lvl8pPr lvl="7" rtl="0">
              <a:buNone/>
              <a:defRPr sz="600">
                <a:solidFill>
                  <a:srgbClr val="000000"/>
                </a:solidFill>
                <a:latin typeface="Source Sans Pro"/>
                <a:ea typeface="Source Sans Pro"/>
                <a:cs typeface="Source Sans Pro"/>
                <a:sym typeface="Source Sans Pro"/>
              </a:defRPr>
            </a:lvl8pPr>
            <a:lvl9pPr lvl="8" rtl="0">
              <a:buNone/>
              <a:defRPr sz="600">
                <a:solidFill>
                  <a:srgbClr val="000000"/>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295" name="Google Shape;295;p44"/>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96" name="Google Shape;296;p44"/>
          <p:cNvSpPr txBox="1"/>
          <p:nvPr>
            <p:ph idx="1" type="body"/>
          </p:nvPr>
        </p:nvSpPr>
        <p:spPr>
          <a:xfrm>
            <a:off x="725275" y="1722025"/>
            <a:ext cx="3515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297" name="Google Shape;297;p44"/>
          <p:cNvSpPr txBox="1"/>
          <p:nvPr>
            <p:ph idx="2" type="subTitle"/>
          </p:nvPr>
        </p:nvSpPr>
        <p:spPr>
          <a:xfrm>
            <a:off x="718649" y="292250"/>
            <a:ext cx="35463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1">
  <p:cSld name="SECTION_TITLE_AND_DESCRIPTION_1_1">
    <p:bg>
      <p:bgPr>
        <a:solidFill>
          <a:srgbClr val="1C304A"/>
        </a:solidFill>
      </p:bgPr>
    </p:bg>
    <p:spTree>
      <p:nvGrpSpPr>
        <p:cNvPr id="298" name="Shape 298"/>
        <p:cNvGrpSpPr/>
        <p:nvPr/>
      </p:nvGrpSpPr>
      <p:grpSpPr>
        <a:xfrm>
          <a:off x="0" y="0"/>
          <a:ext cx="0" cy="0"/>
          <a:chOff x="0" y="0"/>
          <a:chExt cx="0" cy="0"/>
        </a:xfrm>
      </p:grpSpPr>
      <p:sp>
        <p:nvSpPr>
          <p:cNvPr id="299" name="Google Shape;299;p45"/>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00" name="Google Shape;300;p45"/>
          <p:cNvSpPr txBox="1"/>
          <p:nvPr>
            <p:ph idx="1" type="body"/>
          </p:nvPr>
        </p:nvSpPr>
        <p:spPr>
          <a:xfrm>
            <a:off x="737118" y="3585136"/>
            <a:ext cx="2258100" cy="13326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rgbClr val="FFFFFF"/>
              </a:buClr>
              <a:buSzPts val="1000"/>
              <a:buChar char="●"/>
              <a:defRPr sz="1000">
                <a:solidFill>
                  <a:srgbClr val="FFFFFF"/>
                </a:solidFill>
              </a:defRPr>
            </a:lvl1pPr>
            <a:lvl2pPr indent="-292100" lvl="1" marL="914400" rtl="0">
              <a:spcBef>
                <a:spcPts val="1600"/>
              </a:spcBef>
              <a:spcAft>
                <a:spcPts val="0"/>
              </a:spcAft>
              <a:buClr>
                <a:srgbClr val="FFFFFF"/>
              </a:buClr>
              <a:buSzPts val="1000"/>
              <a:buChar char="○"/>
              <a:defRPr sz="1000">
                <a:solidFill>
                  <a:srgbClr val="FFFFFF"/>
                </a:solidFill>
              </a:defRPr>
            </a:lvl2pPr>
            <a:lvl3pPr indent="-292100" lvl="2" marL="1371600" rtl="0">
              <a:spcBef>
                <a:spcPts val="1600"/>
              </a:spcBef>
              <a:spcAft>
                <a:spcPts val="0"/>
              </a:spcAft>
              <a:buClr>
                <a:srgbClr val="FFFFFF"/>
              </a:buClr>
              <a:buSzPts val="1000"/>
              <a:buChar char="■"/>
              <a:defRPr sz="1000">
                <a:solidFill>
                  <a:srgbClr val="FFFFFF"/>
                </a:solidFill>
              </a:defRPr>
            </a:lvl3pPr>
            <a:lvl4pPr indent="-292100" lvl="3" marL="1828800" rtl="0">
              <a:spcBef>
                <a:spcPts val="1600"/>
              </a:spcBef>
              <a:spcAft>
                <a:spcPts val="0"/>
              </a:spcAft>
              <a:buClr>
                <a:srgbClr val="FFFFFF"/>
              </a:buClr>
              <a:buSzPts val="1000"/>
              <a:buChar char="●"/>
              <a:defRPr sz="1000">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92100" lvl="5" marL="2743200" rtl="0">
              <a:spcBef>
                <a:spcPts val="1600"/>
              </a:spcBef>
              <a:spcAft>
                <a:spcPts val="0"/>
              </a:spcAft>
              <a:buClr>
                <a:srgbClr val="FFFFFF"/>
              </a:buClr>
              <a:buSzPts val="1000"/>
              <a:buChar char="■"/>
              <a:defRPr sz="1000">
                <a:solidFill>
                  <a:srgbClr val="FFFFFF"/>
                </a:solidFill>
              </a:defRPr>
            </a:lvl6pPr>
            <a:lvl7pPr indent="-292100" lvl="6" marL="3200400" rtl="0">
              <a:spcBef>
                <a:spcPts val="1600"/>
              </a:spcBef>
              <a:spcAft>
                <a:spcPts val="0"/>
              </a:spcAft>
              <a:buClr>
                <a:srgbClr val="FFFFFF"/>
              </a:buClr>
              <a:buSzPts val="1000"/>
              <a:buChar char="●"/>
              <a:defRPr sz="1000">
                <a:solidFill>
                  <a:srgbClr val="FFFFFF"/>
                </a:solidFill>
              </a:defRPr>
            </a:lvl7pPr>
            <a:lvl8pPr indent="-292100" lvl="7" marL="3657600" rtl="0">
              <a:spcBef>
                <a:spcPts val="1600"/>
              </a:spcBef>
              <a:spcAft>
                <a:spcPts val="0"/>
              </a:spcAft>
              <a:buClr>
                <a:srgbClr val="FFFFFF"/>
              </a:buClr>
              <a:buSzPts val="1000"/>
              <a:buChar char="○"/>
              <a:defRPr sz="1000">
                <a:solidFill>
                  <a:srgbClr val="FFFFFF"/>
                </a:solidFill>
              </a:defRPr>
            </a:lvl8pPr>
            <a:lvl9pPr indent="-292100" lvl="8" marL="4114800" rtl="0">
              <a:spcBef>
                <a:spcPts val="1600"/>
              </a:spcBef>
              <a:spcAft>
                <a:spcPts val="1600"/>
              </a:spcAft>
              <a:buClr>
                <a:srgbClr val="FFFFFF"/>
              </a:buClr>
              <a:buSzPts val="1000"/>
              <a:buChar char="■"/>
              <a:defRPr sz="1000">
                <a:solidFill>
                  <a:srgbClr val="FFFFFF"/>
                </a:solidFill>
              </a:defRPr>
            </a:lvl9pPr>
          </a:lstStyle>
          <a:p/>
        </p:txBody>
      </p:sp>
      <p:pic>
        <p:nvPicPr>
          <p:cNvPr id="301" name="Google Shape;301;p45"/>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spTree>
      <p:nvGrpSpPr>
        <p:cNvPr id="302" name="Shape 302"/>
        <p:cNvGrpSpPr/>
        <p:nvPr/>
      </p:nvGrpSpPr>
      <p:grpSpPr>
        <a:xfrm>
          <a:off x="0" y="0"/>
          <a:ext cx="0" cy="0"/>
          <a:chOff x="0" y="0"/>
          <a:chExt cx="0" cy="0"/>
        </a:xfrm>
      </p:grpSpPr>
      <p:sp>
        <p:nvSpPr>
          <p:cNvPr id="303" name="Google Shape;303;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4" name="Google Shape;304;p46"/>
          <p:cNvSpPr txBox="1"/>
          <p:nvPr/>
        </p:nvSpPr>
        <p:spPr>
          <a:xfrm>
            <a:off x="712850" y="289400"/>
            <a:ext cx="82122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Icons to use in presentations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b="0" lang="en" sz="1800">
                <a:solidFill>
                  <a:srgbClr val="046B99"/>
                </a:solidFill>
                <a:latin typeface="Helvetica Neue"/>
                <a:ea typeface="Helvetica Neue"/>
                <a:cs typeface="Helvetica Neue"/>
                <a:sym typeface="Helvetica Neue"/>
              </a:rPr>
              <a:t>Copy </a:t>
            </a:r>
            <a:r>
              <a:rPr lang="en" sz="1800">
                <a:solidFill>
                  <a:srgbClr val="046B99"/>
                </a:solidFill>
                <a:latin typeface="Helvetica Neue"/>
                <a:ea typeface="Helvetica Neue"/>
                <a:cs typeface="Helvetica Neue"/>
                <a:sym typeface="Helvetica Neue"/>
              </a:rPr>
              <a:t>icons </a:t>
            </a:r>
            <a:r>
              <a:rPr b="0" lang="en" sz="1800">
                <a:solidFill>
                  <a:srgbClr val="046B99"/>
                </a:solidFill>
                <a:latin typeface="Helvetica Neue"/>
                <a:ea typeface="Helvetica Neue"/>
                <a:cs typeface="Helvetica Neue"/>
                <a:sym typeface="Helvetica Neue"/>
              </a:rPr>
              <a:t>from master </a:t>
            </a:r>
            <a:r>
              <a:rPr lang="en" sz="1800">
                <a:solidFill>
                  <a:srgbClr val="046B99"/>
                </a:solidFill>
                <a:latin typeface="Helvetica Neue"/>
                <a:ea typeface="Helvetica Neue"/>
                <a:cs typeface="Helvetica Neue"/>
                <a:sym typeface="Helvetica Neue"/>
              </a:rPr>
              <a:t>slide</a:t>
            </a:r>
            <a:r>
              <a:rPr b="0" lang="en" sz="1800">
                <a:solidFill>
                  <a:srgbClr val="046B99"/>
                </a:solidFill>
                <a:latin typeface="Helvetica Neue"/>
                <a:ea typeface="Helvetica Neue"/>
                <a:cs typeface="Helvetica Neue"/>
                <a:sym typeface="Helvetica Neue"/>
              </a:rPr>
              <a:t> </a:t>
            </a:r>
            <a:r>
              <a:rPr lang="en" sz="1800">
                <a:solidFill>
                  <a:srgbClr val="046B99"/>
                </a:solidFill>
                <a:latin typeface="Helvetica Neue"/>
                <a:ea typeface="Helvetica Neue"/>
                <a:cs typeface="Helvetica Neue"/>
                <a:sym typeface="Helvetica Neue"/>
              </a:rPr>
              <a:t>for use in your presentation (Slide&gt;Edit master) </a:t>
            </a:r>
            <a:endParaRPr b="0" sz="1800">
              <a:solidFill>
                <a:srgbClr val="046B99"/>
              </a:solidFill>
              <a:latin typeface="Helvetica Neue"/>
              <a:ea typeface="Helvetica Neue"/>
              <a:cs typeface="Helvetica Neue"/>
              <a:sym typeface="Helvetica Neue"/>
            </a:endParaRPr>
          </a:p>
        </p:txBody>
      </p:sp>
      <p:pic>
        <p:nvPicPr>
          <p:cNvPr descr="thin-0001_compose_write_pencil_new.png" id="305" name="Google Shape;305;p46"/>
          <p:cNvPicPr preferRelativeResize="0"/>
          <p:nvPr/>
        </p:nvPicPr>
        <p:blipFill>
          <a:blip r:embed="rId2">
            <a:alphaModFix/>
          </a:blip>
          <a:stretch>
            <a:fillRect/>
          </a:stretch>
        </p:blipFill>
        <p:spPr>
          <a:xfrm>
            <a:off x="548333" y="1261225"/>
            <a:ext cx="548700" cy="548700"/>
          </a:xfrm>
          <a:prstGeom prst="rect">
            <a:avLst/>
          </a:prstGeom>
          <a:noFill/>
          <a:ln>
            <a:noFill/>
          </a:ln>
        </p:spPr>
      </p:pic>
      <p:pic>
        <p:nvPicPr>
          <p:cNvPr descr="thin-0019_mobile_iphone.png" id="306" name="Google Shape;306;p46"/>
          <p:cNvPicPr preferRelativeResize="0"/>
          <p:nvPr/>
        </p:nvPicPr>
        <p:blipFill>
          <a:blip r:embed="rId3">
            <a:alphaModFix/>
          </a:blip>
          <a:stretch>
            <a:fillRect/>
          </a:stretch>
        </p:blipFill>
        <p:spPr>
          <a:xfrm>
            <a:off x="1433281" y="1268638"/>
            <a:ext cx="628450" cy="628450"/>
          </a:xfrm>
          <a:prstGeom prst="rect">
            <a:avLst/>
          </a:prstGeom>
          <a:noFill/>
          <a:ln>
            <a:noFill/>
          </a:ln>
        </p:spPr>
      </p:pic>
      <p:pic>
        <p:nvPicPr>
          <p:cNvPr descr="thin-0020_ipad_reading_mobile.png" id="307" name="Google Shape;307;p46"/>
          <p:cNvPicPr preferRelativeResize="0"/>
          <p:nvPr/>
        </p:nvPicPr>
        <p:blipFill>
          <a:blip r:embed="rId4">
            <a:alphaModFix/>
          </a:blip>
          <a:stretch>
            <a:fillRect/>
          </a:stretch>
        </p:blipFill>
        <p:spPr>
          <a:xfrm>
            <a:off x="2290075" y="1268648"/>
            <a:ext cx="654825" cy="654827"/>
          </a:xfrm>
          <a:prstGeom prst="rect">
            <a:avLst/>
          </a:prstGeom>
          <a:noFill/>
          <a:ln>
            <a:noFill/>
          </a:ln>
        </p:spPr>
      </p:pic>
      <p:pic>
        <p:nvPicPr>
          <p:cNvPr descr="thin-0021_calendar_month_day_planner.png" id="308" name="Google Shape;308;p46"/>
          <p:cNvPicPr preferRelativeResize="0"/>
          <p:nvPr/>
        </p:nvPicPr>
        <p:blipFill>
          <a:blip r:embed="rId5">
            <a:alphaModFix/>
          </a:blip>
          <a:stretch>
            <a:fillRect/>
          </a:stretch>
        </p:blipFill>
        <p:spPr>
          <a:xfrm>
            <a:off x="5991950" y="2083073"/>
            <a:ext cx="654825" cy="654827"/>
          </a:xfrm>
          <a:prstGeom prst="rect">
            <a:avLst/>
          </a:prstGeom>
          <a:noFill/>
          <a:ln>
            <a:noFill/>
          </a:ln>
        </p:spPr>
      </p:pic>
      <p:pic>
        <p:nvPicPr>
          <p:cNvPr descr="thin-0027_stopwatch_timer_running_time.png" id="309" name="Google Shape;309;p46"/>
          <p:cNvPicPr preferRelativeResize="0"/>
          <p:nvPr/>
        </p:nvPicPr>
        <p:blipFill>
          <a:blip r:embed="rId6">
            <a:alphaModFix/>
          </a:blip>
          <a:stretch>
            <a:fillRect/>
          </a:stretch>
        </p:blipFill>
        <p:spPr>
          <a:xfrm>
            <a:off x="6801875" y="2083073"/>
            <a:ext cx="654825" cy="654827"/>
          </a:xfrm>
          <a:prstGeom prst="rect">
            <a:avLst/>
          </a:prstGeom>
          <a:noFill/>
          <a:ln>
            <a:noFill/>
          </a:ln>
        </p:spPr>
      </p:pic>
      <p:pic>
        <p:nvPicPr>
          <p:cNvPr descr="thin-0032_flag.png" id="310" name="Google Shape;310;p46"/>
          <p:cNvPicPr preferRelativeResize="0"/>
          <p:nvPr/>
        </p:nvPicPr>
        <p:blipFill>
          <a:blip r:embed="rId7">
            <a:alphaModFix/>
          </a:blip>
          <a:stretch>
            <a:fillRect/>
          </a:stretch>
        </p:blipFill>
        <p:spPr>
          <a:xfrm>
            <a:off x="7958802" y="2058426"/>
            <a:ext cx="654825" cy="654827"/>
          </a:xfrm>
          <a:prstGeom prst="rect">
            <a:avLst/>
          </a:prstGeom>
          <a:noFill/>
          <a:ln>
            <a:noFill/>
          </a:ln>
        </p:spPr>
      </p:pic>
      <p:pic>
        <p:nvPicPr>
          <p:cNvPr descr="thin-0033_search_find_zoom.png" id="311" name="Google Shape;311;p46"/>
          <p:cNvPicPr preferRelativeResize="0"/>
          <p:nvPr/>
        </p:nvPicPr>
        <p:blipFill>
          <a:blip r:embed="rId8">
            <a:alphaModFix/>
          </a:blip>
          <a:stretch>
            <a:fillRect/>
          </a:stretch>
        </p:blipFill>
        <p:spPr>
          <a:xfrm>
            <a:off x="8002477" y="1322776"/>
            <a:ext cx="654825" cy="654827"/>
          </a:xfrm>
          <a:prstGeom prst="rect">
            <a:avLst/>
          </a:prstGeom>
          <a:noFill/>
          <a:ln>
            <a:noFill/>
          </a:ln>
        </p:spPr>
      </p:pic>
      <p:pic>
        <p:nvPicPr>
          <p:cNvPr descr="thin-0042_attachment.png" id="312" name="Google Shape;312;p46"/>
          <p:cNvPicPr preferRelativeResize="0"/>
          <p:nvPr/>
        </p:nvPicPr>
        <p:blipFill>
          <a:blip r:embed="rId9">
            <a:alphaModFix/>
          </a:blip>
          <a:stretch>
            <a:fillRect/>
          </a:stretch>
        </p:blipFill>
        <p:spPr>
          <a:xfrm>
            <a:off x="6991050" y="1255461"/>
            <a:ext cx="654825" cy="654827"/>
          </a:xfrm>
          <a:prstGeom prst="rect">
            <a:avLst/>
          </a:prstGeom>
          <a:noFill/>
          <a:ln>
            <a:noFill/>
          </a:ln>
        </p:spPr>
      </p:pic>
      <p:pic>
        <p:nvPicPr>
          <p:cNvPr descr="thin-0052_settings_gears_preferences_gearbox.png" id="313" name="Google Shape;313;p46"/>
          <p:cNvPicPr preferRelativeResize="0"/>
          <p:nvPr/>
        </p:nvPicPr>
        <p:blipFill>
          <a:blip r:embed="rId10">
            <a:alphaModFix/>
          </a:blip>
          <a:stretch>
            <a:fillRect/>
          </a:stretch>
        </p:blipFill>
        <p:spPr>
          <a:xfrm>
            <a:off x="6204100" y="1308523"/>
            <a:ext cx="654825" cy="654827"/>
          </a:xfrm>
          <a:prstGeom prst="rect">
            <a:avLst/>
          </a:prstGeom>
          <a:noFill/>
          <a:ln>
            <a:noFill/>
          </a:ln>
        </p:spPr>
      </p:pic>
      <p:pic>
        <p:nvPicPr>
          <p:cNvPr descr="thin-0055_settings_tools_configuration_preferences.png" id="314" name="Google Shape;314;p46"/>
          <p:cNvPicPr preferRelativeResize="0"/>
          <p:nvPr/>
        </p:nvPicPr>
        <p:blipFill>
          <a:blip r:embed="rId11">
            <a:alphaModFix/>
          </a:blip>
          <a:stretch>
            <a:fillRect/>
          </a:stretch>
        </p:blipFill>
        <p:spPr>
          <a:xfrm>
            <a:off x="5501225" y="1255461"/>
            <a:ext cx="654825" cy="654827"/>
          </a:xfrm>
          <a:prstGeom prst="rect">
            <a:avLst/>
          </a:prstGeom>
          <a:noFill/>
          <a:ln>
            <a:noFill/>
          </a:ln>
        </p:spPr>
      </p:pic>
      <p:pic>
        <p:nvPicPr>
          <p:cNvPr descr="thin-0070_paper_role.png" id="315" name="Google Shape;315;p46"/>
          <p:cNvPicPr preferRelativeResize="0"/>
          <p:nvPr/>
        </p:nvPicPr>
        <p:blipFill>
          <a:blip r:embed="rId12">
            <a:alphaModFix/>
          </a:blip>
          <a:stretch>
            <a:fillRect/>
          </a:stretch>
        </p:blipFill>
        <p:spPr>
          <a:xfrm>
            <a:off x="4736400" y="1255461"/>
            <a:ext cx="654825" cy="654827"/>
          </a:xfrm>
          <a:prstGeom prst="rect">
            <a:avLst/>
          </a:prstGeom>
          <a:noFill/>
          <a:ln>
            <a:noFill/>
          </a:ln>
        </p:spPr>
      </p:pic>
      <p:pic>
        <p:nvPicPr>
          <p:cNvPr descr="thin-0100_to_do_list_reminder_done.png" id="316" name="Google Shape;316;p46"/>
          <p:cNvPicPr preferRelativeResize="0"/>
          <p:nvPr/>
        </p:nvPicPr>
        <p:blipFill>
          <a:blip r:embed="rId13">
            <a:alphaModFix/>
          </a:blip>
          <a:stretch>
            <a:fillRect/>
          </a:stretch>
        </p:blipFill>
        <p:spPr>
          <a:xfrm>
            <a:off x="3899075" y="1202398"/>
            <a:ext cx="654825" cy="654827"/>
          </a:xfrm>
          <a:prstGeom prst="rect">
            <a:avLst/>
          </a:prstGeom>
          <a:noFill/>
          <a:ln>
            <a:noFill/>
          </a:ln>
        </p:spPr>
      </p:pic>
      <p:pic>
        <p:nvPicPr>
          <p:cNvPr descr="thin-0128_upload_load_share.png" id="317" name="Google Shape;317;p46"/>
          <p:cNvPicPr preferRelativeResize="0"/>
          <p:nvPr/>
        </p:nvPicPr>
        <p:blipFill>
          <a:blip r:embed="rId14">
            <a:alphaModFix/>
          </a:blip>
          <a:stretch>
            <a:fillRect/>
          </a:stretch>
        </p:blipFill>
        <p:spPr>
          <a:xfrm>
            <a:off x="3123950" y="1184088"/>
            <a:ext cx="654825" cy="654827"/>
          </a:xfrm>
          <a:prstGeom prst="rect">
            <a:avLst/>
          </a:prstGeom>
          <a:noFill/>
          <a:ln>
            <a:noFill/>
          </a:ln>
        </p:spPr>
      </p:pic>
      <p:pic>
        <p:nvPicPr>
          <p:cNvPr descr="thin-0143_rotate_clockwise.png" id="318" name="Google Shape;318;p46"/>
          <p:cNvPicPr preferRelativeResize="0"/>
          <p:nvPr/>
        </p:nvPicPr>
        <p:blipFill>
          <a:blip r:embed="rId15">
            <a:alphaModFix/>
          </a:blip>
          <a:stretch>
            <a:fillRect/>
          </a:stretch>
        </p:blipFill>
        <p:spPr>
          <a:xfrm>
            <a:off x="5128600" y="2138363"/>
            <a:ext cx="599525" cy="599525"/>
          </a:xfrm>
          <a:prstGeom prst="rect">
            <a:avLst/>
          </a:prstGeom>
          <a:noFill/>
          <a:ln>
            <a:noFill/>
          </a:ln>
        </p:spPr>
      </p:pic>
      <p:pic>
        <p:nvPicPr>
          <p:cNvPr descr="thin-0153_delete_exit_remove_close.png" id="319" name="Google Shape;319;p46"/>
          <p:cNvPicPr preferRelativeResize="0"/>
          <p:nvPr/>
        </p:nvPicPr>
        <p:blipFill>
          <a:blip r:embed="rId16">
            <a:alphaModFix/>
          </a:blip>
          <a:stretch>
            <a:fillRect/>
          </a:stretch>
        </p:blipFill>
        <p:spPr>
          <a:xfrm>
            <a:off x="5126025" y="3077562"/>
            <a:ext cx="654825" cy="631300"/>
          </a:xfrm>
          <a:prstGeom prst="rect">
            <a:avLst/>
          </a:prstGeom>
          <a:noFill/>
          <a:ln>
            <a:noFill/>
          </a:ln>
        </p:spPr>
      </p:pic>
      <p:pic>
        <p:nvPicPr>
          <p:cNvPr descr="thin-0154_ok_successful_check.png" id="320" name="Google Shape;320;p46"/>
          <p:cNvPicPr preferRelativeResize="0"/>
          <p:nvPr/>
        </p:nvPicPr>
        <p:blipFill>
          <a:blip r:embed="rId17">
            <a:alphaModFix/>
          </a:blip>
          <a:stretch>
            <a:fillRect/>
          </a:stretch>
        </p:blipFill>
        <p:spPr>
          <a:xfrm>
            <a:off x="6020663" y="3048649"/>
            <a:ext cx="654825" cy="631300"/>
          </a:xfrm>
          <a:prstGeom prst="rect">
            <a:avLst/>
          </a:prstGeom>
          <a:noFill/>
          <a:ln>
            <a:noFill/>
          </a:ln>
        </p:spPr>
      </p:pic>
      <p:pic>
        <p:nvPicPr>
          <p:cNvPr descr="thin-0207_list_checkbox_todo_done.png" id="321" name="Google Shape;321;p46"/>
          <p:cNvPicPr preferRelativeResize="0"/>
          <p:nvPr/>
        </p:nvPicPr>
        <p:blipFill>
          <a:blip r:embed="rId18">
            <a:alphaModFix/>
          </a:blip>
          <a:stretch>
            <a:fillRect/>
          </a:stretch>
        </p:blipFill>
        <p:spPr>
          <a:xfrm>
            <a:off x="6991050" y="3063099"/>
            <a:ext cx="654825" cy="631300"/>
          </a:xfrm>
          <a:prstGeom prst="rect">
            <a:avLst/>
          </a:prstGeom>
          <a:noFill/>
          <a:ln>
            <a:noFill/>
          </a:ln>
        </p:spPr>
      </p:pic>
      <p:pic>
        <p:nvPicPr>
          <p:cNvPr descr="thin-0281_chat_message_discussion_bubble_reply_conversation.png" id="322" name="Google Shape;322;p46"/>
          <p:cNvPicPr preferRelativeResize="0"/>
          <p:nvPr/>
        </p:nvPicPr>
        <p:blipFill>
          <a:blip r:embed="rId19">
            <a:alphaModFix/>
          </a:blip>
          <a:stretch>
            <a:fillRect/>
          </a:stretch>
        </p:blipFill>
        <p:spPr>
          <a:xfrm>
            <a:off x="8002477" y="3118603"/>
            <a:ext cx="654825" cy="631300"/>
          </a:xfrm>
          <a:prstGeom prst="rect">
            <a:avLst/>
          </a:prstGeom>
          <a:noFill/>
          <a:ln>
            <a:noFill/>
          </a:ln>
        </p:spPr>
      </p:pic>
      <p:pic>
        <p:nvPicPr>
          <p:cNvPr descr="thin-0310_support_help_talk_call.png" id="323" name="Google Shape;323;p46"/>
          <p:cNvPicPr preferRelativeResize="0"/>
          <p:nvPr/>
        </p:nvPicPr>
        <p:blipFill>
          <a:blip r:embed="rId20">
            <a:alphaModFix/>
          </a:blip>
          <a:stretch>
            <a:fillRect/>
          </a:stretch>
        </p:blipFill>
        <p:spPr>
          <a:xfrm>
            <a:off x="3329075" y="2957987"/>
            <a:ext cx="654825" cy="631300"/>
          </a:xfrm>
          <a:prstGeom prst="rect">
            <a:avLst/>
          </a:prstGeom>
          <a:noFill/>
          <a:ln>
            <a:noFill/>
          </a:ln>
        </p:spPr>
      </p:pic>
      <p:pic>
        <p:nvPicPr>
          <p:cNvPr descr="thin-0358_database_raid.png" id="324" name="Google Shape;324;p46"/>
          <p:cNvPicPr preferRelativeResize="0"/>
          <p:nvPr/>
        </p:nvPicPr>
        <p:blipFill>
          <a:blip r:embed="rId21">
            <a:alphaModFix/>
          </a:blip>
          <a:stretch>
            <a:fillRect/>
          </a:stretch>
        </p:blipFill>
        <p:spPr>
          <a:xfrm>
            <a:off x="5073300" y="3781904"/>
            <a:ext cx="654825" cy="631300"/>
          </a:xfrm>
          <a:prstGeom prst="rect">
            <a:avLst/>
          </a:prstGeom>
          <a:noFill/>
          <a:ln>
            <a:noFill/>
          </a:ln>
        </p:spPr>
      </p:pic>
      <p:pic>
        <p:nvPicPr>
          <p:cNvPr descr="thin-0383_graph_columns_growth_statistics.png" id="325" name="Google Shape;325;p46"/>
          <p:cNvPicPr preferRelativeResize="0"/>
          <p:nvPr/>
        </p:nvPicPr>
        <p:blipFill>
          <a:blip r:embed="rId22">
            <a:alphaModFix/>
          </a:blip>
          <a:stretch>
            <a:fillRect/>
          </a:stretch>
        </p:blipFill>
        <p:spPr>
          <a:xfrm>
            <a:off x="3283863" y="3828304"/>
            <a:ext cx="654825" cy="631300"/>
          </a:xfrm>
          <a:prstGeom prst="rect">
            <a:avLst/>
          </a:prstGeom>
          <a:noFill/>
          <a:ln>
            <a:noFill/>
          </a:ln>
        </p:spPr>
      </p:pic>
      <p:pic>
        <p:nvPicPr>
          <p:cNvPr descr="thin-0384_graph_columns_drop_statistics.png" id="326" name="Google Shape;326;p46"/>
          <p:cNvPicPr preferRelativeResize="0"/>
          <p:nvPr/>
        </p:nvPicPr>
        <p:blipFill>
          <a:blip r:embed="rId23">
            <a:alphaModFix/>
          </a:blip>
          <a:stretch>
            <a:fillRect/>
          </a:stretch>
        </p:blipFill>
        <p:spPr>
          <a:xfrm>
            <a:off x="4189063" y="3799854"/>
            <a:ext cx="654825" cy="631300"/>
          </a:xfrm>
          <a:prstGeom prst="rect">
            <a:avLst/>
          </a:prstGeom>
          <a:noFill/>
          <a:ln>
            <a:noFill/>
          </a:ln>
        </p:spPr>
      </p:pic>
      <p:pic>
        <p:nvPicPr>
          <p:cNvPr descr="thin-0550_attention_error_alert_caution.png" id="327" name="Google Shape;327;p46"/>
          <p:cNvPicPr preferRelativeResize="0"/>
          <p:nvPr/>
        </p:nvPicPr>
        <p:blipFill>
          <a:blip r:embed="rId24">
            <a:alphaModFix/>
          </a:blip>
          <a:stretch>
            <a:fillRect/>
          </a:stretch>
        </p:blipFill>
        <p:spPr>
          <a:xfrm>
            <a:off x="2402600" y="3764704"/>
            <a:ext cx="654825" cy="631300"/>
          </a:xfrm>
          <a:prstGeom prst="rect">
            <a:avLst/>
          </a:prstGeom>
          <a:noFill/>
          <a:ln>
            <a:noFill/>
          </a:ln>
        </p:spPr>
      </p:pic>
      <p:pic>
        <p:nvPicPr>
          <p:cNvPr descr="thin-0661_like_thumb_up_vote.png" id="328" name="Google Shape;328;p46"/>
          <p:cNvPicPr preferRelativeResize="0"/>
          <p:nvPr/>
        </p:nvPicPr>
        <p:blipFill>
          <a:blip r:embed="rId25">
            <a:alphaModFix/>
          </a:blip>
          <a:stretch>
            <a:fillRect/>
          </a:stretch>
        </p:blipFill>
        <p:spPr>
          <a:xfrm>
            <a:off x="454058" y="3703079"/>
            <a:ext cx="654825" cy="631300"/>
          </a:xfrm>
          <a:prstGeom prst="rect">
            <a:avLst/>
          </a:prstGeom>
          <a:noFill/>
          <a:ln>
            <a:noFill/>
          </a:ln>
        </p:spPr>
      </p:pic>
      <p:pic>
        <p:nvPicPr>
          <p:cNvPr descr="thin-0662_dislike_thumb_down_vote.png" id="329" name="Google Shape;329;p46"/>
          <p:cNvPicPr preferRelativeResize="0"/>
          <p:nvPr/>
        </p:nvPicPr>
        <p:blipFill>
          <a:blip r:embed="rId26">
            <a:alphaModFix/>
          </a:blip>
          <a:stretch>
            <a:fillRect/>
          </a:stretch>
        </p:blipFill>
        <p:spPr>
          <a:xfrm>
            <a:off x="1445131" y="3764704"/>
            <a:ext cx="654825" cy="631300"/>
          </a:xfrm>
          <a:prstGeom prst="rect">
            <a:avLst/>
          </a:prstGeom>
          <a:noFill/>
          <a:ln>
            <a:noFill/>
          </a:ln>
        </p:spPr>
      </p:pic>
      <p:pic>
        <p:nvPicPr>
          <p:cNvPr descr="thin-0699_user_profile_avatar_man_male.png" id="330" name="Google Shape;330;p46"/>
          <p:cNvPicPr preferRelativeResize="0"/>
          <p:nvPr/>
        </p:nvPicPr>
        <p:blipFill>
          <a:blip r:embed="rId27">
            <a:alphaModFix/>
          </a:blip>
          <a:stretch>
            <a:fillRect/>
          </a:stretch>
        </p:blipFill>
        <p:spPr>
          <a:xfrm>
            <a:off x="2402600" y="2957974"/>
            <a:ext cx="654825" cy="631300"/>
          </a:xfrm>
          <a:prstGeom prst="rect">
            <a:avLst/>
          </a:prstGeom>
          <a:noFill/>
          <a:ln>
            <a:noFill/>
          </a:ln>
        </p:spPr>
      </p:pic>
      <p:pic>
        <p:nvPicPr>
          <p:cNvPr descr="thin-0700_user_profile_avatar_woman_female.png" id="331" name="Google Shape;331;p46"/>
          <p:cNvPicPr preferRelativeResize="0"/>
          <p:nvPr/>
        </p:nvPicPr>
        <p:blipFill>
          <a:blip r:embed="rId28">
            <a:alphaModFix/>
          </a:blip>
          <a:stretch>
            <a:fillRect/>
          </a:stretch>
        </p:blipFill>
        <p:spPr>
          <a:xfrm>
            <a:off x="1433281" y="2957974"/>
            <a:ext cx="654825" cy="631300"/>
          </a:xfrm>
          <a:prstGeom prst="rect">
            <a:avLst/>
          </a:prstGeom>
          <a:noFill/>
          <a:ln>
            <a:noFill/>
          </a:ln>
        </p:spPr>
      </p:pic>
      <p:pic>
        <p:nvPicPr>
          <p:cNvPr descr="thin-0704_users_profile_group_couple_man_woman.png" id="332" name="Google Shape;332;p46"/>
          <p:cNvPicPr preferRelativeResize="0"/>
          <p:nvPr/>
        </p:nvPicPr>
        <p:blipFill>
          <a:blip r:embed="rId29">
            <a:alphaModFix/>
          </a:blip>
          <a:stretch>
            <a:fillRect/>
          </a:stretch>
        </p:blipFill>
        <p:spPr>
          <a:xfrm>
            <a:off x="407408" y="2957974"/>
            <a:ext cx="654825" cy="631300"/>
          </a:xfrm>
          <a:prstGeom prst="rect">
            <a:avLst/>
          </a:prstGeom>
          <a:noFill/>
          <a:ln>
            <a:noFill/>
          </a:ln>
        </p:spPr>
      </p:pic>
      <p:pic>
        <p:nvPicPr>
          <p:cNvPr descr="thin-0709_user_profile_avatar_man_male.png" id="333" name="Google Shape;333;p46"/>
          <p:cNvPicPr preferRelativeResize="0"/>
          <p:nvPr/>
        </p:nvPicPr>
        <p:blipFill>
          <a:blip r:embed="rId30">
            <a:alphaModFix/>
          </a:blip>
          <a:stretch>
            <a:fillRect/>
          </a:stretch>
        </p:blipFill>
        <p:spPr>
          <a:xfrm>
            <a:off x="3244250" y="2083074"/>
            <a:ext cx="654825" cy="631301"/>
          </a:xfrm>
          <a:prstGeom prst="rect">
            <a:avLst/>
          </a:prstGeom>
          <a:noFill/>
          <a:ln>
            <a:noFill/>
          </a:ln>
        </p:spPr>
      </p:pic>
      <p:pic>
        <p:nvPicPr>
          <p:cNvPr descr="thin-0710_business_tie_user_profile_avatar_man_male.png" id="334" name="Google Shape;334;p46"/>
          <p:cNvPicPr preferRelativeResize="0"/>
          <p:nvPr/>
        </p:nvPicPr>
        <p:blipFill>
          <a:blip r:embed="rId31">
            <a:alphaModFix/>
          </a:blip>
          <a:stretch>
            <a:fillRect/>
          </a:stretch>
        </p:blipFill>
        <p:spPr>
          <a:xfrm>
            <a:off x="2402600" y="2083074"/>
            <a:ext cx="654825" cy="631301"/>
          </a:xfrm>
          <a:prstGeom prst="rect">
            <a:avLst/>
          </a:prstGeom>
          <a:noFill/>
          <a:ln>
            <a:noFill/>
          </a:ln>
        </p:spPr>
      </p:pic>
      <p:pic>
        <p:nvPicPr>
          <p:cNvPr descr="thin-0711_young_boy_user_profile_avatar_man_male.png" id="335" name="Google Shape;335;p46"/>
          <p:cNvPicPr preferRelativeResize="0"/>
          <p:nvPr/>
        </p:nvPicPr>
        <p:blipFill>
          <a:blip r:embed="rId32">
            <a:alphaModFix/>
          </a:blip>
          <a:stretch>
            <a:fillRect/>
          </a:stretch>
        </p:blipFill>
        <p:spPr>
          <a:xfrm>
            <a:off x="1426831" y="2083074"/>
            <a:ext cx="654825" cy="631301"/>
          </a:xfrm>
          <a:prstGeom prst="rect">
            <a:avLst/>
          </a:prstGeom>
          <a:noFill/>
          <a:ln>
            <a:noFill/>
          </a:ln>
        </p:spPr>
      </p:pic>
      <p:pic>
        <p:nvPicPr>
          <p:cNvPr descr="thin-0712_user_profile_avatar_girl_woman_female.png" id="336" name="Google Shape;336;p46"/>
          <p:cNvPicPr preferRelativeResize="0"/>
          <p:nvPr/>
        </p:nvPicPr>
        <p:blipFill>
          <a:blip r:embed="rId33">
            <a:alphaModFix/>
          </a:blip>
          <a:stretch>
            <a:fillRect/>
          </a:stretch>
        </p:blipFill>
        <p:spPr>
          <a:xfrm>
            <a:off x="407408" y="1992099"/>
            <a:ext cx="654825" cy="631301"/>
          </a:xfrm>
          <a:prstGeom prst="rect">
            <a:avLst/>
          </a:prstGeom>
          <a:noFill/>
          <a:ln>
            <a:noFill/>
          </a:ln>
        </p:spPr>
      </p:pic>
      <p:pic>
        <p:nvPicPr>
          <p:cNvPr id="337" name="Google Shape;337;p46"/>
          <p:cNvPicPr preferRelativeResize="0"/>
          <p:nvPr/>
        </p:nvPicPr>
        <p:blipFill>
          <a:blip r:embed="rId34">
            <a:alphaModFix/>
          </a:blip>
          <a:stretch>
            <a:fillRect/>
          </a:stretch>
        </p:blipFill>
        <p:spPr>
          <a:xfrm>
            <a:off x="5975550" y="3830230"/>
            <a:ext cx="761275" cy="761275"/>
          </a:xfrm>
          <a:prstGeom prst="rect">
            <a:avLst/>
          </a:prstGeom>
          <a:noFill/>
          <a:ln>
            <a:noFill/>
          </a:ln>
        </p:spPr>
      </p:pic>
      <p:pic>
        <p:nvPicPr>
          <p:cNvPr descr="thin-0766_weather_snow_flake_winter.png" id="338" name="Google Shape;338;p46"/>
          <p:cNvPicPr preferRelativeResize="0"/>
          <p:nvPr/>
        </p:nvPicPr>
        <p:blipFill>
          <a:blip r:embed="rId35">
            <a:alphaModFix/>
          </a:blip>
          <a:stretch>
            <a:fillRect/>
          </a:stretch>
        </p:blipFill>
        <p:spPr>
          <a:xfrm>
            <a:off x="4228838" y="3027163"/>
            <a:ext cx="654825" cy="654825"/>
          </a:xfrm>
          <a:prstGeom prst="rect">
            <a:avLst/>
          </a:prstGeom>
          <a:noFill/>
          <a:ln>
            <a:noFill/>
          </a:ln>
        </p:spPr>
      </p:pic>
      <p:pic>
        <p:nvPicPr>
          <p:cNvPr descr="thin-0719_group_users_circle.png" id="339" name="Google Shape;339;p46"/>
          <p:cNvPicPr preferRelativeResize="0"/>
          <p:nvPr/>
        </p:nvPicPr>
        <p:blipFill>
          <a:blip r:embed="rId36">
            <a:alphaModFix/>
          </a:blip>
          <a:stretch>
            <a:fillRect/>
          </a:stretch>
        </p:blipFill>
        <p:spPr>
          <a:xfrm>
            <a:off x="4209950" y="2065113"/>
            <a:ext cx="654825" cy="654825"/>
          </a:xfrm>
          <a:prstGeom prst="rect">
            <a:avLst/>
          </a:prstGeom>
          <a:noFill/>
          <a:ln>
            <a:noFill/>
          </a:ln>
        </p:spPr>
      </p:pic>
      <p:pic>
        <p:nvPicPr>
          <p:cNvPr descr="thin-0632_security_lock.png" id="340" name="Google Shape;340;p46"/>
          <p:cNvPicPr preferRelativeResize="0"/>
          <p:nvPr/>
        </p:nvPicPr>
        <p:blipFill>
          <a:blip r:embed="rId37">
            <a:alphaModFix/>
          </a:blip>
          <a:stretch>
            <a:fillRect/>
          </a:stretch>
        </p:blipFill>
        <p:spPr>
          <a:xfrm>
            <a:off x="8002477" y="3852958"/>
            <a:ext cx="654825" cy="654825"/>
          </a:xfrm>
          <a:prstGeom prst="rect">
            <a:avLst/>
          </a:prstGeom>
          <a:noFill/>
          <a:ln>
            <a:noFill/>
          </a:ln>
        </p:spPr>
      </p:pic>
      <p:pic>
        <p:nvPicPr>
          <p:cNvPr descr="thin-0540_map_path_navigation_location_treasure_hunt.png" id="341" name="Google Shape;341;p46"/>
          <p:cNvPicPr preferRelativeResize="0"/>
          <p:nvPr/>
        </p:nvPicPr>
        <p:blipFill>
          <a:blip r:embed="rId38">
            <a:alphaModFix/>
          </a:blip>
          <a:stretch>
            <a:fillRect/>
          </a:stretch>
        </p:blipFill>
        <p:spPr>
          <a:xfrm>
            <a:off x="6949813" y="3830230"/>
            <a:ext cx="654825" cy="654825"/>
          </a:xfrm>
          <a:prstGeom prst="rect">
            <a:avLst/>
          </a:prstGeom>
          <a:noFill/>
          <a:ln>
            <a:noFill/>
          </a:ln>
        </p:spPr>
      </p:pic>
      <p:sp>
        <p:nvSpPr>
          <p:cNvPr id="342" name="Google Shape;342;p46"/>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For a preview of additional icons (including free social icons) available visit </a:t>
            </a:r>
            <a:r>
              <a:rPr lang="en" sz="1000" u="sng">
                <a:solidFill>
                  <a:srgbClr val="046B99"/>
                </a:solidFill>
                <a:latin typeface="Helvetica Neue"/>
                <a:ea typeface="Helvetica Neue"/>
                <a:cs typeface="Helvetica Neue"/>
                <a:sym typeface="Helvetica Neue"/>
                <a:hlinkClick r:id="rId39"/>
              </a:rPr>
              <a:t>https://picons.me</a:t>
            </a:r>
            <a:endParaRPr sz="1000">
              <a:solidFill>
                <a:srgbClr val="046B99"/>
              </a:solidFill>
              <a:latin typeface="Helvetica Neue"/>
              <a:ea typeface="Helvetica Neue"/>
              <a:cs typeface="Helvetica Neue"/>
              <a:sym typeface="Helvetica Neue"/>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1">
  <p:cSld name="CUSTOM_1_1">
    <p:spTree>
      <p:nvGrpSpPr>
        <p:cNvPr id="343" name="Shape 343"/>
        <p:cNvGrpSpPr/>
        <p:nvPr/>
      </p:nvGrpSpPr>
      <p:grpSpPr>
        <a:xfrm>
          <a:off x="0" y="0"/>
          <a:ext cx="0" cy="0"/>
          <a:chOff x="0" y="0"/>
          <a:chExt cx="0" cy="0"/>
        </a:xfrm>
      </p:grpSpPr>
      <p:sp>
        <p:nvSpPr>
          <p:cNvPr id="344" name="Google Shape;344;p47"/>
          <p:cNvSpPr txBox="1"/>
          <p:nvPr/>
        </p:nvSpPr>
        <p:spPr>
          <a:xfrm>
            <a:off x="712850" y="289402"/>
            <a:ext cx="73866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18F Brand Colors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046B99"/>
                </a:solidFill>
                <a:latin typeface="Helvetica Neue"/>
                <a:ea typeface="Helvetica Neue"/>
                <a:cs typeface="Helvetica Neue"/>
                <a:sym typeface="Helvetica Neue"/>
              </a:rPr>
              <a:t>Add these colors to your custom color swatches in Google</a:t>
            </a:r>
            <a:endParaRPr b="0" sz="1800">
              <a:solidFill>
                <a:srgbClr val="046B99"/>
              </a:solidFill>
              <a:latin typeface="Helvetica Neue"/>
              <a:ea typeface="Helvetica Neue"/>
              <a:cs typeface="Helvetica Neue"/>
              <a:sym typeface="Helvetica Neue"/>
            </a:endParaRPr>
          </a:p>
        </p:txBody>
      </p:sp>
      <p:sp>
        <p:nvSpPr>
          <p:cNvPr id="345" name="Google Shape;345;p47"/>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Download color palettes for use with adobe and apple software here </a:t>
            </a:r>
            <a:r>
              <a:rPr lang="en" sz="1000" u="sng">
                <a:solidFill>
                  <a:srgbClr val="046B99"/>
                </a:solidFill>
                <a:latin typeface="Helvetica Neue"/>
                <a:ea typeface="Helvetica Neue"/>
                <a:cs typeface="Helvetica Neue"/>
                <a:sym typeface="Helvetica Neue"/>
                <a:hlinkClick r:id="rId2"/>
              </a:rPr>
              <a:t>https://pages-staging.18f.gov/brand/#colors</a:t>
            </a:r>
            <a:r>
              <a:rPr lang="en" sz="1000">
                <a:solidFill>
                  <a:srgbClr val="046B99"/>
                </a:solidFill>
                <a:latin typeface="Helvetica Neue"/>
                <a:ea typeface="Helvetica Neue"/>
                <a:cs typeface="Helvetica Neue"/>
                <a:sym typeface="Helvetica Neue"/>
              </a:rPr>
              <a:t> </a:t>
            </a:r>
            <a:endParaRPr sz="1000">
              <a:solidFill>
                <a:srgbClr val="046B99"/>
              </a:solidFill>
              <a:latin typeface="Helvetica Neue"/>
              <a:ea typeface="Helvetica Neue"/>
              <a:cs typeface="Helvetica Neue"/>
              <a:sym typeface="Helvetica Neue"/>
            </a:endParaRPr>
          </a:p>
        </p:txBody>
      </p:sp>
      <p:sp>
        <p:nvSpPr>
          <p:cNvPr id="346" name="Google Shape;346;p47"/>
          <p:cNvSpPr/>
          <p:nvPr/>
        </p:nvSpPr>
        <p:spPr>
          <a:xfrm>
            <a:off x="794975" y="1589940"/>
            <a:ext cx="808500" cy="808500"/>
          </a:xfrm>
          <a:prstGeom prst="rect">
            <a:avLst/>
          </a:prstGeom>
          <a:solidFill>
            <a:srgbClr val="FFF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7"/>
          <p:cNvSpPr/>
          <p:nvPr/>
        </p:nvSpPr>
        <p:spPr>
          <a:xfrm>
            <a:off x="1800575" y="1589940"/>
            <a:ext cx="808500" cy="808500"/>
          </a:xfrm>
          <a:prstGeom prst="rect">
            <a:avLst/>
          </a:prstGeom>
          <a:solidFill>
            <a:srgbClr val="B3E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7"/>
          <p:cNvSpPr/>
          <p:nvPr/>
        </p:nvSpPr>
        <p:spPr>
          <a:xfrm>
            <a:off x="2806175" y="1589940"/>
            <a:ext cx="808500" cy="808500"/>
          </a:xfrm>
          <a:prstGeom prst="rect">
            <a:avLst/>
          </a:prstGeom>
          <a:solidFill>
            <a:srgbClr val="00C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7"/>
          <p:cNvSpPr/>
          <p:nvPr/>
        </p:nvSpPr>
        <p:spPr>
          <a:xfrm>
            <a:off x="3811775" y="1589940"/>
            <a:ext cx="808500" cy="808500"/>
          </a:xfrm>
          <a:prstGeom prst="rect">
            <a:avLst/>
          </a:prstGeom>
          <a:solidFill>
            <a:srgbClr val="046B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7"/>
          <p:cNvSpPr/>
          <p:nvPr/>
        </p:nvSpPr>
        <p:spPr>
          <a:xfrm>
            <a:off x="4817375" y="1589940"/>
            <a:ext cx="808500" cy="808500"/>
          </a:xfrm>
          <a:prstGeom prst="rect">
            <a:avLst/>
          </a:prstGeom>
          <a:solidFill>
            <a:srgbClr val="1C304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7"/>
          <p:cNvSpPr txBox="1"/>
          <p:nvPr/>
        </p:nvSpPr>
        <p:spPr>
          <a:xfrm>
            <a:off x="712075"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White</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#FFFFF</a:t>
            </a:r>
            <a:endParaRPr sz="1000">
              <a:latin typeface="Helvetica Neue"/>
              <a:ea typeface="Helvetica Neue"/>
              <a:cs typeface="Helvetica Neue"/>
              <a:sym typeface="Helvetica Neue"/>
            </a:endParaRPr>
          </a:p>
        </p:txBody>
      </p:sp>
      <p:sp>
        <p:nvSpPr>
          <p:cNvPr id="352" name="Google Shape;352;p47"/>
          <p:cNvSpPr txBox="1"/>
          <p:nvPr/>
        </p:nvSpPr>
        <p:spPr>
          <a:xfrm>
            <a:off x="17177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Light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#B3EFFF</a:t>
            </a:r>
            <a:endParaRPr sz="1000">
              <a:latin typeface="Helvetica Neue"/>
              <a:ea typeface="Helvetica Neue"/>
              <a:cs typeface="Helvetica Neue"/>
              <a:sym typeface="Helvetica Neue"/>
            </a:endParaRPr>
          </a:p>
        </p:txBody>
      </p:sp>
      <p:sp>
        <p:nvSpPr>
          <p:cNvPr id="353" name="Google Shape;353;p47"/>
          <p:cNvSpPr txBox="1"/>
          <p:nvPr/>
        </p:nvSpPr>
        <p:spPr>
          <a:xfrm>
            <a:off x="27233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Bright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#00CFFF</a:t>
            </a:r>
            <a:endParaRPr sz="1000">
              <a:latin typeface="Helvetica Neue"/>
              <a:ea typeface="Helvetica Neue"/>
              <a:cs typeface="Helvetica Neue"/>
              <a:sym typeface="Helvetica Neue"/>
            </a:endParaRPr>
          </a:p>
        </p:txBody>
      </p:sp>
      <p:sp>
        <p:nvSpPr>
          <p:cNvPr id="354" name="Google Shape;354;p47"/>
          <p:cNvSpPr txBox="1"/>
          <p:nvPr/>
        </p:nvSpPr>
        <p:spPr>
          <a:xfrm>
            <a:off x="37289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Medium</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#046B99</a:t>
            </a:r>
            <a:endParaRPr sz="1000">
              <a:latin typeface="Helvetica Neue"/>
              <a:ea typeface="Helvetica Neue"/>
              <a:cs typeface="Helvetica Neue"/>
              <a:sym typeface="Helvetica Neue"/>
            </a:endParaRPr>
          </a:p>
        </p:txBody>
      </p:sp>
      <p:sp>
        <p:nvSpPr>
          <p:cNvPr id="355" name="Google Shape;355;p47"/>
          <p:cNvSpPr txBox="1"/>
          <p:nvPr/>
        </p:nvSpPr>
        <p:spPr>
          <a:xfrm>
            <a:off x="47345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Dark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#1C304A</a:t>
            </a:r>
            <a:endParaRPr sz="1000">
              <a:latin typeface="Helvetica Neue"/>
              <a:ea typeface="Helvetica Neue"/>
              <a:cs typeface="Helvetica Neue"/>
              <a:sym typeface="Helvetica Neue"/>
            </a:endParaRPr>
          </a:p>
        </p:txBody>
      </p:sp>
      <p:sp>
        <p:nvSpPr>
          <p:cNvPr id="356" name="Google Shape;356;p47"/>
          <p:cNvSpPr/>
          <p:nvPr/>
        </p:nvSpPr>
        <p:spPr>
          <a:xfrm>
            <a:off x="5822975" y="1589940"/>
            <a:ext cx="808500" cy="808500"/>
          </a:xfrm>
          <a:prstGeom prst="rect">
            <a:avLst/>
          </a:prstGeom>
          <a:solidFill>
            <a:srgbClr val="0000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7"/>
          <p:cNvSpPr txBox="1"/>
          <p:nvPr/>
        </p:nvSpPr>
        <p:spPr>
          <a:xfrm>
            <a:off x="57401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Black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#000000</a:t>
            </a:r>
            <a:endParaRPr sz="1000">
              <a:latin typeface="Helvetica Neue"/>
              <a:ea typeface="Helvetica Neue"/>
              <a:cs typeface="Helvetica Neue"/>
              <a:sym typeface="Helvetica Neue"/>
            </a:endParaRPr>
          </a:p>
        </p:txBody>
      </p:sp>
      <p:pic>
        <p:nvPicPr>
          <p:cNvPr id="358" name="Google Shape;358;p47"/>
          <p:cNvPicPr preferRelativeResize="0"/>
          <p:nvPr/>
        </p:nvPicPr>
        <p:blipFill>
          <a:blip r:embed="rId3">
            <a:alphaModFix/>
          </a:blip>
          <a:stretch>
            <a:fillRect/>
          </a:stretch>
        </p:blipFill>
        <p:spPr>
          <a:xfrm>
            <a:off x="7065773" y="1074050"/>
            <a:ext cx="1692975" cy="2927975"/>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359" name="Shape 359"/>
        <p:cNvGrpSpPr/>
        <p:nvPr/>
      </p:nvGrpSpPr>
      <p:grpSpPr>
        <a:xfrm>
          <a:off x="0" y="0"/>
          <a:ext cx="0" cy="0"/>
          <a:chOff x="0" y="0"/>
          <a:chExt cx="0" cy="0"/>
        </a:xfrm>
      </p:grpSpPr>
      <p:sp>
        <p:nvSpPr>
          <p:cNvPr id="360" name="Google Shape;360;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61" name="Google Shape;361;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2" name="Google Shape;362;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ark" type="title">
  <p:cSld name="TITLE">
    <p:bg>
      <p:bgPr>
        <a:solidFill>
          <a:srgbClr val="1C304A"/>
        </a:solidFill>
      </p:bgPr>
    </p:bg>
    <p:spTree>
      <p:nvGrpSpPr>
        <p:cNvPr id="366" name="Shape 366"/>
        <p:cNvGrpSpPr/>
        <p:nvPr/>
      </p:nvGrpSpPr>
      <p:grpSpPr>
        <a:xfrm>
          <a:off x="0" y="0"/>
          <a:ext cx="0" cy="0"/>
          <a:chOff x="0" y="0"/>
          <a:chExt cx="0" cy="0"/>
        </a:xfrm>
      </p:grpSpPr>
      <p:sp>
        <p:nvSpPr>
          <p:cNvPr id="367" name="Google Shape;367;p50"/>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CFFF"/>
              </a:buClr>
              <a:buSzPts val="5000"/>
              <a:buNone/>
              <a:defRPr b="1" sz="5000">
                <a:solidFill>
                  <a:srgbClr val="00CFFF"/>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368" name="Google Shape;368;p50"/>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p:txBody>
      </p:sp>
      <p:sp>
        <p:nvSpPr>
          <p:cNvPr id="369" name="Google Shape;369;p50"/>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370" name="Google Shape;370;p50"/>
          <p:cNvPicPr preferRelativeResize="0"/>
          <p:nvPr/>
        </p:nvPicPr>
        <p:blipFill>
          <a:blip r:embed="rId2">
            <a:alphaModFix/>
          </a:blip>
          <a:stretch>
            <a:fillRect/>
          </a:stretch>
        </p:blipFill>
        <p:spPr>
          <a:xfrm>
            <a:off x="825510" y="4438374"/>
            <a:ext cx="329350" cy="3293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Light" type="secHead">
  <p:cSld name="SECTION_HEADER">
    <p:bg>
      <p:bgPr>
        <a:solidFill>
          <a:srgbClr val="FFFFFF"/>
        </a:solidFill>
      </p:bgPr>
    </p:bg>
    <p:spTree>
      <p:nvGrpSpPr>
        <p:cNvPr id="371" name="Shape 371"/>
        <p:cNvGrpSpPr/>
        <p:nvPr/>
      </p:nvGrpSpPr>
      <p:grpSpPr>
        <a:xfrm>
          <a:off x="0" y="0"/>
          <a:ext cx="0" cy="0"/>
          <a:chOff x="0" y="0"/>
          <a:chExt cx="0" cy="0"/>
        </a:xfrm>
      </p:grpSpPr>
      <p:sp>
        <p:nvSpPr>
          <p:cNvPr id="372" name="Google Shape;372;p51"/>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5000"/>
              <a:buNone/>
              <a:defRPr b="1" sz="5000">
                <a:solidFill>
                  <a:srgbClr val="1C304A"/>
                </a:solidFill>
              </a:defRPr>
            </a:lvl1pPr>
            <a:lvl2pPr lvl="1" rtl="0" algn="ctr">
              <a:spcBef>
                <a:spcPts val="0"/>
              </a:spcBef>
              <a:spcAft>
                <a:spcPts val="0"/>
              </a:spcAft>
              <a:buClr>
                <a:srgbClr val="1C304A"/>
              </a:buClr>
              <a:buSzPts val="5000"/>
              <a:buNone/>
              <a:defRPr sz="5000">
                <a:solidFill>
                  <a:srgbClr val="1C304A"/>
                </a:solidFill>
              </a:defRPr>
            </a:lvl2pPr>
            <a:lvl3pPr lvl="2" rtl="0" algn="ctr">
              <a:spcBef>
                <a:spcPts val="0"/>
              </a:spcBef>
              <a:spcAft>
                <a:spcPts val="0"/>
              </a:spcAft>
              <a:buClr>
                <a:srgbClr val="1C304A"/>
              </a:buClr>
              <a:buSzPts val="5000"/>
              <a:buNone/>
              <a:defRPr sz="5000">
                <a:solidFill>
                  <a:srgbClr val="1C304A"/>
                </a:solidFill>
              </a:defRPr>
            </a:lvl3pPr>
            <a:lvl4pPr lvl="3" rtl="0" algn="ctr">
              <a:spcBef>
                <a:spcPts val="0"/>
              </a:spcBef>
              <a:spcAft>
                <a:spcPts val="0"/>
              </a:spcAft>
              <a:buClr>
                <a:srgbClr val="1C304A"/>
              </a:buClr>
              <a:buSzPts val="5000"/>
              <a:buNone/>
              <a:defRPr sz="5000">
                <a:solidFill>
                  <a:srgbClr val="1C304A"/>
                </a:solidFill>
              </a:defRPr>
            </a:lvl4pPr>
            <a:lvl5pPr lvl="4" rtl="0" algn="ctr">
              <a:spcBef>
                <a:spcPts val="0"/>
              </a:spcBef>
              <a:spcAft>
                <a:spcPts val="0"/>
              </a:spcAft>
              <a:buClr>
                <a:srgbClr val="1C304A"/>
              </a:buClr>
              <a:buSzPts val="5000"/>
              <a:buNone/>
              <a:defRPr sz="5000">
                <a:solidFill>
                  <a:srgbClr val="1C304A"/>
                </a:solidFill>
              </a:defRPr>
            </a:lvl5pPr>
            <a:lvl6pPr lvl="5" rtl="0" algn="ctr">
              <a:spcBef>
                <a:spcPts val="0"/>
              </a:spcBef>
              <a:spcAft>
                <a:spcPts val="0"/>
              </a:spcAft>
              <a:buClr>
                <a:srgbClr val="1C304A"/>
              </a:buClr>
              <a:buSzPts val="5000"/>
              <a:buNone/>
              <a:defRPr sz="5000">
                <a:solidFill>
                  <a:srgbClr val="1C304A"/>
                </a:solidFill>
              </a:defRPr>
            </a:lvl6pPr>
            <a:lvl7pPr lvl="6" rtl="0" algn="ctr">
              <a:spcBef>
                <a:spcPts val="0"/>
              </a:spcBef>
              <a:spcAft>
                <a:spcPts val="0"/>
              </a:spcAft>
              <a:buClr>
                <a:srgbClr val="1C304A"/>
              </a:buClr>
              <a:buSzPts val="5000"/>
              <a:buNone/>
              <a:defRPr sz="5000">
                <a:solidFill>
                  <a:srgbClr val="1C304A"/>
                </a:solidFill>
              </a:defRPr>
            </a:lvl7pPr>
            <a:lvl8pPr lvl="7" rtl="0" algn="ctr">
              <a:spcBef>
                <a:spcPts val="0"/>
              </a:spcBef>
              <a:spcAft>
                <a:spcPts val="0"/>
              </a:spcAft>
              <a:buClr>
                <a:srgbClr val="1C304A"/>
              </a:buClr>
              <a:buSzPts val="5000"/>
              <a:buNone/>
              <a:defRPr sz="5000">
                <a:solidFill>
                  <a:srgbClr val="1C304A"/>
                </a:solidFill>
              </a:defRPr>
            </a:lvl8pPr>
            <a:lvl9pPr lvl="8" rtl="0" algn="ctr">
              <a:spcBef>
                <a:spcPts val="0"/>
              </a:spcBef>
              <a:spcAft>
                <a:spcPts val="0"/>
              </a:spcAft>
              <a:buClr>
                <a:srgbClr val="1C304A"/>
              </a:buClr>
              <a:buSzPts val="5000"/>
              <a:buNone/>
              <a:defRPr sz="5000">
                <a:solidFill>
                  <a:srgbClr val="1C304A"/>
                </a:solidFill>
              </a:defRPr>
            </a:lvl9pPr>
          </a:lstStyle>
          <a:p/>
        </p:txBody>
      </p:sp>
      <p:sp>
        <p:nvSpPr>
          <p:cNvPr id="373" name="Google Shape;373;p51"/>
          <p:cNvSpPr txBox="1"/>
          <p:nvPr>
            <p:ph idx="1" type="subTitle"/>
          </p:nvPr>
        </p:nvSpPr>
        <p:spPr>
          <a:xfrm>
            <a:off x="729681" y="228753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400"/>
              <a:buNone/>
              <a:defRPr>
                <a:solidFill>
                  <a:srgbClr val="1C304A"/>
                </a:solidFill>
              </a:defRPr>
            </a:lvl2pPr>
            <a:lvl3pPr lvl="2" rtl="0">
              <a:lnSpc>
                <a:spcPct val="100000"/>
              </a:lnSpc>
              <a:spcBef>
                <a:spcPts val="0"/>
              </a:spcBef>
              <a:spcAft>
                <a:spcPts val="0"/>
              </a:spcAft>
              <a:buClr>
                <a:srgbClr val="1C304A"/>
              </a:buClr>
              <a:buSzPts val="1400"/>
              <a:buNone/>
              <a:defRPr>
                <a:solidFill>
                  <a:srgbClr val="1C304A"/>
                </a:solidFill>
              </a:defRPr>
            </a:lvl3pPr>
            <a:lvl4pPr lvl="3" rtl="0">
              <a:lnSpc>
                <a:spcPct val="100000"/>
              </a:lnSpc>
              <a:spcBef>
                <a:spcPts val="0"/>
              </a:spcBef>
              <a:spcAft>
                <a:spcPts val="0"/>
              </a:spcAft>
              <a:buClr>
                <a:srgbClr val="1C304A"/>
              </a:buClr>
              <a:buSzPts val="1200"/>
              <a:buNone/>
              <a:defRPr>
                <a:solidFill>
                  <a:srgbClr val="1C304A"/>
                </a:solidFill>
              </a:defRPr>
            </a:lvl4pPr>
            <a:lvl5pPr lvl="4" rtl="0">
              <a:lnSpc>
                <a:spcPct val="100000"/>
              </a:lnSpc>
              <a:spcBef>
                <a:spcPts val="0"/>
              </a:spcBef>
              <a:spcAft>
                <a:spcPts val="0"/>
              </a:spcAft>
              <a:buClr>
                <a:srgbClr val="1C304A"/>
              </a:buClr>
              <a:buSzPts val="1000"/>
              <a:buNone/>
              <a:defRPr>
                <a:solidFill>
                  <a:srgbClr val="1C304A"/>
                </a:solidFill>
              </a:defRPr>
            </a:lvl5pPr>
            <a:lvl6pPr lvl="5" rtl="0">
              <a:lnSpc>
                <a:spcPct val="100000"/>
              </a:lnSpc>
              <a:spcBef>
                <a:spcPts val="0"/>
              </a:spcBef>
              <a:spcAft>
                <a:spcPts val="0"/>
              </a:spcAft>
              <a:buClr>
                <a:srgbClr val="1C304A"/>
              </a:buClr>
              <a:buSzPts val="800"/>
              <a:buNone/>
              <a:defRPr>
                <a:solidFill>
                  <a:srgbClr val="1C304A"/>
                </a:solidFill>
              </a:defRPr>
            </a:lvl6pPr>
            <a:lvl7pPr lvl="6" rtl="0">
              <a:lnSpc>
                <a:spcPct val="100000"/>
              </a:lnSpc>
              <a:spcBef>
                <a:spcPts val="0"/>
              </a:spcBef>
              <a:spcAft>
                <a:spcPts val="0"/>
              </a:spcAft>
              <a:buClr>
                <a:srgbClr val="1C304A"/>
              </a:buClr>
              <a:buSzPts val="800"/>
              <a:buNone/>
              <a:defRPr>
                <a:solidFill>
                  <a:srgbClr val="1C304A"/>
                </a:solidFill>
              </a:defRPr>
            </a:lvl7pPr>
            <a:lvl8pPr lvl="7" rtl="0">
              <a:lnSpc>
                <a:spcPct val="100000"/>
              </a:lnSpc>
              <a:spcBef>
                <a:spcPts val="0"/>
              </a:spcBef>
              <a:spcAft>
                <a:spcPts val="0"/>
              </a:spcAft>
              <a:buClr>
                <a:srgbClr val="1C304A"/>
              </a:buClr>
              <a:buSzPts val="800"/>
              <a:buNone/>
              <a:defRPr>
                <a:solidFill>
                  <a:srgbClr val="1C304A"/>
                </a:solidFill>
              </a:defRPr>
            </a:lvl8pPr>
            <a:lvl9pPr lvl="8" rtl="0">
              <a:lnSpc>
                <a:spcPct val="100000"/>
              </a:lnSpc>
              <a:spcBef>
                <a:spcPts val="0"/>
              </a:spcBef>
              <a:spcAft>
                <a:spcPts val="0"/>
              </a:spcAft>
              <a:buClr>
                <a:srgbClr val="1C304A"/>
              </a:buClr>
              <a:buSzPts val="800"/>
              <a:buNone/>
              <a:defRPr>
                <a:solidFill>
                  <a:srgbClr val="1C304A"/>
                </a:solidFill>
              </a:defRPr>
            </a:lvl9pPr>
          </a:lstStyle>
          <a:p/>
        </p:txBody>
      </p:sp>
      <p:sp>
        <p:nvSpPr>
          <p:cNvPr id="374" name="Google Shape;374;p51"/>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375" name="Google Shape;375;p51"/>
          <p:cNvPicPr preferRelativeResize="0"/>
          <p:nvPr/>
        </p:nvPicPr>
        <p:blipFill>
          <a:blip r:embed="rId2">
            <a:alphaModFix/>
          </a:blip>
          <a:stretch>
            <a:fillRect/>
          </a:stretch>
        </p:blipFill>
        <p:spPr>
          <a:xfrm>
            <a:off x="825500" y="4438375"/>
            <a:ext cx="329350" cy="32935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Bright" type="tx">
  <p:cSld name="TITLE_AND_BODY">
    <p:bg>
      <p:bgPr>
        <a:solidFill>
          <a:srgbClr val="00CFFF"/>
        </a:solidFill>
      </p:bgPr>
    </p:bg>
    <p:spTree>
      <p:nvGrpSpPr>
        <p:cNvPr id="376" name="Shape 376"/>
        <p:cNvGrpSpPr/>
        <p:nvPr/>
      </p:nvGrpSpPr>
      <p:grpSpPr>
        <a:xfrm>
          <a:off x="0" y="0"/>
          <a:ext cx="0" cy="0"/>
          <a:chOff x="0" y="0"/>
          <a:chExt cx="0" cy="0"/>
        </a:xfrm>
      </p:grpSpPr>
      <p:sp>
        <p:nvSpPr>
          <p:cNvPr id="377" name="Google Shape;377;p52"/>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78" name="Google Shape;378;p52"/>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Bright" type="tx">
  <p:cSld name="TITLE_AND_BODY">
    <p:bg>
      <p:bgPr>
        <a:solidFill>
          <a:srgbClr val="00CFFF"/>
        </a:solidFill>
      </p:bgPr>
    </p:bg>
    <p:spTree>
      <p:nvGrpSpPr>
        <p:cNvPr id="60" name="Shape 60"/>
        <p:cNvGrpSpPr/>
        <p:nvPr/>
      </p:nvGrpSpPr>
      <p:grpSpPr>
        <a:xfrm>
          <a:off x="0" y="0"/>
          <a:ext cx="0" cy="0"/>
          <a:chOff x="0" y="0"/>
          <a:chExt cx="0" cy="0"/>
        </a:xfrm>
      </p:grpSpPr>
      <p:sp>
        <p:nvSpPr>
          <p:cNvPr id="61" name="Google Shape;61;p6"/>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1C304A"/>
              </a:buClr>
              <a:buSzPts val="6000"/>
              <a:buNone/>
              <a:defRPr b="1" sz="6000">
                <a:solidFill>
                  <a:srgbClr val="1C304A"/>
                </a:solidFill>
              </a:defRPr>
            </a:lvl1pPr>
            <a:lvl2pPr lvl="1" rtl="0" algn="ctr">
              <a:lnSpc>
                <a:spcPct val="100000"/>
              </a:lnSpc>
              <a:spcBef>
                <a:spcPts val="0"/>
              </a:spcBef>
              <a:spcAft>
                <a:spcPts val="0"/>
              </a:spcAft>
              <a:buClr>
                <a:srgbClr val="1C304A"/>
              </a:buClr>
              <a:buSzPts val="6000"/>
              <a:buNone/>
              <a:defRPr sz="6000">
                <a:solidFill>
                  <a:srgbClr val="1C304A"/>
                </a:solidFill>
              </a:defRPr>
            </a:lvl2pPr>
            <a:lvl3pPr lvl="2" rtl="0" algn="ctr">
              <a:lnSpc>
                <a:spcPct val="100000"/>
              </a:lnSpc>
              <a:spcBef>
                <a:spcPts val="0"/>
              </a:spcBef>
              <a:spcAft>
                <a:spcPts val="0"/>
              </a:spcAft>
              <a:buClr>
                <a:srgbClr val="1C304A"/>
              </a:buClr>
              <a:buSzPts val="6000"/>
              <a:buNone/>
              <a:defRPr sz="6000">
                <a:solidFill>
                  <a:srgbClr val="1C304A"/>
                </a:solidFill>
              </a:defRPr>
            </a:lvl3pPr>
            <a:lvl4pPr lvl="3" rtl="0" algn="ctr">
              <a:lnSpc>
                <a:spcPct val="100000"/>
              </a:lnSpc>
              <a:spcBef>
                <a:spcPts val="0"/>
              </a:spcBef>
              <a:spcAft>
                <a:spcPts val="0"/>
              </a:spcAft>
              <a:buClr>
                <a:srgbClr val="1C304A"/>
              </a:buClr>
              <a:buSzPts val="6000"/>
              <a:buNone/>
              <a:defRPr sz="6000">
                <a:solidFill>
                  <a:srgbClr val="1C304A"/>
                </a:solidFill>
              </a:defRPr>
            </a:lvl4pPr>
            <a:lvl5pPr lvl="4" rtl="0" algn="ctr">
              <a:lnSpc>
                <a:spcPct val="100000"/>
              </a:lnSpc>
              <a:spcBef>
                <a:spcPts val="0"/>
              </a:spcBef>
              <a:spcAft>
                <a:spcPts val="0"/>
              </a:spcAft>
              <a:buClr>
                <a:srgbClr val="1C304A"/>
              </a:buClr>
              <a:buSzPts val="6000"/>
              <a:buNone/>
              <a:defRPr sz="6000">
                <a:solidFill>
                  <a:srgbClr val="1C304A"/>
                </a:solidFill>
              </a:defRPr>
            </a:lvl5pPr>
            <a:lvl6pPr lvl="5" rtl="0" algn="ctr">
              <a:lnSpc>
                <a:spcPct val="100000"/>
              </a:lnSpc>
              <a:spcBef>
                <a:spcPts val="0"/>
              </a:spcBef>
              <a:spcAft>
                <a:spcPts val="0"/>
              </a:spcAft>
              <a:buClr>
                <a:srgbClr val="1C304A"/>
              </a:buClr>
              <a:buSzPts val="6000"/>
              <a:buNone/>
              <a:defRPr sz="6000">
                <a:solidFill>
                  <a:srgbClr val="1C304A"/>
                </a:solidFill>
              </a:defRPr>
            </a:lvl6pPr>
            <a:lvl7pPr lvl="6" rtl="0" algn="ctr">
              <a:lnSpc>
                <a:spcPct val="100000"/>
              </a:lnSpc>
              <a:spcBef>
                <a:spcPts val="0"/>
              </a:spcBef>
              <a:spcAft>
                <a:spcPts val="0"/>
              </a:spcAft>
              <a:buClr>
                <a:srgbClr val="1C304A"/>
              </a:buClr>
              <a:buSzPts val="6000"/>
              <a:buNone/>
              <a:defRPr sz="6000">
                <a:solidFill>
                  <a:srgbClr val="1C304A"/>
                </a:solidFill>
              </a:defRPr>
            </a:lvl7pPr>
            <a:lvl8pPr lvl="7" rtl="0" algn="ctr">
              <a:lnSpc>
                <a:spcPct val="100000"/>
              </a:lnSpc>
              <a:spcBef>
                <a:spcPts val="0"/>
              </a:spcBef>
              <a:spcAft>
                <a:spcPts val="0"/>
              </a:spcAft>
              <a:buClr>
                <a:srgbClr val="1C304A"/>
              </a:buClr>
              <a:buSzPts val="6000"/>
              <a:buNone/>
              <a:defRPr sz="6000">
                <a:solidFill>
                  <a:srgbClr val="1C304A"/>
                </a:solidFill>
              </a:defRPr>
            </a:lvl8pPr>
            <a:lvl9pPr lvl="8" rtl="0" algn="ctr">
              <a:lnSpc>
                <a:spcPct val="100000"/>
              </a:lnSpc>
              <a:spcBef>
                <a:spcPts val="0"/>
              </a:spcBef>
              <a:spcAft>
                <a:spcPts val="0"/>
              </a:spcAft>
              <a:buClr>
                <a:srgbClr val="1C304A"/>
              </a:buClr>
              <a:buSzPts val="6000"/>
              <a:buNone/>
              <a:defRPr sz="6000">
                <a:solidFill>
                  <a:srgbClr val="1C304A"/>
                </a:solidFill>
              </a:defRPr>
            </a:lvl9pPr>
          </a:lstStyle>
          <a:p/>
        </p:txBody>
      </p:sp>
      <p:sp>
        <p:nvSpPr>
          <p:cNvPr id="62" name="Google Shape;62;p6"/>
          <p:cNvSpPr txBox="1"/>
          <p:nvPr>
            <p:ph idx="1" type="subTitle"/>
          </p:nvPr>
        </p:nvSpPr>
        <p:spPr>
          <a:xfrm>
            <a:off x="746072"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Dark Blue">
  <p:cSld name="TITLE_AND_BODY_2">
    <p:bg>
      <p:bgPr>
        <a:solidFill>
          <a:srgbClr val="1C304A"/>
        </a:solidFill>
      </p:bgPr>
    </p:bg>
    <p:spTree>
      <p:nvGrpSpPr>
        <p:cNvPr id="379" name="Shape 379"/>
        <p:cNvGrpSpPr/>
        <p:nvPr/>
      </p:nvGrpSpPr>
      <p:grpSpPr>
        <a:xfrm>
          <a:off x="0" y="0"/>
          <a:ext cx="0" cy="0"/>
          <a:chOff x="0" y="0"/>
          <a:chExt cx="0" cy="0"/>
        </a:xfrm>
      </p:grpSpPr>
      <p:sp>
        <p:nvSpPr>
          <p:cNvPr id="380" name="Google Shape;380;p53"/>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81" name="Google Shape;381;p53"/>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Light">
  <p:cSld name="TITLE_AND_BODY_2_1">
    <p:bg>
      <p:bgPr>
        <a:solidFill>
          <a:srgbClr val="FFFFFF"/>
        </a:solidFill>
      </p:bgPr>
    </p:bg>
    <p:spTree>
      <p:nvGrpSpPr>
        <p:cNvPr id="382" name="Shape 382"/>
        <p:cNvGrpSpPr/>
        <p:nvPr/>
      </p:nvGrpSpPr>
      <p:grpSpPr>
        <a:xfrm>
          <a:off x="0" y="0"/>
          <a:ext cx="0" cy="0"/>
          <a:chOff x="0" y="0"/>
          <a:chExt cx="0" cy="0"/>
        </a:xfrm>
      </p:grpSpPr>
      <p:sp>
        <p:nvSpPr>
          <p:cNvPr id="383" name="Google Shape;383;p54"/>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84" name="Google Shape;384;p54"/>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g Point - Bright">
  <p:cSld name="TITLE_AND_BODY_2_1_1">
    <p:bg>
      <p:bgPr>
        <a:solidFill>
          <a:srgbClr val="00CFFF"/>
        </a:solidFill>
      </p:bgPr>
    </p:bg>
    <p:spTree>
      <p:nvGrpSpPr>
        <p:cNvPr id="385" name="Shape 385"/>
        <p:cNvGrpSpPr/>
        <p:nvPr/>
      </p:nvGrpSpPr>
      <p:grpSpPr>
        <a:xfrm>
          <a:off x="0" y="0"/>
          <a:ext cx="0" cy="0"/>
          <a:chOff x="0" y="0"/>
          <a:chExt cx="0" cy="0"/>
        </a:xfrm>
      </p:grpSpPr>
      <p:sp>
        <p:nvSpPr>
          <p:cNvPr id="386" name="Google Shape;386;p55"/>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2600"/>
              <a:buNone/>
              <a:defRPr b="1">
                <a:solidFill>
                  <a:srgbClr val="1C304A"/>
                </a:solidFill>
              </a:defRPr>
            </a:lvl1pPr>
            <a:lvl2pPr lvl="1" rtl="0" algn="ctr">
              <a:spcBef>
                <a:spcPts val="0"/>
              </a:spcBef>
              <a:spcAft>
                <a:spcPts val="0"/>
              </a:spcAft>
              <a:buClr>
                <a:srgbClr val="1C304A"/>
              </a:buClr>
              <a:buSzPts val="2600"/>
              <a:buNone/>
              <a:defRPr sz="2600">
                <a:solidFill>
                  <a:srgbClr val="1C304A"/>
                </a:solidFill>
              </a:defRPr>
            </a:lvl2pPr>
            <a:lvl3pPr lvl="2" rtl="0" algn="ctr">
              <a:spcBef>
                <a:spcPts val="0"/>
              </a:spcBef>
              <a:spcAft>
                <a:spcPts val="0"/>
              </a:spcAft>
              <a:buClr>
                <a:srgbClr val="1C304A"/>
              </a:buClr>
              <a:buSzPts val="2600"/>
              <a:buNone/>
              <a:defRPr sz="2600">
                <a:solidFill>
                  <a:srgbClr val="1C304A"/>
                </a:solidFill>
              </a:defRPr>
            </a:lvl3pPr>
            <a:lvl4pPr lvl="3" rtl="0" algn="ctr">
              <a:spcBef>
                <a:spcPts val="0"/>
              </a:spcBef>
              <a:spcAft>
                <a:spcPts val="0"/>
              </a:spcAft>
              <a:buClr>
                <a:srgbClr val="1C304A"/>
              </a:buClr>
              <a:buSzPts val="2600"/>
              <a:buNone/>
              <a:defRPr sz="2600">
                <a:solidFill>
                  <a:srgbClr val="1C304A"/>
                </a:solidFill>
              </a:defRPr>
            </a:lvl4pPr>
            <a:lvl5pPr lvl="4" rtl="0" algn="ctr">
              <a:spcBef>
                <a:spcPts val="0"/>
              </a:spcBef>
              <a:spcAft>
                <a:spcPts val="0"/>
              </a:spcAft>
              <a:buClr>
                <a:srgbClr val="1C304A"/>
              </a:buClr>
              <a:buSzPts val="2600"/>
              <a:buNone/>
              <a:defRPr sz="2600">
                <a:solidFill>
                  <a:srgbClr val="1C304A"/>
                </a:solidFill>
              </a:defRPr>
            </a:lvl5pPr>
            <a:lvl6pPr lvl="5" rtl="0" algn="ctr">
              <a:spcBef>
                <a:spcPts val="0"/>
              </a:spcBef>
              <a:spcAft>
                <a:spcPts val="0"/>
              </a:spcAft>
              <a:buClr>
                <a:srgbClr val="1C304A"/>
              </a:buClr>
              <a:buSzPts val="2600"/>
              <a:buNone/>
              <a:defRPr sz="2600">
                <a:solidFill>
                  <a:srgbClr val="1C304A"/>
                </a:solidFill>
              </a:defRPr>
            </a:lvl6pPr>
            <a:lvl7pPr lvl="6" rtl="0" algn="ctr">
              <a:spcBef>
                <a:spcPts val="0"/>
              </a:spcBef>
              <a:spcAft>
                <a:spcPts val="0"/>
              </a:spcAft>
              <a:buClr>
                <a:srgbClr val="1C304A"/>
              </a:buClr>
              <a:buSzPts val="2600"/>
              <a:buNone/>
              <a:defRPr sz="2600">
                <a:solidFill>
                  <a:srgbClr val="1C304A"/>
                </a:solidFill>
              </a:defRPr>
            </a:lvl7pPr>
            <a:lvl8pPr lvl="7" rtl="0" algn="ctr">
              <a:spcBef>
                <a:spcPts val="0"/>
              </a:spcBef>
              <a:spcAft>
                <a:spcPts val="0"/>
              </a:spcAft>
              <a:buClr>
                <a:srgbClr val="1C304A"/>
              </a:buClr>
              <a:buSzPts val="2600"/>
              <a:buNone/>
              <a:defRPr sz="2600">
                <a:solidFill>
                  <a:srgbClr val="1C304A"/>
                </a:solidFill>
              </a:defRPr>
            </a:lvl8pPr>
            <a:lvl9pPr lvl="8" rtl="0" algn="ctr">
              <a:spcBef>
                <a:spcPts val="0"/>
              </a:spcBef>
              <a:spcAft>
                <a:spcPts val="0"/>
              </a:spcAft>
              <a:buClr>
                <a:srgbClr val="1C304A"/>
              </a:buClr>
              <a:buSzPts val="2600"/>
              <a:buNone/>
              <a:defRPr sz="2600">
                <a:solidFill>
                  <a:srgbClr val="1C304A"/>
                </a:solidFil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g Point - Light">
  <p:cSld name="TITLE_AND_BODY_2_1_1_1">
    <p:bg>
      <p:bgPr>
        <a:solidFill>
          <a:srgbClr val="FFFFFF"/>
        </a:solidFill>
      </p:bgPr>
    </p:bg>
    <p:spTree>
      <p:nvGrpSpPr>
        <p:cNvPr id="387" name="Shape 387"/>
        <p:cNvGrpSpPr/>
        <p:nvPr/>
      </p:nvGrpSpPr>
      <p:grpSpPr>
        <a:xfrm>
          <a:off x="0" y="0"/>
          <a:ext cx="0" cy="0"/>
          <a:chOff x="0" y="0"/>
          <a:chExt cx="0" cy="0"/>
        </a:xfrm>
      </p:grpSpPr>
      <p:sp>
        <p:nvSpPr>
          <p:cNvPr id="388" name="Google Shape;388;p56"/>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2600"/>
              <a:buNone/>
              <a:defRPr b="1">
                <a:solidFill>
                  <a:srgbClr val="1C304A"/>
                </a:solidFill>
              </a:defRPr>
            </a:lvl1pPr>
            <a:lvl2pPr lvl="1" rtl="0" algn="ctr">
              <a:spcBef>
                <a:spcPts val="0"/>
              </a:spcBef>
              <a:spcAft>
                <a:spcPts val="0"/>
              </a:spcAft>
              <a:buClr>
                <a:srgbClr val="1C304A"/>
              </a:buClr>
              <a:buSzPts val="2600"/>
              <a:buNone/>
              <a:defRPr sz="2600">
                <a:solidFill>
                  <a:srgbClr val="1C304A"/>
                </a:solidFill>
              </a:defRPr>
            </a:lvl2pPr>
            <a:lvl3pPr lvl="2" rtl="0" algn="ctr">
              <a:spcBef>
                <a:spcPts val="0"/>
              </a:spcBef>
              <a:spcAft>
                <a:spcPts val="0"/>
              </a:spcAft>
              <a:buClr>
                <a:srgbClr val="1C304A"/>
              </a:buClr>
              <a:buSzPts val="2600"/>
              <a:buNone/>
              <a:defRPr sz="2600">
                <a:solidFill>
                  <a:srgbClr val="1C304A"/>
                </a:solidFill>
              </a:defRPr>
            </a:lvl3pPr>
            <a:lvl4pPr lvl="3" rtl="0" algn="ctr">
              <a:spcBef>
                <a:spcPts val="0"/>
              </a:spcBef>
              <a:spcAft>
                <a:spcPts val="0"/>
              </a:spcAft>
              <a:buClr>
                <a:srgbClr val="1C304A"/>
              </a:buClr>
              <a:buSzPts val="2600"/>
              <a:buNone/>
              <a:defRPr sz="2600">
                <a:solidFill>
                  <a:srgbClr val="1C304A"/>
                </a:solidFill>
              </a:defRPr>
            </a:lvl4pPr>
            <a:lvl5pPr lvl="4" rtl="0" algn="ctr">
              <a:spcBef>
                <a:spcPts val="0"/>
              </a:spcBef>
              <a:spcAft>
                <a:spcPts val="0"/>
              </a:spcAft>
              <a:buClr>
                <a:srgbClr val="1C304A"/>
              </a:buClr>
              <a:buSzPts val="2600"/>
              <a:buNone/>
              <a:defRPr sz="2600">
                <a:solidFill>
                  <a:srgbClr val="1C304A"/>
                </a:solidFill>
              </a:defRPr>
            </a:lvl5pPr>
            <a:lvl6pPr lvl="5" rtl="0" algn="ctr">
              <a:spcBef>
                <a:spcPts val="0"/>
              </a:spcBef>
              <a:spcAft>
                <a:spcPts val="0"/>
              </a:spcAft>
              <a:buClr>
                <a:srgbClr val="1C304A"/>
              </a:buClr>
              <a:buSzPts val="2600"/>
              <a:buNone/>
              <a:defRPr sz="2600">
                <a:solidFill>
                  <a:srgbClr val="1C304A"/>
                </a:solidFill>
              </a:defRPr>
            </a:lvl6pPr>
            <a:lvl7pPr lvl="6" rtl="0" algn="ctr">
              <a:spcBef>
                <a:spcPts val="0"/>
              </a:spcBef>
              <a:spcAft>
                <a:spcPts val="0"/>
              </a:spcAft>
              <a:buClr>
                <a:srgbClr val="1C304A"/>
              </a:buClr>
              <a:buSzPts val="2600"/>
              <a:buNone/>
              <a:defRPr sz="2600">
                <a:solidFill>
                  <a:srgbClr val="1C304A"/>
                </a:solidFill>
              </a:defRPr>
            </a:lvl7pPr>
            <a:lvl8pPr lvl="7" rtl="0" algn="ctr">
              <a:spcBef>
                <a:spcPts val="0"/>
              </a:spcBef>
              <a:spcAft>
                <a:spcPts val="0"/>
              </a:spcAft>
              <a:buClr>
                <a:srgbClr val="1C304A"/>
              </a:buClr>
              <a:buSzPts val="2600"/>
              <a:buNone/>
              <a:defRPr sz="2600">
                <a:solidFill>
                  <a:srgbClr val="1C304A"/>
                </a:solidFill>
              </a:defRPr>
            </a:lvl8pPr>
            <a:lvl9pPr lvl="8" rtl="0" algn="ctr">
              <a:spcBef>
                <a:spcPts val="0"/>
              </a:spcBef>
              <a:spcAft>
                <a:spcPts val="0"/>
              </a:spcAft>
              <a:buClr>
                <a:srgbClr val="1C304A"/>
              </a:buClr>
              <a:buSzPts val="2600"/>
              <a:buNone/>
              <a:defRPr sz="2600">
                <a:solidFill>
                  <a:srgbClr val="1C304A"/>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Dark">
  <p:cSld name="TITLE_AND_BODY_2_1_1_1_1">
    <p:bg>
      <p:bgPr>
        <a:solidFill>
          <a:srgbClr val="1C304A"/>
        </a:solidFill>
      </p:bgPr>
    </p:bg>
    <p:spTree>
      <p:nvGrpSpPr>
        <p:cNvPr id="389" name="Shape 389"/>
        <p:cNvGrpSpPr/>
        <p:nvPr/>
      </p:nvGrpSpPr>
      <p:grpSpPr>
        <a:xfrm>
          <a:off x="0" y="0"/>
          <a:ext cx="0" cy="0"/>
          <a:chOff x="0" y="0"/>
          <a:chExt cx="0" cy="0"/>
        </a:xfrm>
      </p:grpSpPr>
      <p:sp>
        <p:nvSpPr>
          <p:cNvPr id="390" name="Google Shape;390;p57"/>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391" name="Google Shape;391;p57"/>
          <p:cNvSpPr txBox="1"/>
          <p:nvPr>
            <p:ph idx="1" type="body"/>
          </p:nvPr>
        </p:nvSpPr>
        <p:spPr>
          <a:xfrm>
            <a:off x="623400" y="1654658"/>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79400" lvl="5" marL="2743200" rtl="0">
              <a:spcBef>
                <a:spcPts val="1600"/>
              </a:spcBef>
              <a:spcAft>
                <a:spcPts val="0"/>
              </a:spcAft>
              <a:buClr>
                <a:srgbClr val="FFFFFF"/>
              </a:buClr>
              <a:buSzPts val="800"/>
              <a:buChar char="■"/>
              <a:defRPr>
                <a:solidFill>
                  <a:srgbClr val="FFFFFF"/>
                </a:solidFill>
              </a:defRPr>
            </a:lvl6pPr>
            <a:lvl7pPr indent="-279400" lvl="6" marL="3200400" rtl="0">
              <a:spcBef>
                <a:spcPts val="1600"/>
              </a:spcBef>
              <a:spcAft>
                <a:spcPts val="0"/>
              </a:spcAft>
              <a:buClr>
                <a:srgbClr val="FFFFFF"/>
              </a:buClr>
              <a:buSzPts val="800"/>
              <a:buChar char="●"/>
              <a:defRPr>
                <a:solidFill>
                  <a:srgbClr val="FFFFFF"/>
                </a:solidFill>
              </a:defRPr>
            </a:lvl7pPr>
            <a:lvl8pPr indent="-279400" lvl="7" marL="3657600" rtl="0">
              <a:spcBef>
                <a:spcPts val="1600"/>
              </a:spcBef>
              <a:spcAft>
                <a:spcPts val="0"/>
              </a:spcAft>
              <a:buClr>
                <a:srgbClr val="FFFFFF"/>
              </a:buClr>
              <a:buSzPts val="800"/>
              <a:buChar char="○"/>
              <a:defRPr>
                <a:solidFill>
                  <a:srgbClr val="FFFFFF"/>
                </a:solidFill>
              </a:defRPr>
            </a:lvl8pPr>
            <a:lvl9pPr indent="-279400" lvl="8" marL="4114800" rtl="0">
              <a:spcBef>
                <a:spcPts val="1600"/>
              </a:spcBef>
              <a:spcAft>
                <a:spcPts val="1600"/>
              </a:spcAft>
              <a:buClr>
                <a:srgbClr val="FFFFFF"/>
              </a:buClr>
              <a:buSzPts val="800"/>
              <a:buChar char="■"/>
              <a:defRPr>
                <a:solidFill>
                  <a:srgbClr val="FFFFFF"/>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 Dark">
  <p:cSld name="TITLE_AND_BODY_2_1_1_1_1_3">
    <p:bg>
      <p:bgPr>
        <a:solidFill>
          <a:srgbClr val="1C304A"/>
        </a:solidFill>
      </p:bgPr>
    </p:bg>
    <p:spTree>
      <p:nvGrpSpPr>
        <p:cNvPr id="392" name="Shape 392"/>
        <p:cNvGrpSpPr/>
        <p:nvPr/>
      </p:nvGrpSpPr>
      <p:grpSpPr>
        <a:xfrm>
          <a:off x="0" y="0"/>
          <a:ext cx="0" cy="0"/>
          <a:chOff x="0" y="0"/>
          <a:chExt cx="0" cy="0"/>
        </a:xfrm>
      </p:grpSpPr>
      <p:sp>
        <p:nvSpPr>
          <p:cNvPr id="393" name="Google Shape;393;p58"/>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394" name="Google Shape;394;p58"/>
          <p:cNvSpPr txBox="1"/>
          <p:nvPr>
            <p:ph idx="1" type="body"/>
          </p:nvPr>
        </p:nvSpPr>
        <p:spPr>
          <a:xfrm>
            <a:off x="697434" y="171406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395" name="Google Shape;395;p58"/>
          <p:cNvSpPr txBox="1"/>
          <p:nvPr>
            <p:ph idx="2" type="body"/>
          </p:nvPr>
        </p:nvSpPr>
        <p:spPr>
          <a:xfrm>
            <a:off x="4675870" y="173731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396" name="Google Shape;396;p58"/>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Dark">
  <p:cSld name="TITLE_AND_BODY_2_1_1_1_1_3_1">
    <p:bg>
      <p:bgPr>
        <a:solidFill>
          <a:srgbClr val="1C304A"/>
        </a:solidFill>
      </p:bgPr>
    </p:bg>
    <p:spTree>
      <p:nvGrpSpPr>
        <p:cNvPr id="397" name="Shape 397"/>
        <p:cNvGrpSpPr/>
        <p:nvPr/>
      </p:nvGrpSpPr>
      <p:grpSpPr>
        <a:xfrm>
          <a:off x="0" y="0"/>
          <a:ext cx="0" cy="0"/>
          <a:chOff x="0" y="0"/>
          <a:chExt cx="0" cy="0"/>
        </a:xfrm>
      </p:grpSpPr>
      <p:sp>
        <p:nvSpPr>
          <p:cNvPr id="398" name="Google Shape;398;p59"/>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399" name="Google Shape;399;p59"/>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00" name="Google Shape;400;p59"/>
          <p:cNvSpPr txBox="1"/>
          <p:nvPr>
            <p:ph idx="2" type="body"/>
          </p:nvPr>
        </p:nvSpPr>
        <p:spPr>
          <a:xfrm>
            <a:off x="737118"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01" name="Google Shape;401;p59"/>
          <p:cNvSpPr txBox="1"/>
          <p:nvPr>
            <p:ph idx="3" type="body"/>
          </p:nvPr>
        </p:nvSpPr>
        <p:spPr>
          <a:xfrm>
            <a:off x="3323393"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02" name="Google Shape;402;p59"/>
          <p:cNvSpPr txBox="1"/>
          <p:nvPr>
            <p:ph idx="4" type="body"/>
          </p:nvPr>
        </p:nvSpPr>
        <p:spPr>
          <a:xfrm>
            <a:off x="5909667"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03" name="Google Shape;403;p59"/>
          <p:cNvSpPr/>
          <p:nvPr/>
        </p:nvSpPr>
        <p:spPr>
          <a:xfrm>
            <a:off x="81552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04" name="Google Shape;404;p59"/>
          <p:cNvSpPr txBox="1"/>
          <p:nvPr/>
        </p:nvSpPr>
        <p:spPr>
          <a:xfrm>
            <a:off x="81157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1</a:t>
            </a:r>
            <a:endParaRPr sz="1800">
              <a:solidFill>
                <a:srgbClr val="1C304A"/>
              </a:solidFill>
            </a:endParaRPr>
          </a:p>
        </p:txBody>
      </p:sp>
      <p:sp>
        <p:nvSpPr>
          <p:cNvPr id="405" name="Google Shape;405;p59"/>
          <p:cNvSpPr/>
          <p:nvPr/>
        </p:nvSpPr>
        <p:spPr>
          <a:xfrm>
            <a:off x="3375583"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06" name="Google Shape;406;p59"/>
          <p:cNvSpPr txBox="1"/>
          <p:nvPr/>
        </p:nvSpPr>
        <p:spPr>
          <a:xfrm>
            <a:off x="3371633"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2</a:t>
            </a:r>
            <a:endParaRPr sz="1800">
              <a:solidFill>
                <a:srgbClr val="1C304A"/>
              </a:solidFill>
            </a:endParaRPr>
          </a:p>
        </p:txBody>
      </p:sp>
      <p:sp>
        <p:nvSpPr>
          <p:cNvPr id="407" name="Google Shape;407;p59"/>
          <p:cNvSpPr/>
          <p:nvPr/>
        </p:nvSpPr>
        <p:spPr>
          <a:xfrm>
            <a:off x="599343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08" name="Google Shape;408;p59"/>
          <p:cNvSpPr txBox="1"/>
          <p:nvPr/>
        </p:nvSpPr>
        <p:spPr>
          <a:xfrm>
            <a:off x="598948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3</a:t>
            </a:r>
            <a:endParaRPr sz="1800">
              <a:solidFill>
                <a:srgbClr val="1C304A"/>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Light">
  <p:cSld name="TITLE_AND_BODY_2_1_1_1_1_2">
    <p:bg>
      <p:bgPr>
        <a:solidFill>
          <a:srgbClr val="FFFFFF"/>
        </a:solidFill>
      </p:bgPr>
    </p:bg>
    <p:spTree>
      <p:nvGrpSpPr>
        <p:cNvPr id="409" name="Shape 409"/>
        <p:cNvGrpSpPr/>
        <p:nvPr/>
      </p:nvGrpSpPr>
      <p:grpSpPr>
        <a:xfrm>
          <a:off x="0" y="0"/>
          <a:ext cx="0" cy="0"/>
          <a:chOff x="0" y="0"/>
          <a:chExt cx="0" cy="0"/>
        </a:xfrm>
      </p:grpSpPr>
      <p:sp>
        <p:nvSpPr>
          <p:cNvPr id="410" name="Google Shape;410;p60"/>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11" name="Google Shape;411;p60"/>
          <p:cNvSpPr txBox="1"/>
          <p:nvPr>
            <p:ph idx="1" type="body"/>
          </p:nvPr>
        </p:nvSpPr>
        <p:spPr>
          <a:xfrm>
            <a:off x="712850" y="1662375"/>
            <a:ext cx="78021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1C304A"/>
              </a:buClr>
              <a:buSzPts val="1800"/>
              <a:buChar char="●"/>
              <a:defRPr>
                <a:solidFill>
                  <a:srgbClr val="1C304A"/>
                </a:solidFill>
              </a:defRPr>
            </a:lvl1pPr>
            <a:lvl2pPr indent="-317500" lvl="1" marL="914400" rtl="0">
              <a:spcBef>
                <a:spcPts val="1600"/>
              </a:spcBef>
              <a:spcAft>
                <a:spcPts val="0"/>
              </a:spcAft>
              <a:buClr>
                <a:srgbClr val="1C304A"/>
              </a:buClr>
              <a:buSzPts val="1400"/>
              <a:buChar char="○"/>
              <a:defRPr>
                <a:solidFill>
                  <a:srgbClr val="1C304A"/>
                </a:solidFill>
              </a:defRPr>
            </a:lvl2pPr>
            <a:lvl3pPr indent="-317500" lvl="2" marL="1371600" rtl="0">
              <a:spcBef>
                <a:spcPts val="1600"/>
              </a:spcBef>
              <a:spcAft>
                <a:spcPts val="0"/>
              </a:spcAft>
              <a:buClr>
                <a:srgbClr val="1C304A"/>
              </a:buClr>
              <a:buSzPts val="1400"/>
              <a:buChar char="■"/>
              <a:defRPr>
                <a:solidFill>
                  <a:srgbClr val="1C304A"/>
                </a:solidFill>
              </a:defRPr>
            </a:lvl3pPr>
            <a:lvl4pPr indent="-304800" lvl="3" marL="1828800" rtl="0">
              <a:spcBef>
                <a:spcPts val="1600"/>
              </a:spcBef>
              <a:spcAft>
                <a:spcPts val="0"/>
              </a:spcAft>
              <a:buClr>
                <a:srgbClr val="1C304A"/>
              </a:buClr>
              <a:buSzPts val="1200"/>
              <a:buChar char="●"/>
              <a:defRPr>
                <a:solidFill>
                  <a:srgbClr val="1C304A"/>
                </a:solidFill>
              </a:defRPr>
            </a:lvl4pPr>
            <a:lvl5pPr indent="-292100" lvl="4" marL="2286000" rtl="0">
              <a:spcBef>
                <a:spcPts val="1600"/>
              </a:spcBef>
              <a:spcAft>
                <a:spcPts val="0"/>
              </a:spcAft>
              <a:buClr>
                <a:srgbClr val="1C304A"/>
              </a:buClr>
              <a:buSzPts val="1000"/>
              <a:buChar char="○"/>
              <a:defRPr>
                <a:solidFill>
                  <a:srgbClr val="1C304A"/>
                </a:solidFill>
              </a:defRPr>
            </a:lvl5pPr>
            <a:lvl6pPr indent="-279400" lvl="5" marL="2743200" rtl="0">
              <a:spcBef>
                <a:spcPts val="1600"/>
              </a:spcBef>
              <a:spcAft>
                <a:spcPts val="0"/>
              </a:spcAft>
              <a:buClr>
                <a:srgbClr val="1C304A"/>
              </a:buClr>
              <a:buSzPts val="800"/>
              <a:buChar char="■"/>
              <a:defRPr>
                <a:solidFill>
                  <a:srgbClr val="1C304A"/>
                </a:solidFill>
              </a:defRPr>
            </a:lvl6pPr>
            <a:lvl7pPr indent="-279400" lvl="6" marL="3200400" rtl="0">
              <a:spcBef>
                <a:spcPts val="1600"/>
              </a:spcBef>
              <a:spcAft>
                <a:spcPts val="0"/>
              </a:spcAft>
              <a:buClr>
                <a:srgbClr val="1C304A"/>
              </a:buClr>
              <a:buSzPts val="800"/>
              <a:buChar char="●"/>
              <a:defRPr>
                <a:solidFill>
                  <a:srgbClr val="1C304A"/>
                </a:solidFill>
              </a:defRPr>
            </a:lvl7pPr>
            <a:lvl8pPr indent="-279400" lvl="7" marL="3657600" rtl="0">
              <a:spcBef>
                <a:spcPts val="1600"/>
              </a:spcBef>
              <a:spcAft>
                <a:spcPts val="0"/>
              </a:spcAft>
              <a:buClr>
                <a:srgbClr val="1C304A"/>
              </a:buClr>
              <a:buSzPts val="800"/>
              <a:buChar char="○"/>
              <a:defRPr>
                <a:solidFill>
                  <a:srgbClr val="1C304A"/>
                </a:solidFill>
              </a:defRPr>
            </a:lvl8pPr>
            <a:lvl9pPr indent="-279400" lvl="8" marL="4114800" rtl="0">
              <a:spcBef>
                <a:spcPts val="1600"/>
              </a:spcBef>
              <a:spcAft>
                <a:spcPts val="1600"/>
              </a:spcAft>
              <a:buClr>
                <a:srgbClr val="1C304A"/>
              </a:buClr>
              <a:buSzPts val="800"/>
              <a:buChar char="■"/>
              <a:defRPr>
                <a:solidFill>
                  <a:srgbClr val="1C304A"/>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 Light">
  <p:cSld name="TITLE_AND_BODY_2_1_1_1_1_1">
    <p:bg>
      <p:bgPr>
        <a:solidFill>
          <a:srgbClr val="FFFFFF"/>
        </a:solidFill>
      </p:bgPr>
    </p:bg>
    <p:spTree>
      <p:nvGrpSpPr>
        <p:cNvPr id="412" name="Shape 412"/>
        <p:cNvGrpSpPr/>
        <p:nvPr/>
      </p:nvGrpSpPr>
      <p:grpSpPr>
        <a:xfrm>
          <a:off x="0" y="0"/>
          <a:ext cx="0" cy="0"/>
          <a:chOff x="0" y="0"/>
          <a:chExt cx="0" cy="0"/>
        </a:xfrm>
      </p:grpSpPr>
      <p:sp>
        <p:nvSpPr>
          <p:cNvPr id="413" name="Google Shape;413;p61"/>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14" name="Google Shape;414;p61"/>
          <p:cNvSpPr txBox="1"/>
          <p:nvPr>
            <p:ph idx="1" type="body"/>
          </p:nvPr>
        </p:nvSpPr>
        <p:spPr>
          <a:xfrm>
            <a:off x="725280" y="172202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415" name="Google Shape;415;p61"/>
          <p:cNvSpPr txBox="1"/>
          <p:nvPr>
            <p:ph idx="2" type="body"/>
          </p:nvPr>
        </p:nvSpPr>
        <p:spPr>
          <a:xfrm>
            <a:off x="4675870" y="174527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416" name="Google Shape;416;p61"/>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Light">
  <p:cSld name="TITLE_AND_TWO_COLUMNS_1">
    <p:spTree>
      <p:nvGrpSpPr>
        <p:cNvPr id="417" name="Shape 417"/>
        <p:cNvGrpSpPr/>
        <p:nvPr/>
      </p:nvGrpSpPr>
      <p:grpSpPr>
        <a:xfrm>
          <a:off x="0" y="0"/>
          <a:ext cx="0" cy="0"/>
          <a:chOff x="0" y="0"/>
          <a:chExt cx="0" cy="0"/>
        </a:xfrm>
      </p:grpSpPr>
      <p:sp>
        <p:nvSpPr>
          <p:cNvPr id="418" name="Google Shape;418;p62"/>
          <p:cNvSpPr txBox="1"/>
          <p:nvPr>
            <p:ph idx="1" type="body"/>
          </p:nvPr>
        </p:nvSpPr>
        <p:spPr>
          <a:xfrm>
            <a:off x="737118"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9" name="Google Shape;419;p62"/>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2"/>
          <p:cNvSpPr txBox="1"/>
          <p:nvPr>
            <p:ph idx="2" type="body"/>
          </p:nvPr>
        </p:nvSpPr>
        <p:spPr>
          <a:xfrm>
            <a:off x="3323393"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1" name="Google Shape;421;p62"/>
          <p:cNvSpPr txBox="1"/>
          <p:nvPr>
            <p:ph idx="3" type="body"/>
          </p:nvPr>
        </p:nvSpPr>
        <p:spPr>
          <a:xfrm>
            <a:off x="5909667"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2" name="Google Shape;422;p62"/>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23" name="Google Shape;423;p62"/>
          <p:cNvSpPr txBox="1"/>
          <p:nvPr>
            <p:ph idx="4"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24" name="Google Shape;424;p62"/>
          <p:cNvSpPr/>
          <p:nvPr/>
        </p:nvSpPr>
        <p:spPr>
          <a:xfrm>
            <a:off x="81552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25" name="Google Shape;425;p62"/>
          <p:cNvSpPr txBox="1"/>
          <p:nvPr/>
        </p:nvSpPr>
        <p:spPr>
          <a:xfrm>
            <a:off x="81157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FFFFFF"/>
                </a:solidFill>
                <a:latin typeface="Helvetica Neue"/>
                <a:ea typeface="Helvetica Neue"/>
                <a:cs typeface="Helvetica Neue"/>
                <a:sym typeface="Helvetica Neue"/>
              </a:rPr>
              <a:t>1</a:t>
            </a:r>
            <a:endParaRPr sz="1800"/>
          </a:p>
        </p:txBody>
      </p:sp>
      <p:sp>
        <p:nvSpPr>
          <p:cNvPr id="426" name="Google Shape;426;p62"/>
          <p:cNvSpPr/>
          <p:nvPr/>
        </p:nvSpPr>
        <p:spPr>
          <a:xfrm>
            <a:off x="3375583"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27" name="Google Shape;427;p62"/>
          <p:cNvSpPr txBox="1"/>
          <p:nvPr/>
        </p:nvSpPr>
        <p:spPr>
          <a:xfrm>
            <a:off x="3371633"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2</a:t>
            </a:r>
            <a:endParaRPr sz="1800"/>
          </a:p>
        </p:txBody>
      </p:sp>
      <p:sp>
        <p:nvSpPr>
          <p:cNvPr id="428" name="Google Shape;428;p62"/>
          <p:cNvSpPr/>
          <p:nvPr/>
        </p:nvSpPr>
        <p:spPr>
          <a:xfrm>
            <a:off x="599343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29" name="Google Shape;429;p62"/>
          <p:cNvSpPr txBox="1"/>
          <p:nvPr/>
        </p:nvSpPr>
        <p:spPr>
          <a:xfrm>
            <a:off x="598948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3</a:t>
            </a:r>
            <a:endParaRPr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Dark Blue">
  <p:cSld name="TITLE_AND_BODY_2">
    <p:bg>
      <p:bgPr>
        <a:solidFill>
          <a:srgbClr val="1C304A"/>
        </a:solidFill>
      </p:bgPr>
    </p:bg>
    <p:spTree>
      <p:nvGrpSpPr>
        <p:cNvPr id="63" name="Shape 63"/>
        <p:cNvGrpSpPr/>
        <p:nvPr/>
      </p:nvGrpSpPr>
      <p:grpSpPr>
        <a:xfrm>
          <a:off x="0" y="0"/>
          <a:ext cx="0" cy="0"/>
          <a:chOff x="0" y="0"/>
          <a:chExt cx="0" cy="0"/>
        </a:xfrm>
      </p:grpSpPr>
      <p:sp>
        <p:nvSpPr>
          <p:cNvPr id="64" name="Google Shape;64;p7"/>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00CFFF"/>
              </a:buClr>
              <a:buSzPts val="6000"/>
              <a:buNone/>
              <a:defRPr b="1" sz="6000">
                <a:solidFill>
                  <a:srgbClr val="00CFFF"/>
                </a:solidFill>
              </a:defRPr>
            </a:lvl1pPr>
            <a:lvl2pPr lvl="1" rtl="0" algn="ctr">
              <a:lnSpc>
                <a:spcPct val="100000"/>
              </a:lnSpc>
              <a:spcBef>
                <a:spcPts val="0"/>
              </a:spcBef>
              <a:spcAft>
                <a:spcPts val="0"/>
              </a:spcAft>
              <a:buClr>
                <a:srgbClr val="1C304A"/>
              </a:buClr>
              <a:buSzPts val="6000"/>
              <a:buNone/>
              <a:defRPr sz="6000">
                <a:solidFill>
                  <a:srgbClr val="1C304A"/>
                </a:solidFill>
              </a:defRPr>
            </a:lvl2pPr>
            <a:lvl3pPr lvl="2" rtl="0" algn="ctr">
              <a:lnSpc>
                <a:spcPct val="100000"/>
              </a:lnSpc>
              <a:spcBef>
                <a:spcPts val="0"/>
              </a:spcBef>
              <a:spcAft>
                <a:spcPts val="0"/>
              </a:spcAft>
              <a:buClr>
                <a:srgbClr val="1C304A"/>
              </a:buClr>
              <a:buSzPts val="6000"/>
              <a:buNone/>
              <a:defRPr sz="6000">
                <a:solidFill>
                  <a:srgbClr val="1C304A"/>
                </a:solidFill>
              </a:defRPr>
            </a:lvl3pPr>
            <a:lvl4pPr lvl="3" rtl="0" algn="ctr">
              <a:lnSpc>
                <a:spcPct val="100000"/>
              </a:lnSpc>
              <a:spcBef>
                <a:spcPts val="0"/>
              </a:spcBef>
              <a:spcAft>
                <a:spcPts val="0"/>
              </a:spcAft>
              <a:buClr>
                <a:srgbClr val="1C304A"/>
              </a:buClr>
              <a:buSzPts val="6000"/>
              <a:buNone/>
              <a:defRPr sz="6000">
                <a:solidFill>
                  <a:srgbClr val="1C304A"/>
                </a:solidFill>
              </a:defRPr>
            </a:lvl4pPr>
            <a:lvl5pPr lvl="4" rtl="0" algn="ctr">
              <a:lnSpc>
                <a:spcPct val="100000"/>
              </a:lnSpc>
              <a:spcBef>
                <a:spcPts val="0"/>
              </a:spcBef>
              <a:spcAft>
                <a:spcPts val="0"/>
              </a:spcAft>
              <a:buClr>
                <a:srgbClr val="1C304A"/>
              </a:buClr>
              <a:buSzPts val="6000"/>
              <a:buNone/>
              <a:defRPr sz="6000">
                <a:solidFill>
                  <a:srgbClr val="1C304A"/>
                </a:solidFill>
              </a:defRPr>
            </a:lvl5pPr>
            <a:lvl6pPr lvl="5" rtl="0" algn="ctr">
              <a:lnSpc>
                <a:spcPct val="100000"/>
              </a:lnSpc>
              <a:spcBef>
                <a:spcPts val="0"/>
              </a:spcBef>
              <a:spcAft>
                <a:spcPts val="0"/>
              </a:spcAft>
              <a:buClr>
                <a:srgbClr val="1C304A"/>
              </a:buClr>
              <a:buSzPts val="6000"/>
              <a:buNone/>
              <a:defRPr sz="6000">
                <a:solidFill>
                  <a:srgbClr val="1C304A"/>
                </a:solidFill>
              </a:defRPr>
            </a:lvl6pPr>
            <a:lvl7pPr lvl="6" rtl="0" algn="ctr">
              <a:lnSpc>
                <a:spcPct val="100000"/>
              </a:lnSpc>
              <a:spcBef>
                <a:spcPts val="0"/>
              </a:spcBef>
              <a:spcAft>
                <a:spcPts val="0"/>
              </a:spcAft>
              <a:buClr>
                <a:srgbClr val="1C304A"/>
              </a:buClr>
              <a:buSzPts val="6000"/>
              <a:buNone/>
              <a:defRPr sz="6000">
                <a:solidFill>
                  <a:srgbClr val="1C304A"/>
                </a:solidFill>
              </a:defRPr>
            </a:lvl7pPr>
            <a:lvl8pPr lvl="7" rtl="0" algn="ctr">
              <a:lnSpc>
                <a:spcPct val="100000"/>
              </a:lnSpc>
              <a:spcBef>
                <a:spcPts val="0"/>
              </a:spcBef>
              <a:spcAft>
                <a:spcPts val="0"/>
              </a:spcAft>
              <a:buClr>
                <a:srgbClr val="1C304A"/>
              </a:buClr>
              <a:buSzPts val="6000"/>
              <a:buNone/>
              <a:defRPr sz="6000">
                <a:solidFill>
                  <a:srgbClr val="1C304A"/>
                </a:solidFill>
              </a:defRPr>
            </a:lvl8pPr>
            <a:lvl9pPr lvl="8" rtl="0" algn="ctr">
              <a:lnSpc>
                <a:spcPct val="100000"/>
              </a:lnSpc>
              <a:spcBef>
                <a:spcPts val="0"/>
              </a:spcBef>
              <a:spcAft>
                <a:spcPts val="0"/>
              </a:spcAft>
              <a:buClr>
                <a:srgbClr val="1C304A"/>
              </a:buClr>
              <a:buSzPts val="6000"/>
              <a:buNone/>
              <a:defRPr sz="6000">
                <a:solidFill>
                  <a:srgbClr val="1C304A"/>
                </a:solidFill>
              </a:defRPr>
            </a:lvl9pPr>
          </a:lstStyle>
          <a:p/>
        </p:txBody>
      </p:sp>
      <p:sp>
        <p:nvSpPr>
          <p:cNvPr id="65" name="Google Shape;65;p7"/>
          <p:cNvSpPr txBox="1"/>
          <p:nvPr>
            <p:ph idx="1" type="subTitle"/>
          </p:nvPr>
        </p:nvSpPr>
        <p:spPr>
          <a:xfrm>
            <a:off x="746072"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FFFFFF"/>
                </a:solidFill>
              </a:defRPr>
            </a:lvl1pPr>
            <a:lvl2pPr lvl="1" rtl="0" algn="l">
              <a:lnSpc>
                <a:spcPct val="115000"/>
              </a:lnSpc>
              <a:spcBef>
                <a:spcPts val="1600"/>
              </a:spcBef>
              <a:spcAft>
                <a:spcPts val="0"/>
              </a:spcAft>
              <a:buSzPts val="1400"/>
              <a:buNone/>
              <a:defRPr b="1"/>
            </a:lvl2pPr>
            <a:lvl3pPr lvl="2" rtl="0" algn="l">
              <a:lnSpc>
                <a:spcPct val="115000"/>
              </a:lnSpc>
              <a:spcBef>
                <a:spcPts val="1600"/>
              </a:spcBef>
              <a:spcAft>
                <a:spcPts val="0"/>
              </a:spcAft>
              <a:buSzPts val="1400"/>
              <a:buNone/>
              <a:defRPr b="1"/>
            </a:lvl3pPr>
            <a:lvl4pPr lvl="3" rtl="0" algn="l">
              <a:lnSpc>
                <a:spcPct val="115000"/>
              </a:lnSpc>
              <a:spcBef>
                <a:spcPts val="1600"/>
              </a:spcBef>
              <a:spcAft>
                <a:spcPts val="0"/>
              </a:spcAft>
              <a:buSzPts val="1200"/>
              <a:buNone/>
              <a:defRPr b="1"/>
            </a:lvl4pPr>
            <a:lvl5pPr lvl="4" rtl="0" algn="l">
              <a:lnSpc>
                <a:spcPct val="115000"/>
              </a:lnSpc>
              <a:spcBef>
                <a:spcPts val="1600"/>
              </a:spcBef>
              <a:spcAft>
                <a:spcPts val="0"/>
              </a:spcAft>
              <a:buSzPts val="1000"/>
              <a:buNone/>
              <a:defRPr b="1"/>
            </a:lvl5pPr>
            <a:lvl6pPr lvl="5" rtl="0" algn="l">
              <a:lnSpc>
                <a:spcPct val="115000"/>
              </a:lnSpc>
              <a:spcBef>
                <a:spcPts val="1600"/>
              </a:spcBef>
              <a:spcAft>
                <a:spcPts val="0"/>
              </a:spcAft>
              <a:buSzPts val="800"/>
              <a:buNone/>
              <a:defRPr b="1"/>
            </a:lvl6pPr>
            <a:lvl7pPr lvl="6" rtl="0" algn="l">
              <a:lnSpc>
                <a:spcPct val="115000"/>
              </a:lnSpc>
              <a:spcBef>
                <a:spcPts val="1600"/>
              </a:spcBef>
              <a:spcAft>
                <a:spcPts val="0"/>
              </a:spcAft>
              <a:buSzPts val="800"/>
              <a:buNone/>
              <a:defRPr b="1"/>
            </a:lvl7pPr>
            <a:lvl8pPr lvl="7" rtl="0" algn="l">
              <a:lnSpc>
                <a:spcPct val="115000"/>
              </a:lnSpc>
              <a:spcBef>
                <a:spcPts val="1600"/>
              </a:spcBef>
              <a:spcAft>
                <a:spcPts val="0"/>
              </a:spcAft>
              <a:buSzPts val="800"/>
              <a:buNone/>
              <a:defRPr b="1"/>
            </a:lvl8pPr>
            <a:lvl9pPr lvl="8" rtl="0" algn="l">
              <a:lnSpc>
                <a:spcPct val="115000"/>
              </a:lnSpc>
              <a:spcBef>
                <a:spcPts val="1600"/>
              </a:spcBef>
              <a:spcAft>
                <a:spcPts val="1600"/>
              </a:spcAft>
              <a:buSzPts val="800"/>
              <a:buNone/>
              <a:defRPr b="1"/>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Icons - Light">
  <p:cSld name="TITLE_AND_TWO_COLUMNS_1_2">
    <p:bg>
      <p:bgPr>
        <a:solidFill>
          <a:srgbClr val="FFFFFF"/>
        </a:solidFill>
      </p:bgPr>
    </p:bg>
    <p:spTree>
      <p:nvGrpSpPr>
        <p:cNvPr id="430" name="Shape 430"/>
        <p:cNvGrpSpPr/>
        <p:nvPr/>
      </p:nvGrpSpPr>
      <p:grpSpPr>
        <a:xfrm>
          <a:off x="0" y="0"/>
          <a:ext cx="0" cy="0"/>
          <a:chOff x="0" y="0"/>
          <a:chExt cx="0" cy="0"/>
        </a:xfrm>
      </p:grpSpPr>
      <p:sp>
        <p:nvSpPr>
          <p:cNvPr id="431" name="Google Shape;431;p63"/>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32" name="Google Shape;432;p63"/>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33" name="Google Shape;433;p63"/>
          <p:cNvSpPr/>
          <p:nvPr/>
        </p:nvSpPr>
        <p:spPr>
          <a:xfrm>
            <a:off x="434905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34" name="Google Shape;434;p63"/>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35" name="Google Shape;435;p63"/>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36" name="Google Shape;436;p63"/>
          <p:cNvSpPr/>
          <p:nvPr/>
        </p:nvSpPr>
        <p:spPr>
          <a:xfrm>
            <a:off x="815525"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37" name="Google Shape;437;p63"/>
          <p:cNvSpPr/>
          <p:nvPr/>
        </p:nvSpPr>
        <p:spPr>
          <a:xfrm>
            <a:off x="4349050"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38" name="Google Shape;438;p63"/>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39" name="Google Shape;439;p63"/>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2 column icons">
  <p:cSld name="TITLE_AND_TWO_COLUMNS_1_2_1">
    <p:bg>
      <p:bgPr>
        <a:solidFill>
          <a:srgbClr val="00CFFF"/>
        </a:solidFill>
      </p:bgPr>
    </p:bg>
    <p:spTree>
      <p:nvGrpSpPr>
        <p:cNvPr id="440" name="Shape 440"/>
        <p:cNvGrpSpPr/>
        <p:nvPr/>
      </p:nvGrpSpPr>
      <p:grpSpPr>
        <a:xfrm>
          <a:off x="0" y="0"/>
          <a:ext cx="0" cy="0"/>
          <a:chOff x="0" y="0"/>
          <a:chExt cx="0" cy="0"/>
        </a:xfrm>
      </p:grpSpPr>
      <p:sp>
        <p:nvSpPr>
          <p:cNvPr id="441" name="Google Shape;441;p64"/>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42" name="Google Shape;442;p64"/>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43" name="Google Shape;443;p64"/>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44" name="Google Shape;444;p64"/>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45" name="Google Shape;445;p64"/>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46" name="Google Shape;446;p64"/>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47" name="Google Shape;447;p64"/>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48" name="Google Shape;448;p64"/>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49" name="Google Shape;449;p64"/>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rdered List - Light">
  <p:cSld name="TITLE_AND_TWO_COLUMNS_1_2_1_1">
    <p:bg>
      <p:bgPr>
        <a:solidFill>
          <a:srgbClr val="FFFFFF"/>
        </a:solidFill>
      </p:bgPr>
    </p:bg>
    <p:spTree>
      <p:nvGrpSpPr>
        <p:cNvPr id="450" name="Shape 450"/>
        <p:cNvGrpSpPr/>
        <p:nvPr/>
      </p:nvGrpSpPr>
      <p:grpSpPr>
        <a:xfrm>
          <a:off x="0" y="0"/>
          <a:ext cx="0" cy="0"/>
          <a:chOff x="0" y="0"/>
          <a:chExt cx="0" cy="0"/>
        </a:xfrm>
      </p:grpSpPr>
      <p:sp>
        <p:nvSpPr>
          <p:cNvPr id="451" name="Google Shape;451;p65"/>
          <p:cNvSpPr txBox="1"/>
          <p:nvPr>
            <p:ph idx="12" type="sldNum"/>
          </p:nvPr>
        </p:nvSpPr>
        <p:spPr>
          <a:xfrm>
            <a:off x="8472450" y="4765389"/>
            <a:ext cx="548700" cy="261900"/>
          </a:xfrm>
          <a:prstGeom prst="rect">
            <a:avLst/>
          </a:prstGeom>
          <a:noFill/>
          <a:ln>
            <a:noFill/>
          </a:ln>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l">
              <a:spcBef>
                <a:spcPts val="0"/>
              </a:spcBef>
              <a:spcAft>
                <a:spcPts val="0"/>
              </a:spcAft>
              <a:buNone/>
            </a:pPr>
            <a:fld id="{00000000-1234-1234-1234-123412341234}" type="slidenum">
              <a:rPr lang="en"/>
              <a:t>‹#›</a:t>
            </a:fld>
            <a:endParaRPr/>
          </a:p>
        </p:txBody>
      </p:sp>
      <p:sp>
        <p:nvSpPr>
          <p:cNvPr id="452" name="Google Shape;452;p65"/>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53" name="Google Shape;453;p65"/>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54" name="Google Shape;454;p65"/>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1</a:t>
            </a:r>
            <a:endParaRPr b="1" sz="7200">
              <a:solidFill>
                <a:srgbClr val="00CFFF"/>
              </a:solidFill>
              <a:latin typeface="Helvetica Neue"/>
              <a:ea typeface="Helvetica Neue"/>
              <a:cs typeface="Helvetica Neue"/>
              <a:sym typeface="Helvetica Neue"/>
            </a:endParaRPr>
          </a:p>
        </p:txBody>
      </p:sp>
      <p:sp>
        <p:nvSpPr>
          <p:cNvPr id="455" name="Google Shape;455;p65"/>
          <p:cNvSpPr txBox="1"/>
          <p:nvPr>
            <p:ph idx="2" type="body"/>
          </p:nvPr>
        </p:nvSpPr>
        <p:spPr>
          <a:xfrm>
            <a:off x="8735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56" name="Google Shape;456;p65"/>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2</a:t>
            </a:r>
            <a:endParaRPr b="1" sz="7200">
              <a:solidFill>
                <a:srgbClr val="00CFFF"/>
              </a:solidFill>
              <a:latin typeface="Helvetica Neue"/>
              <a:ea typeface="Helvetica Neue"/>
              <a:cs typeface="Helvetica Neue"/>
              <a:sym typeface="Helvetica Neue"/>
            </a:endParaRPr>
          </a:p>
        </p:txBody>
      </p:sp>
      <p:sp>
        <p:nvSpPr>
          <p:cNvPr id="457" name="Google Shape;457;p65"/>
          <p:cNvSpPr txBox="1"/>
          <p:nvPr>
            <p:ph idx="3" type="body"/>
          </p:nvPr>
        </p:nvSpPr>
        <p:spPr>
          <a:xfrm>
            <a:off x="24037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58" name="Google Shape;458;p65"/>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3</a:t>
            </a:r>
            <a:endParaRPr b="1" sz="7200">
              <a:solidFill>
                <a:srgbClr val="00CFFF"/>
              </a:solidFill>
              <a:latin typeface="Helvetica Neue"/>
              <a:ea typeface="Helvetica Neue"/>
              <a:cs typeface="Helvetica Neue"/>
              <a:sym typeface="Helvetica Neue"/>
            </a:endParaRPr>
          </a:p>
        </p:txBody>
      </p:sp>
      <p:sp>
        <p:nvSpPr>
          <p:cNvPr id="459" name="Google Shape;459;p65"/>
          <p:cNvSpPr txBox="1"/>
          <p:nvPr>
            <p:ph idx="4" type="body"/>
          </p:nvPr>
        </p:nvSpPr>
        <p:spPr>
          <a:xfrm>
            <a:off x="39339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60" name="Google Shape;460;p65"/>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4</a:t>
            </a:r>
            <a:endParaRPr b="1" sz="7200">
              <a:solidFill>
                <a:srgbClr val="00CFFF"/>
              </a:solidFill>
              <a:latin typeface="Helvetica Neue"/>
              <a:ea typeface="Helvetica Neue"/>
              <a:cs typeface="Helvetica Neue"/>
              <a:sym typeface="Helvetica Neue"/>
            </a:endParaRPr>
          </a:p>
        </p:txBody>
      </p:sp>
      <p:sp>
        <p:nvSpPr>
          <p:cNvPr id="461" name="Google Shape;461;p65"/>
          <p:cNvSpPr txBox="1"/>
          <p:nvPr>
            <p:ph idx="5" type="body"/>
          </p:nvPr>
        </p:nvSpPr>
        <p:spPr>
          <a:xfrm>
            <a:off x="54641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62" name="Google Shape;462;p65"/>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5</a:t>
            </a:r>
            <a:endParaRPr b="1" sz="7200">
              <a:solidFill>
                <a:srgbClr val="00CFFF"/>
              </a:solidFill>
              <a:latin typeface="Helvetica Neue"/>
              <a:ea typeface="Helvetica Neue"/>
              <a:cs typeface="Helvetica Neue"/>
              <a:sym typeface="Helvetica Neue"/>
            </a:endParaRPr>
          </a:p>
        </p:txBody>
      </p:sp>
      <p:sp>
        <p:nvSpPr>
          <p:cNvPr id="463" name="Google Shape;463;p65"/>
          <p:cNvSpPr txBox="1"/>
          <p:nvPr>
            <p:ph idx="6" type="body"/>
          </p:nvPr>
        </p:nvSpPr>
        <p:spPr>
          <a:xfrm>
            <a:off x="69943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 Light">
  <p:cSld name="CUSTOM">
    <p:spTree>
      <p:nvGrpSpPr>
        <p:cNvPr id="464" name="Shape 464"/>
        <p:cNvGrpSpPr/>
        <p:nvPr/>
      </p:nvGrpSpPr>
      <p:grpSpPr>
        <a:xfrm>
          <a:off x="0" y="0"/>
          <a:ext cx="0" cy="0"/>
          <a:chOff x="0" y="0"/>
          <a:chExt cx="0" cy="0"/>
        </a:xfrm>
      </p:grpSpPr>
      <p:sp>
        <p:nvSpPr>
          <p:cNvPr id="465" name="Google Shape;465;p66"/>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66" name="Google Shape;466;p66"/>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Image">
  <p:cSld name="MAIN_POINT">
    <p:bg>
      <p:bgPr>
        <a:solidFill>
          <a:srgbClr val="666666"/>
        </a:solidFill>
      </p:bgPr>
    </p:bg>
    <p:spTree>
      <p:nvGrpSpPr>
        <p:cNvPr id="467" name="Shape 467"/>
        <p:cNvGrpSpPr/>
        <p:nvPr/>
      </p:nvGrpSpPr>
      <p:grpSpPr>
        <a:xfrm>
          <a:off x="0" y="0"/>
          <a:ext cx="0" cy="0"/>
          <a:chOff x="0" y="0"/>
          <a:chExt cx="0" cy="0"/>
        </a:xfrm>
      </p:grpSpPr>
      <p:pic>
        <p:nvPicPr>
          <p:cNvPr id="468" name="Google Shape;468;p67"/>
          <p:cNvPicPr preferRelativeResize="0"/>
          <p:nvPr/>
        </p:nvPicPr>
        <p:blipFill rotWithShape="1">
          <a:blip r:embed="rId2">
            <a:alphaModFix/>
          </a:blip>
          <a:srcRect b="30901" l="6272" r="11416" t="6909"/>
          <a:stretch/>
        </p:blipFill>
        <p:spPr>
          <a:xfrm>
            <a:off x="-9525" y="-39168"/>
            <a:ext cx="9162900" cy="5192100"/>
          </a:xfrm>
          <a:prstGeom prst="rect">
            <a:avLst/>
          </a:prstGeom>
          <a:noFill/>
          <a:ln>
            <a:noFill/>
          </a:ln>
        </p:spPr>
      </p:pic>
      <p:sp>
        <p:nvSpPr>
          <p:cNvPr id="469" name="Google Shape;469;p67"/>
          <p:cNvSpPr/>
          <p:nvPr/>
        </p:nvSpPr>
        <p:spPr>
          <a:xfrm>
            <a:off x="3868900" y="3578887"/>
            <a:ext cx="4891200" cy="975900"/>
          </a:xfrm>
          <a:prstGeom prst="rect">
            <a:avLst/>
          </a:prstGeom>
          <a:solidFill>
            <a:srgbClr val="00CFFF"/>
          </a:solidFill>
          <a:ln>
            <a:noFill/>
          </a:ln>
        </p:spPr>
        <p:txBody>
          <a:bodyPr anchorCtr="0" anchor="t" bIns="167425" lIns="167425" spcFirstLastPara="1" rIns="167425" wrap="square" tIns="167425">
            <a:noAutofit/>
          </a:bodyPr>
          <a:lstStyle/>
          <a:p>
            <a:pPr indent="88900" lvl="1" marL="0" marR="0" rtl="0" algn="l">
              <a:spcBef>
                <a:spcPts val="700"/>
              </a:spcBef>
              <a:spcAft>
                <a:spcPts val="0"/>
              </a:spcAft>
              <a:buNone/>
            </a:pPr>
            <a:r>
              <a:t/>
            </a:r>
            <a:endParaRPr b="0" i="1" sz="1700" u="none" cap="none" strike="noStrike">
              <a:solidFill>
                <a:srgbClr val="26818F"/>
              </a:solidFill>
              <a:latin typeface="Source Sans Pro"/>
              <a:ea typeface="Source Sans Pro"/>
              <a:cs typeface="Source Sans Pro"/>
              <a:sym typeface="Source Sans Pro"/>
            </a:endParaRPr>
          </a:p>
        </p:txBody>
      </p:sp>
      <p:sp>
        <p:nvSpPr>
          <p:cNvPr id="470" name="Google Shape;470;p67"/>
          <p:cNvSpPr txBox="1"/>
          <p:nvPr>
            <p:ph type="ctrTitle"/>
          </p:nvPr>
        </p:nvSpPr>
        <p:spPr>
          <a:xfrm>
            <a:off x="4035650" y="3697025"/>
            <a:ext cx="4489800" cy="1048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3600"/>
              <a:buNone/>
              <a:defRPr b="1" sz="3600">
                <a:solidFill>
                  <a:srgbClr val="1C304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 Dark">
  <p:cSld name="SECTION_TITLE_AND_DESCRIPTION_1">
    <p:spTree>
      <p:nvGrpSpPr>
        <p:cNvPr id="471" name="Shape 471"/>
        <p:cNvGrpSpPr/>
        <p:nvPr/>
      </p:nvGrpSpPr>
      <p:grpSpPr>
        <a:xfrm>
          <a:off x="0" y="0"/>
          <a:ext cx="0" cy="0"/>
          <a:chOff x="0" y="0"/>
          <a:chExt cx="0" cy="0"/>
        </a:xfrm>
      </p:grpSpPr>
      <p:pic>
        <p:nvPicPr>
          <p:cNvPr id="472" name="Google Shape;472;p68"/>
          <p:cNvPicPr preferRelativeResize="0"/>
          <p:nvPr/>
        </p:nvPicPr>
        <p:blipFill rotWithShape="1">
          <a:blip r:embed="rId2">
            <a:alphaModFix/>
          </a:blip>
          <a:srcRect b="30901" l="47425" r="11420" t="6909"/>
          <a:stretch/>
        </p:blipFill>
        <p:spPr>
          <a:xfrm>
            <a:off x="4572000" y="-42840"/>
            <a:ext cx="4619100" cy="5235000"/>
          </a:xfrm>
          <a:prstGeom prst="rect">
            <a:avLst/>
          </a:prstGeom>
          <a:noFill/>
          <a:ln>
            <a:noFill/>
          </a:ln>
        </p:spPr>
      </p:pic>
      <p:sp>
        <p:nvSpPr>
          <p:cNvPr id="473" name="Google Shape;473;p68"/>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8"/>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75" name="Google Shape;475;p68"/>
          <p:cNvSpPr txBox="1"/>
          <p:nvPr>
            <p:ph idx="1" type="body"/>
          </p:nvPr>
        </p:nvSpPr>
        <p:spPr>
          <a:xfrm>
            <a:off x="725275" y="1722025"/>
            <a:ext cx="3104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476" name="Google Shape;476;p68"/>
          <p:cNvSpPr txBox="1"/>
          <p:nvPr>
            <p:ph idx="2" type="subTitle"/>
          </p:nvPr>
        </p:nvSpPr>
        <p:spPr>
          <a:xfrm>
            <a:off x="718649" y="292250"/>
            <a:ext cx="35463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 Light">
  <p:cSld name="SECTION_TITLE_AND_DESCRIPTION_1_2">
    <p:spTree>
      <p:nvGrpSpPr>
        <p:cNvPr id="477" name="Shape 477"/>
        <p:cNvGrpSpPr/>
        <p:nvPr/>
      </p:nvGrpSpPr>
      <p:grpSpPr>
        <a:xfrm>
          <a:off x="0" y="0"/>
          <a:ext cx="0" cy="0"/>
          <a:chOff x="0" y="0"/>
          <a:chExt cx="0" cy="0"/>
        </a:xfrm>
      </p:grpSpPr>
      <p:sp>
        <p:nvSpPr>
          <p:cNvPr id="478" name="Google Shape;478;p69"/>
          <p:cNvSpPr/>
          <p:nvPr/>
        </p:nvSpPr>
        <p:spPr>
          <a:xfrm>
            <a:off x="4572000" y="-11850"/>
            <a:ext cx="4619100" cy="521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9"/>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80" name="Google Shape;480;p69"/>
          <p:cNvSpPr txBox="1"/>
          <p:nvPr>
            <p:ph idx="1" type="body"/>
          </p:nvPr>
        </p:nvSpPr>
        <p:spPr>
          <a:xfrm>
            <a:off x="725275" y="1722025"/>
            <a:ext cx="3104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481" name="Google Shape;481;p69"/>
          <p:cNvSpPr txBox="1"/>
          <p:nvPr>
            <p:ph idx="2" type="subTitle"/>
          </p:nvPr>
        </p:nvSpPr>
        <p:spPr>
          <a:xfrm>
            <a:off x="718649" y="292250"/>
            <a:ext cx="35463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 Thanks - Dark">
  <p:cSld name="SECTION_TITLE_AND_DESCRIPTION_1_1">
    <p:bg>
      <p:bgPr>
        <a:solidFill>
          <a:srgbClr val="1C304A"/>
        </a:solidFill>
      </p:bgPr>
    </p:bg>
    <p:spTree>
      <p:nvGrpSpPr>
        <p:cNvPr id="482" name="Shape 482"/>
        <p:cNvGrpSpPr/>
        <p:nvPr/>
      </p:nvGrpSpPr>
      <p:grpSpPr>
        <a:xfrm>
          <a:off x="0" y="0"/>
          <a:ext cx="0" cy="0"/>
          <a:chOff x="0" y="0"/>
          <a:chExt cx="0" cy="0"/>
        </a:xfrm>
      </p:grpSpPr>
      <p:sp>
        <p:nvSpPr>
          <p:cNvPr id="483" name="Google Shape;483;p70"/>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484" name="Google Shape;484;p70"/>
          <p:cNvSpPr txBox="1"/>
          <p:nvPr>
            <p:ph idx="1" type="body"/>
          </p:nvPr>
        </p:nvSpPr>
        <p:spPr>
          <a:xfrm>
            <a:off x="737118" y="3585136"/>
            <a:ext cx="2258100" cy="13326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rgbClr val="FFFFFF"/>
              </a:buClr>
              <a:buSzPts val="1000"/>
              <a:buChar char="●"/>
              <a:defRPr sz="1000">
                <a:solidFill>
                  <a:srgbClr val="FFFFFF"/>
                </a:solidFill>
              </a:defRPr>
            </a:lvl1pPr>
            <a:lvl2pPr indent="-292100" lvl="1" marL="914400" rtl="0">
              <a:spcBef>
                <a:spcPts val="1600"/>
              </a:spcBef>
              <a:spcAft>
                <a:spcPts val="0"/>
              </a:spcAft>
              <a:buClr>
                <a:srgbClr val="FFFFFF"/>
              </a:buClr>
              <a:buSzPts val="1000"/>
              <a:buChar char="○"/>
              <a:defRPr sz="1000">
                <a:solidFill>
                  <a:srgbClr val="FFFFFF"/>
                </a:solidFill>
              </a:defRPr>
            </a:lvl2pPr>
            <a:lvl3pPr indent="-292100" lvl="2" marL="1371600" rtl="0">
              <a:spcBef>
                <a:spcPts val="1600"/>
              </a:spcBef>
              <a:spcAft>
                <a:spcPts val="0"/>
              </a:spcAft>
              <a:buClr>
                <a:srgbClr val="FFFFFF"/>
              </a:buClr>
              <a:buSzPts val="1000"/>
              <a:buChar char="■"/>
              <a:defRPr sz="1000">
                <a:solidFill>
                  <a:srgbClr val="FFFFFF"/>
                </a:solidFill>
              </a:defRPr>
            </a:lvl3pPr>
            <a:lvl4pPr indent="-292100" lvl="3" marL="1828800" rtl="0">
              <a:spcBef>
                <a:spcPts val="1600"/>
              </a:spcBef>
              <a:spcAft>
                <a:spcPts val="0"/>
              </a:spcAft>
              <a:buClr>
                <a:srgbClr val="FFFFFF"/>
              </a:buClr>
              <a:buSzPts val="1000"/>
              <a:buChar char="●"/>
              <a:defRPr sz="1000">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92100" lvl="5" marL="2743200" rtl="0">
              <a:spcBef>
                <a:spcPts val="1600"/>
              </a:spcBef>
              <a:spcAft>
                <a:spcPts val="0"/>
              </a:spcAft>
              <a:buClr>
                <a:srgbClr val="FFFFFF"/>
              </a:buClr>
              <a:buSzPts val="1000"/>
              <a:buChar char="■"/>
              <a:defRPr sz="1000">
                <a:solidFill>
                  <a:srgbClr val="FFFFFF"/>
                </a:solidFill>
              </a:defRPr>
            </a:lvl6pPr>
            <a:lvl7pPr indent="-292100" lvl="6" marL="3200400" rtl="0">
              <a:spcBef>
                <a:spcPts val="1600"/>
              </a:spcBef>
              <a:spcAft>
                <a:spcPts val="0"/>
              </a:spcAft>
              <a:buClr>
                <a:srgbClr val="FFFFFF"/>
              </a:buClr>
              <a:buSzPts val="1000"/>
              <a:buChar char="●"/>
              <a:defRPr sz="1000">
                <a:solidFill>
                  <a:srgbClr val="FFFFFF"/>
                </a:solidFill>
              </a:defRPr>
            </a:lvl7pPr>
            <a:lvl8pPr indent="-292100" lvl="7" marL="3657600" rtl="0">
              <a:spcBef>
                <a:spcPts val="1600"/>
              </a:spcBef>
              <a:spcAft>
                <a:spcPts val="0"/>
              </a:spcAft>
              <a:buClr>
                <a:srgbClr val="FFFFFF"/>
              </a:buClr>
              <a:buSzPts val="1000"/>
              <a:buChar char="○"/>
              <a:defRPr sz="1000">
                <a:solidFill>
                  <a:srgbClr val="FFFFFF"/>
                </a:solidFill>
              </a:defRPr>
            </a:lvl8pPr>
            <a:lvl9pPr indent="-292100" lvl="8" marL="4114800" rtl="0">
              <a:spcBef>
                <a:spcPts val="1600"/>
              </a:spcBef>
              <a:spcAft>
                <a:spcPts val="1600"/>
              </a:spcAft>
              <a:buClr>
                <a:srgbClr val="FFFFFF"/>
              </a:buClr>
              <a:buSzPts val="1000"/>
              <a:buChar char="■"/>
              <a:defRPr sz="1000">
                <a:solidFill>
                  <a:srgbClr val="FFFFFF"/>
                </a:solidFill>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spTree>
      <p:nvGrpSpPr>
        <p:cNvPr id="485" name="Shape 485"/>
        <p:cNvGrpSpPr/>
        <p:nvPr/>
      </p:nvGrpSpPr>
      <p:grpSpPr>
        <a:xfrm>
          <a:off x="0" y="0"/>
          <a:ext cx="0" cy="0"/>
          <a:chOff x="0" y="0"/>
          <a:chExt cx="0" cy="0"/>
        </a:xfrm>
      </p:grpSpPr>
      <p:sp>
        <p:nvSpPr>
          <p:cNvPr id="486" name="Google Shape;486;p71"/>
          <p:cNvSpPr txBox="1"/>
          <p:nvPr/>
        </p:nvSpPr>
        <p:spPr>
          <a:xfrm>
            <a:off x="712850" y="441800"/>
            <a:ext cx="77049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Icons to use in presentations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b="0" lang="en" sz="1800">
                <a:solidFill>
                  <a:srgbClr val="1C304A"/>
                </a:solidFill>
                <a:latin typeface="Helvetica Neue"/>
                <a:ea typeface="Helvetica Neue"/>
                <a:cs typeface="Helvetica Neue"/>
                <a:sym typeface="Helvetica Neue"/>
              </a:rPr>
              <a:t>Copy </a:t>
            </a:r>
            <a:r>
              <a:rPr lang="en" sz="1800">
                <a:solidFill>
                  <a:srgbClr val="1C304A"/>
                </a:solidFill>
                <a:latin typeface="Helvetica Neue"/>
                <a:ea typeface="Helvetica Neue"/>
                <a:cs typeface="Helvetica Neue"/>
                <a:sym typeface="Helvetica Neue"/>
              </a:rPr>
              <a:t>icons </a:t>
            </a:r>
            <a:r>
              <a:rPr b="0" lang="en" sz="1800">
                <a:solidFill>
                  <a:srgbClr val="1C304A"/>
                </a:solidFill>
                <a:latin typeface="Helvetica Neue"/>
                <a:ea typeface="Helvetica Neue"/>
                <a:cs typeface="Helvetica Neue"/>
                <a:sym typeface="Helvetica Neue"/>
              </a:rPr>
              <a:t>from the master </a:t>
            </a:r>
            <a:r>
              <a:rPr lang="en" sz="1800">
                <a:solidFill>
                  <a:srgbClr val="1C304A"/>
                </a:solidFill>
                <a:latin typeface="Helvetica Neue"/>
                <a:ea typeface="Helvetica Neue"/>
                <a:cs typeface="Helvetica Neue"/>
                <a:sym typeface="Helvetica Neue"/>
              </a:rPr>
              <a:t>slide</a:t>
            </a:r>
            <a:r>
              <a:rPr b="0" lang="en" sz="1800">
                <a:solidFill>
                  <a:srgbClr val="1C304A"/>
                </a:solidFill>
                <a:latin typeface="Helvetica Neue"/>
                <a:ea typeface="Helvetica Neue"/>
                <a:cs typeface="Helvetica Neue"/>
                <a:sym typeface="Helvetica Neue"/>
              </a:rPr>
              <a:t> </a:t>
            </a:r>
            <a:r>
              <a:rPr lang="en" sz="1800">
                <a:solidFill>
                  <a:srgbClr val="1C304A"/>
                </a:solidFill>
                <a:latin typeface="Helvetica Neue"/>
                <a:ea typeface="Helvetica Neue"/>
                <a:cs typeface="Helvetica Neue"/>
                <a:sym typeface="Helvetica Neue"/>
              </a:rPr>
              <a:t>for use in your presentation </a:t>
            </a:r>
            <a:br>
              <a:rPr lang="en" sz="1800">
                <a:solidFill>
                  <a:srgbClr val="1C304A"/>
                </a:solidFill>
                <a:latin typeface="Helvetica Neue"/>
                <a:ea typeface="Helvetica Neue"/>
                <a:cs typeface="Helvetica Neue"/>
                <a:sym typeface="Helvetica Neue"/>
              </a:rPr>
            </a:br>
            <a:r>
              <a:rPr lang="en" sz="1800">
                <a:solidFill>
                  <a:srgbClr val="1C304A"/>
                </a:solidFill>
                <a:latin typeface="Helvetica Neue"/>
                <a:ea typeface="Helvetica Neue"/>
                <a:cs typeface="Helvetica Neue"/>
                <a:sym typeface="Helvetica Neue"/>
              </a:rPr>
              <a:t>(Slide&gt;Edit master) </a:t>
            </a:r>
            <a:endParaRPr b="0" sz="1800">
              <a:solidFill>
                <a:srgbClr val="1C304A"/>
              </a:solidFill>
              <a:latin typeface="Helvetica Neue"/>
              <a:ea typeface="Helvetica Neue"/>
              <a:cs typeface="Helvetica Neue"/>
              <a:sym typeface="Helvetica Neue"/>
            </a:endParaRPr>
          </a:p>
        </p:txBody>
      </p:sp>
      <p:pic>
        <p:nvPicPr>
          <p:cNvPr descr="thin-0001_compose_write_pencil_new.png" id="487" name="Google Shape;487;p71"/>
          <p:cNvPicPr preferRelativeResize="0"/>
          <p:nvPr/>
        </p:nvPicPr>
        <p:blipFill>
          <a:blip r:embed="rId2">
            <a:alphaModFix/>
          </a:blip>
          <a:stretch>
            <a:fillRect/>
          </a:stretch>
        </p:blipFill>
        <p:spPr>
          <a:xfrm>
            <a:off x="832613" y="1637008"/>
            <a:ext cx="498701" cy="498697"/>
          </a:xfrm>
          <a:prstGeom prst="rect">
            <a:avLst/>
          </a:prstGeom>
          <a:noFill/>
          <a:ln>
            <a:noFill/>
          </a:ln>
        </p:spPr>
      </p:pic>
      <p:pic>
        <p:nvPicPr>
          <p:cNvPr descr="thin-0019_mobile_iphone.png" id="488" name="Google Shape;488;p71"/>
          <p:cNvPicPr preferRelativeResize="0"/>
          <p:nvPr/>
        </p:nvPicPr>
        <p:blipFill>
          <a:blip r:embed="rId3">
            <a:alphaModFix/>
          </a:blip>
          <a:stretch>
            <a:fillRect/>
          </a:stretch>
        </p:blipFill>
        <p:spPr>
          <a:xfrm>
            <a:off x="1716772" y="1643745"/>
            <a:ext cx="571184" cy="571179"/>
          </a:xfrm>
          <a:prstGeom prst="rect">
            <a:avLst/>
          </a:prstGeom>
          <a:noFill/>
          <a:ln>
            <a:noFill/>
          </a:ln>
        </p:spPr>
      </p:pic>
      <p:pic>
        <p:nvPicPr>
          <p:cNvPr descr="thin-0020_ipad_reading_mobile.png" id="489" name="Google Shape;489;p71"/>
          <p:cNvPicPr preferRelativeResize="0"/>
          <p:nvPr/>
        </p:nvPicPr>
        <p:blipFill>
          <a:blip r:embed="rId4">
            <a:alphaModFix/>
          </a:blip>
          <a:stretch>
            <a:fillRect/>
          </a:stretch>
        </p:blipFill>
        <p:spPr>
          <a:xfrm>
            <a:off x="2495492" y="1643755"/>
            <a:ext cx="595156" cy="595153"/>
          </a:xfrm>
          <a:prstGeom prst="rect">
            <a:avLst/>
          </a:prstGeom>
          <a:noFill/>
          <a:ln>
            <a:noFill/>
          </a:ln>
        </p:spPr>
      </p:pic>
      <p:pic>
        <p:nvPicPr>
          <p:cNvPr descr="thin-0021_calendar_month_day_planner.png" id="490" name="Google Shape;490;p71"/>
          <p:cNvPicPr preferRelativeResize="0"/>
          <p:nvPr/>
        </p:nvPicPr>
        <p:blipFill>
          <a:blip r:embed="rId5">
            <a:alphaModFix/>
          </a:blip>
          <a:stretch>
            <a:fillRect/>
          </a:stretch>
        </p:blipFill>
        <p:spPr>
          <a:xfrm>
            <a:off x="5860041" y="2383961"/>
            <a:ext cx="595156" cy="595153"/>
          </a:xfrm>
          <a:prstGeom prst="rect">
            <a:avLst/>
          </a:prstGeom>
          <a:noFill/>
          <a:ln>
            <a:noFill/>
          </a:ln>
        </p:spPr>
      </p:pic>
      <p:pic>
        <p:nvPicPr>
          <p:cNvPr descr="thin-0027_stopwatch_timer_running_time.png" id="491" name="Google Shape;491;p71"/>
          <p:cNvPicPr preferRelativeResize="0"/>
          <p:nvPr/>
        </p:nvPicPr>
        <p:blipFill>
          <a:blip r:embed="rId6">
            <a:alphaModFix/>
          </a:blip>
          <a:stretch>
            <a:fillRect/>
          </a:stretch>
        </p:blipFill>
        <p:spPr>
          <a:xfrm>
            <a:off x="6753851" y="2383961"/>
            <a:ext cx="595156" cy="595153"/>
          </a:xfrm>
          <a:prstGeom prst="rect">
            <a:avLst/>
          </a:prstGeom>
          <a:noFill/>
          <a:ln>
            <a:noFill/>
          </a:ln>
        </p:spPr>
      </p:pic>
      <p:pic>
        <p:nvPicPr>
          <p:cNvPr descr="thin-0032_flag.png" id="492" name="Google Shape;492;p71"/>
          <p:cNvPicPr preferRelativeResize="0"/>
          <p:nvPr/>
        </p:nvPicPr>
        <p:blipFill>
          <a:blip r:embed="rId7">
            <a:alphaModFix/>
          </a:blip>
          <a:stretch>
            <a:fillRect/>
          </a:stretch>
        </p:blipFill>
        <p:spPr>
          <a:xfrm>
            <a:off x="7647668" y="2409073"/>
            <a:ext cx="595156" cy="595153"/>
          </a:xfrm>
          <a:prstGeom prst="rect">
            <a:avLst/>
          </a:prstGeom>
          <a:noFill/>
          <a:ln>
            <a:noFill/>
          </a:ln>
        </p:spPr>
      </p:pic>
      <p:pic>
        <p:nvPicPr>
          <p:cNvPr descr="thin-0033_search_find_zoom.png" id="493" name="Google Shape;493;p71"/>
          <p:cNvPicPr preferRelativeResize="0"/>
          <p:nvPr/>
        </p:nvPicPr>
        <p:blipFill>
          <a:blip r:embed="rId8">
            <a:alphaModFix/>
          </a:blip>
          <a:stretch>
            <a:fillRect/>
          </a:stretch>
        </p:blipFill>
        <p:spPr>
          <a:xfrm>
            <a:off x="7687363" y="1692950"/>
            <a:ext cx="595156" cy="595153"/>
          </a:xfrm>
          <a:prstGeom prst="rect">
            <a:avLst/>
          </a:prstGeom>
          <a:noFill/>
          <a:ln>
            <a:noFill/>
          </a:ln>
        </p:spPr>
      </p:pic>
      <p:pic>
        <p:nvPicPr>
          <p:cNvPr descr="thin-0042_attachment.png" id="494" name="Google Shape;494;p71"/>
          <p:cNvPicPr preferRelativeResize="0"/>
          <p:nvPr/>
        </p:nvPicPr>
        <p:blipFill>
          <a:blip r:embed="rId9">
            <a:alphaModFix/>
          </a:blip>
          <a:stretch>
            <a:fillRect/>
          </a:stretch>
        </p:blipFill>
        <p:spPr>
          <a:xfrm>
            <a:off x="6768100" y="1631769"/>
            <a:ext cx="595156" cy="595153"/>
          </a:xfrm>
          <a:prstGeom prst="rect">
            <a:avLst/>
          </a:prstGeom>
          <a:noFill/>
          <a:ln>
            <a:noFill/>
          </a:ln>
        </p:spPr>
      </p:pic>
      <p:pic>
        <p:nvPicPr>
          <p:cNvPr descr="thin-0052_settings_gears_preferences_gearbox.png" id="495" name="Google Shape;495;p71"/>
          <p:cNvPicPr preferRelativeResize="0"/>
          <p:nvPr/>
        </p:nvPicPr>
        <p:blipFill>
          <a:blip r:embed="rId10">
            <a:alphaModFix/>
          </a:blip>
          <a:stretch>
            <a:fillRect/>
          </a:stretch>
        </p:blipFill>
        <p:spPr>
          <a:xfrm>
            <a:off x="6052860" y="1679996"/>
            <a:ext cx="595156" cy="595153"/>
          </a:xfrm>
          <a:prstGeom prst="rect">
            <a:avLst/>
          </a:prstGeom>
          <a:noFill/>
          <a:ln>
            <a:noFill/>
          </a:ln>
        </p:spPr>
      </p:pic>
      <p:pic>
        <p:nvPicPr>
          <p:cNvPr descr="thin-0055_settings_tools_configuration_preferences.png" id="496" name="Google Shape;496;p71"/>
          <p:cNvPicPr preferRelativeResize="0"/>
          <p:nvPr/>
        </p:nvPicPr>
        <p:blipFill>
          <a:blip r:embed="rId11">
            <a:alphaModFix/>
          </a:blip>
          <a:stretch>
            <a:fillRect/>
          </a:stretch>
        </p:blipFill>
        <p:spPr>
          <a:xfrm>
            <a:off x="5414033" y="1631769"/>
            <a:ext cx="595156" cy="595153"/>
          </a:xfrm>
          <a:prstGeom prst="rect">
            <a:avLst/>
          </a:prstGeom>
          <a:noFill/>
          <a:ln>
            <a:noFill/>
          </a:ln>
        </p:spPr>
      </p:pic>
      <p:pic>
        <p:nvPicPr>
          <p:cNvPr descr="thin-0070_paper_role.png" id="497" name="Google Shape;497;p71"/>
          <p:cNvPicPr preferRelativeResize="0"/>
          <p:nvPr/>
        </p:nvPicPr>
        <p:blipFill>
          <a:blip r:embed="rId12">
            <a:alphaModFix/>
          </a:blip>
          <a:stretch>
            <a:fillRect/>
          </a:stretch>
        </p:blipFill>
        <p:spPr>
          <a:xfrm>
            <a:off x="4718901" y="1631769"/>
            <a:ext cx="595156" cy="595153"/>
          </a:xfrm>
          <a:prstGeom prst="rect">
            <a:avLst/>
          </a:prstGeom>
          <a:noFill/>
          <a:ln>
            <a:noFill/>
          </a:ln>
        </p:spPr>
      </p:pic>
      <p:pic>
        <p:nvPicPr>
          <p:cNvPr descr="thin-0100_to_do_list_reminder_done.png" id="498" name="Google Shape;498;p71"/>
          <p:cNvPicPr preferRelativeResize="0"/>
          <p:nvPr/>
        </p:nvPicPr>
        <p:blipFill>
          <a:blip r:embed="rId13">
            <a:alphaModFix/>
          </a:blip>
          <a:stretch>
            <a:fillRect/>
          </a:stretch>
        </p:blipFill>
        <p:spPr>
          <a:xfrm>
            <a:off x="3957875" y="1583542"/>
            <a:ext cx="595156" cy="595153"/>
          </a:xfrm>
          <a:prstGeom prst="rect">
            <a:avLst/>
          </a:prstGeom>
          <a:noFill/>
          <a:ln>
            <a:noFill/>
          </a:ln>
        </p:spPr>
      </p:pic>
      <p:pic>
        <p:nvPicPr>
          <p:cNvPr descr="thin-0128_upload_load_share.png" id="499" name="Google Shape;499;p71"/>
          <p:cNvPicPr preferRelativeResize="0"/>
          <p:nvPr/>
        </p:nvPicPr>
        <p:blipFill>
          <a:blip r:embed="rId14">
            <a:alphaModFix/>
          </a:blip>
          <a:stretch>
            <a:fillRect/>
          </a:stretch>
        </p:blipFill>
        <p:spPr>
          <a:xfrm>
            <a:off x="3253382" y="1566900"/>
            <a:ext cx="595156" cy="595153"/>
          </a:xfrm>
          <a:prstGeom prst="rect">
            <a:avLst/>
          </a:prstGeom>
          <a:noFill/>
          <a:ln>
            <a:noFill/>
          </a:ln>
        </p:spPr>
      </p:pic>
      <p:pic>
        <p:nvPicPr>
          <p:cNvPr descr="thin-0143_rotate_clockwise.png" id="500" name="Google Shape;500;p71"/>
          <p:cNvPicPr preferRelativeResize="0"/>
          <p:nvPr/>
        </p:nvPicPr>
        <p:blipFill>
          <a:blip r:embed="rId15">
            <a:alphaModFix/>
          </a:blip>
          <a:stretch>
            <a:fillRect/>
          </a:stretch>
        </p:blipFill>
        <p:spPr>
          <a:xfrm>
            <a:off x="5075362" y="2434212"/>
            <a:ext cx="544895" cy="544891"/>
          </a:xfrm>
          <a:prstGeom prst="rect">
            <a:avLst/>
          </a:prstGeom>
          <a:noFill/>
          <a:ln>
            <a:noFill/>
          </a:ln>
        </p:spPr>
      </p:pic>
      <p:pic>
        <p:nvPicPr>
          <p:cNvPr descr="thin-0153_delete_exit_remove_close.png" id="501" name="Google Shape;501;p71"/>
          <p:cNvPicPr preferRelativeResize="0"/>
          <p:nvPr/>
        </p:nvPicPr>
        <p:blipFill>
          <a:blip r:embed="rId16">
            <a:alphaModFix/>
          </a:blip>
          <a:stretch>
            <a:fillRect/>
          </a:stretch>
        </p:blipFill>
        <p:spPr>
          <a:xfrm>
            <a:off x="5073022" y="3166648"/>
            <a:ext cx="595155" cy="573770"/>
          </a:xfrm>
          <a:prstGeom prst="rect">
            <a:avLst/>
          </a:prstGeom>
          <a:noFill/>
          <a:ln>
            <a:noFill/>
          </a:ln>
        </p:spPr>
      </p:pic>
      <p:pic>
        <p:nvPicPr>
          <p:cNvPr descr="thin-0154_ok_successful_check.png" id="502" name="Google Shape;502;p71"/>
          <p:cNvPicPr preferRelativeResize="0"/>
          <p:nvPr/>
        </p:nvPicPr>
        <p:blipFill>
          <a:blip r:embed="rId17">
            <a:alphaModFix/>
          </a:blip>
          <a:stretch>
            <a:fillRect/>
          </a:stretch>
        </p:blipFill>
        <p:spPr>
          <a:xfrm>
            <a:off x="5886138" y="3185345"/>
            <a:ext cx="595155" cy="573770"/>
          </a:xfrm>
          <a:prstGeom prst="rect">
            <a:avLst/>
          </a:prstGeom>
          <a:noFill/>
          <a:ln>
            <a:noFill/>
          </a:ln>
        </p:spPr>
      </p:pic>
      <p:pic>
        <p:nvPicPr>
          <p:cNvPr descr="thin-0207_list_checkbox_todo_done.png" id="503" name="Google Shape;503;p71"/>
          <p:cNvPicPr preferRelativeResize="0"/>
          <p:nvPr/>
        </p:nvPicPr>
        <p:blipFill>
          <a:blip r:embed="rId18">
            <a:alphaModFix/>
          </a:blip>
          <a:stretch>
            <a:fillRect/>
          </a:stretch>
        </p:blipFill>
        <p:spPr>
          <a:xfrm>
            <a:off x="6768100" y="3198478"/>
            <a:ext cx="595155" cy="573770"/>
          </a:xfrm>
          <a:prstGeom prst="rect">
            <a:avLst/>
          </a:prstGeom>
          <a:noFill/>
          <a:ln>
            <a:noFill/>
          </a:ln>
        </p:spPr>
      </p:pic>
      <p:pic>
        <p:nvPicPr>
          <p:cNvPr descr="thin-0281_chat_message_discussion_bubble_reply_conversation.png" id="504" name="Google Shape;504;p71"/>
          <p:cNvPicPr preferRelativeResize="0"/>
          <p:nvPr/>
        </p:nvPicPr>
        <p:blipFill>
          <a:blip r:embed="rId19">
            <a:alphaModFix/>
          </a:blip>
          <a:stretch>
            <a:fillRect/>
          </a:stretch>
        </p:blipFill>
        <p:spPr>
          <a:xfrm>
            <a:off x="7687363" y="3248923"/>
            <a:ext cx="595155" cy="573770"/>
          </a:xfrm>
          <a:prstGeom prst="rect">
            <a:avLst/>
          </a:prstGeom>
          <a:noFill/>
          <a:ln>
            <a:noFill/>
          </a:ln>
        </p:spPr>
      </p:pic>
      <p:pic>
        <p:nvPicPr>
          <p:cNvPr descr="thin-0310_support_help_talk_call.png" id="505" name="Google Shape;505;p71"/>
          <p:cNvPicPr preferRelativeResize="0"/>
          <p:nvPr/>
        </p:nvPicPr>
        <p:blipFill>
          <a:blip r:embed="rId20">
            <a:alphaModFix/>
          </a:blip>
          <a:stretch>
            <a:fillRect/>
          </a:stretch>
        </p:blipFill>
        <p:spPr>
          <a:xfrm>
            <a:off x="3439815" y="3179144"/>
            <a:ext cx="595155" cy="573770"/>
          </a:xfrm>
          <a:prstGeom prst="rect">
            <a:avLst/>
          </a:prstGeom>
          <a:noFill/>
          <a:ln>
            <a:noFill/>
          </a:ln>
        </p:spPr>
      </p:pic>
      <p:pic>
        <p:nvPicPr>
          <p:cNvPr descr="thin-0358_database_raid.png" id="506" name="Google Shape;506;p71"/>
          <p:cNvPicPr preferRelativeResize="0"/>
          <p:nvPr/>
        </p:nvPicPr>
        <p:blipFill>
          <a:blip r:embed="rId21">
            <a:alphaModFix/>
          </a:blip>
          <a:stretch>
            <a:fillRect/>
          </a:stretch>
        </p:blipFill>
        <p:spPr>
          <a:xfrm>
            <a:off x="5025101" y="3927978"/>
            <a:ext cx="595155" cy="573770"/>
          </a:xfrm>
          <a:prstGeom prst="rect">
            <a:avLst/>
          </a:prstGeom>
          <a:noFill/>
          <a:ln>
            <a:noFill/>
          </a:ln>
        </p:spPr>
      </p:pic>
      <p:pic>
        <p:nvPicPr>
          <p:cNvPr descr="thin-0383_graph_columns_growth_statistics.png" id="507" name="Google Shape;507;p71"/>
          <p:cNvPicPr preferRelativeResize="0"/>
          <p:nvPr/>
        </p:nvPicPr>
        <p:blipFill>
          <a:blip r:embed="rId22">
            <a:alphaModFix/>
          </a:blip>
          <a:stretch>
            <a:fillRect/>
          </a:stretch>
        </p:blipFill>
        <p:spPr>
          <a:xfrm>
            <a:off x="3398723" y="3970150"/>
            <a:ext cx="595155" cy="573770"/>
          </a:xfrm>
          <a:prstGeom prst="rect">
            <a:avLst/>
          </a:prstGeom>
          <a:noFill/>
          <a:ln>
            <a:noFill/>
          </a:ln>
        </p:spPr>
      </p:pic>
      <p:pic>
        <p:nvPicPr>
          <p:cNvPr descr="thin-0384_graph_columns_drop_statistics.png" id="508" name="Google Shape;508;p71"/>
          <p:cNvPicPr preferRelativeResize="0"/>
          <p:nvPr/>
        </p:nvPicPr>
        <p:blipFill>
          <a:blip r:embed="rId23">
            <a:alphaModFix/>
          </a:blip>
          <a:stretch>
            <a:fillRect/>
          </a:stretch>
        </p:blipFill>
        <p:spPr>
          <a:xfrm>
            <a:off x="4221438" y="3944292"/>
            <a:ext cx="595155" cy="573770"/>
          </a:xfrm>
          <a:prstGeom prst="rect">
            <a:avLst/>
          </a:prstGeom>
          <a:noFill/>
          <a:ln>
            <a:noFill/>
          </a:ln>
        </p:spPr>
      </p:pic>
      <p:pic>
        <p:nvPicPr>
          <p:cNvPr descr="thin-0550_attention_error_alert_caution.png" id="509" name="Google Shape;509;p71"/>
          <p:cNvPicPr preferRelativeResize="0"/>
          <p:nvPr/>
        </p:nvPicPr>
        <p:blipFill>
          <a:blip r:embed="rId24">
            <a:alphaModFix/>
          </a:blip>
          <a:stretch>
            <a:fillRect/>
          </a:stretch>
        </p:blipFill>
        <p:spPr>
          <a:xfrm>
            <a:off x="2597763" y="3912345"/>
            <a:ext cx="595155" cy="573770"/>
          </a:xfrm>
          <a:prstGeom prst="rect">
            <a:avLst/>
          </a:prstGeom>
          <a:noFill/>
          <a:ln>
            <a:noFill/>
          </a:ln>
        </p:spPr>
      </p:pic>
      <p:pic>
        <p:nvPicPr>
          <p:cNvPr descr="thin-0661_like_thumb_up_vote.png" id="510" name="Google Shape;510;p71"/>
          <p:cNvPicPr preferRelativeResize="0"/>
          <p:nvPr/>
        </p:nvPicPr>
        <p:blipFill>
          <a:blip r:embed="rId25">
            <a:alphaModFix/>
          </a:blip>
          <a:stretch>
            <a:fillRect/>
          </a:stretch>
        </p:blipFill>
        <p:spPr>
          <a:xfrm>
            <a:off x="755526" y="3856336"/>
            <a:ext cx="595155" cy="573770"/>
          </a:xfrm>
          <a:prstGeom prst="rect">
            <a:avLst/>
          </a:prstGeom>
          <a:noFill/>
          <a:ln>
            <a:noFill/>
          </a:ln>
        </p:spPr>
      </p:pic>
      <p:pic>
        <p:nvPicPr>
          <p:cNvPr descr="thin-0662_dislike_thumb_down_vote.png" id="511" name="Google Shape;511;p71"/>
          <p:cNvPicPr preferRelativeResize="0"/>
          <p:nvPr/>
        </p:nvPicPr>
        <p:blipFill>
          <a:blip r:embed="rId26">
            <a:alphaModFix/>
          </a:blip>
          <a:stretch>
            <a:fillRect/>
          </a:stretch>
        </p:blipFill>
        <p:spPr>
          <a:xfrm>
            <a:off x="1727542" y="3912345"/>
            <a:ext cx="595155" cy="573770"/>
          </a:xfrm>
          <a:prstGeom prst="rect">
            <a:avLst/>
          </a:prstGeom>
          <a:noFill/>
          <a:ln>
            <a:noFill/>
          </a:ln>
        </p:spPr>
      </p:pic>
      <p:pic>
        <p:nvPicPr>
          <p:cNvPr descr="thin-0699_user_profile_avatar_man_male.png" id="512" name="Google Shape;512;p71"/>
          <p:cNvPicPr preferRelativeResize="0"/>
          <p:nvPr/>
        </p:nvPicPr>
        <p:blipFill>
          <a:blip r:embed="rId27">
            <a:alphaModFix/>
          </a:blip>
          <a:stretch>
            <a:fillRect/>
          </a:stretch>
        </p:blipFill>
        <p:spPr>
          <a:xfrm>
            <a:off x="2597763" y="3179133"/>
            <a:ext cx="595155" cy="573770"/>
          </a:xfrm>
          <a:prstGeom prst="rect">
            <a:avLst/>
          </a:prstGeom>
          <a:noFill/>
          <a:ln>
            <a:noFill/>
          </a:ln>
        </p:spPr>
      </p:pic>
      <p:pic>
        <p:nvPicPr>
          <p:cNvPr descr="thin-0700_user_profile_avatar_woman_female.png" id="513" name="Google Shape;513;p71"/>
          <p:cNvPicPr preferRelativeResize="0"/>
          <p:nvPr/>
        </p:nvPicPr>
        <p:blipFill>
          <a:blip r:embed="rId28">
            <a:alphaModFix/>
          </a:blip>
          <a:stretch>
            <a:fillRect/>
          </a:stretch>
        </p:blipFill>
        <p:spPr>
          <a:xfrm>
            <a:off x="1716772" y="3179133"/>
            <a:ext cx="595155" cy="573770"/>
          </a:xfrm>
          <a:prstGeom prst="rect">
            <a:avLst/>
          </a:prstGeom>
          <a:noFill/>
          <a:ln>
            <a:noFill/>
          </a:ln>
        </p:spPr>
      </p:pic>
      <p:pic>
        <p:nvPicPr>
          <p:cNvPr descr="thin-0704_users_profile_group_couple_man_woman.png" id="514" name="Google Shape;514;p71"/>
          <p:cNvPicPr preferRelativeResize="0"/>
          <p:nvPr/>
        </p:nvPicPr>
        <p:blipFill>
          <a:blip r:embed="rId29">
            <a:alphaModFix/>
          </a:blip>
          <a:stretch>
            <a:fillRect/>
          </a:stretch>
        </p:blipFill>
        <p:spPr>
          <a:xfrm>
            <a:off x="784379" y="3179133"/>
            <a:ext cx="595155" cy="573770"/>
          </a:xfrm>
          <a:prstGeom prst="rect">
            <a:avLst/>
          </a:prstGeom>
          <a:noFill/>
          <a:ln>
            <a:noFill/>
          </a:ln>
        </p:spPr>
      </p:pic>
      <p:pic>
        <p:nvPicPr>
          <p:cNvPr descr="thin-0709_user_profile_avatar_man_male.png" id="515" name="Google Shape;515;p71"/>
          <p:cNvPicPr preferRelativeResize="0"/>
          <p:nvPr/>
        </p:nvPicPr>
        <p:blipFill>
          <a:blip r:embed="rId30">
            <a:alphaModFix/>
          </a:blip>
          <a:stretch>
            <a:fillRect/>
          </a:stretch>
        </p:blipFill>
        <p:spPr>
          <a:xfrm>
            <a:off x="3362720" y="2383962"/>
            <a:ext cx="595155" cy="573770"/>
          </a:xfrm>
          <a:prstGeom prst="rect">
            <a:avLst/>
          </a:prstGeom>
          <a:noFill/>
          <a:ln>
            <a:noFill/>
          </a:ln>
        </p:spPr>
      </p:pic>
      <p:pic>
        <p:nvPicPr>
          <p:cNvPr descr="thin-0710_business_tie_user_profile_avatar_man_male.png" id="516" name="Google Shape;516;p71"/>
          <p:cNvPicPr preferRelativeResize="0"/>
          <p:nvPr/>
        </p:nvPicPr>
        <p:blipFill>
          <a:blip r:embed="rId31">
            <a:alphaModFix/>
          </a:blip>
          <a:stretch>
            <a:fillRect/>
          </a:stretch>
        </p:blipFill>
        <p:spPr>
          <a:xfrm>
            <a:off x="2597763" y="2383962"/>
            <a:ext cx="595155" cy="573770"/>
          </a:xfrm>
          <a:prstGeom prst="rect">
            <a:avLst/>
          </a:prstGeom>
          <a:noFill/>
          <a:ln>
            <a:noFill/>
          </a:ln>
        </p:spPr>
      </p:pic>
      <p:pic>
        <p:nvPicPr>
          <p:cNvPr descr="thin-0711_young_boy_user_profile_avatar_man_male.png" id="517" name="Google Shape;517;p71"/>
          <p:cNvPicPr preferRelativeResize="0"/>
          <p:nvPr/>
        </p:nvPicPr>
        <p:blipFill>
          <a:blip r:embed="rId32">
            <a:alphaModFix/>
          </a:blip>
          <a:stretch>
            <a:fillRect/>
          </a:stretch>
        </p:blipFill>
        <p:spPr>
          <a:xfrm>
            <a:off x="1710910" y="2383962"/>
            <a:ext cx="595155" cy="573770"/>
          </a:xfrm>
          <a:prstGeom prst="rect">
            <a:avLst/>
          </a:prstGeom>
          <a:noFill/>
          <a:ln>
            <a:noFill/>
          </a:ln>
        </p:spPr>
      </p:pic>
      <p:pic>
        <p:nvPicPr>
          <p:cNvPr descr="thin-0712_user_profile_avatar_girl_woman_female.png" id="518" name="Google Shape;518;p71"/>
          <p:cNvPicPr preferRelativeResize="0"/>
          <p:nvPr/>
        </p:nvPicPr>
        <p:blipFill>
          <a:blip r:embed="rId33">
            <a:alphaModFix/>
          </a:blip>
          <a:stretch>
            <a:fillRect/>
          </a:stretch>
        </p:blipFill>
        <p:spPr>
          <a:xfrm>
            <a:off x="784379" y="2301278"/>
            <a:ext cx="595155" cy="573770"/>
          </a:xfrm>
          <a:prstGeom prst="rect">
            <a:avLst/>
          </a:prstGeom>
          <a:noFill/>
          <a:ln>
            <a:noFill/>
          </a:ln>
        </p:spPr>
      </p:pic>
      <p:pic>
        <p:nvPicPr>
          <p:cNvPr id="519" name="Google Shape;519;p71"/>
          <p:cNvPicPr preferRelativeResize="0"/>
          <p:nvPr/>
        </p:nvPicPr>
        <p:blipFill>
          <a:blip r:embed="rId34">
            <a:alphaModFix/>
          </a:blip>
          <a:stretch>
            <a:fillRect/>
          </a:stretch>
        </p:blipFill>
        <p:spPr>
          <a:xfrm>
            <a:off x="5845136" y="3971900"/>
            <a:ext cx="691905" cy="691900"/>
          </a:xfrm>
          <a:prstGeom prst="rect">
            <a:avLst/>
          </a:prstGeom>
          <a:noFill/>
          <a:ln>
            <a:noFill/>
          </a:ln>
        </p:spPr>
      </p:pic>
      <p:pic>
        <p:nvPicPr>
          <p:cNvPr descr="thin-0766_weather_snow_flake_winter.png" id="520" name="Google Shape;520;p71"/>
          <p:cNvPicPr preferRelativeResize="0"/>
          <p:nvPr/>
        </p:nvPicPr>
        <p:blipFill>
          <a:blip r:embed="rId35">
            <a:alphaModFix/>
          </a:blip>
          <a:stretch>
            <a:fillRect/>
          </a:stretch>
        </p:blipFill>
        <p:spPr>
          <a:xfrm>
            <a:off x="4257589" y="3242016"/>
            <a:ext cx="595155" cy="595151"/>
          </a:xfrm>
          <a:prstGeom prst="rect">
            <a:avLst/>
          </a:prstGeom>
          <a:noFill/>
          <a:ln>
            <a:noFill/>
          </a:ln>
        </p:spPr>
      </p:pic>
      <p:pic>
        <p:nvPicPr>
          <p:cNvPr descr="thin-0719_group_users_circle.png" id="521" name="Google Shape;521;p71"/>
          <p:cNvPicPr preferRelativeResize="0"/>
          <p:nvPr/>
        </p:nvPicPr>
        <p:blipFill>
          <a:blip r:embed="rId36">
            <a:alphaModFix/>
          </a:blip>
          <a:stretch>
            <a:fillRect/>
          </a:stretch>
        </p:blipFill>
        <p:spPr>
          <a:xfrm>
            <a:off x="4240422" y="2367637"/>
            <a:ext cx="595155" cy="595151"/>
          </a:xfrm>
          <a:prstGeom prst="rect">
            <a:avLst/>
          </a:prstGeom>
          <a:noFill/>
          <a:ln>
            <a:noFill/>
          </a:ln>
        </p:spPr>
      </p:pic>
      <p:pic>
        <p:nvPicPr>
          <p:cNvPr descr="thin-0632_security_lock.png" id="522" name="Google Shape;522;p71"/>
          <p:cNvPicPr preferRelativeResize="0"/>
          <p:nvPr/>
        </p:nvPicPr>
        <p:blipFill>
          <a:blip r:embed="rId37">
            <a:alphaModFix/>
          </a:blip>
          <a:stretch>
            <a:fillRect/>
          </a:stretch>
        </p:blipFill>
        <p:spPr>
          <a:xfrm>
            <a:off x="7687363" y="3992557"/>
            <a:ext cx="595155" cy="595151"/>
          </a:xfrm>
          <a:prstGeom prst="rect">
            <a:avLst/>
          </a:prstGeom>
          <a:noFill/>
          <a:ln>
            <a:noFill/>
          </a:ln>
        </p:spPr>
      </p:pic>
      <p:pic>
        <p:nvPicPr>
          <p:cNvPr descr="thin-0540_map_path_navigation_location_treasure_hunt.png" id="523" name="Google Shape;523;p71"/>
          <p:cNvPicPr preferRelativeResize="0"/>
          <p:nvPr/>
        </p:nvPicPr>
        <p:blipFill>
          <a:blip r:embed="rId38">
            <a:alphaModFix/>
          </a:blip>
          <a:stretch>
            <a:fillRect/>
          </a:stretch>
        </p:blipFill>
        <p:spPr>
          <a:xfrm>
            <a:off x="6730621" y="3971900"/>
            <a:ext cx="595155" cy="595151"/>
          </a:xfrm>
          <a:prstGeom prst="rect">
            <a:avLst/>
          </a:prstGeom>
          <a:noFill/>
          <a:ln>
            <a:noFill/>
          </a:ln>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TWO_COLUMNS_2">
  <p:cSld name="TITLE_AND_TWO_COLUMNS_2">
    <p:spTree>
      <p:nvGrpSpPr>
        <p:cNvPr id="524" name="Shape 524"/>
        <p:cNvGrpSpPr/>
        <p:nvPr/>
      </p:nvGrpSpPr>
      <p:grpSpPr>
        <a:xfrm>
          <a:off x="0" y="0"/>
          <a:ext cx="0" cy="0"/>
          <a:chOff x="0" y="0"/>
          <a:chExt cx="0" cy="0"/>
        </a:xfrm>
      </p:grpSpPr>
      <p:sp>
        <p:nvSpPr>
          <p:cNvPr id="525" name="Google Shape;525;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6" name="Google Shape;526;p7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27" name="Google Shape;527;p7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28" name="Google Shape;528;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Image">
  <p:cSld name="MAIN_POINT">
    <p:bg>
      <p:bgPr>
        <a:solidFill>
          <a:srgbClr val="666666"/>
        </a:solidFill>
      </p:bgPr>
    </p:bg>
    <p:spTree>
      <p:nvGrpSpPr>
        <p:cNvPr id="66" name="Shape 66"/>
        <p:cNvGrpSpPr/>
        <p:nvPr/>
      </p:nvGrpSpPr>
      <p:grpSpPr>
        <a:xfrm>
          <a:off x="0" y="0"/>
          <a:ext cx="0" cy="0"/>
          <a:chOff x="0" y="0"/>
          <a:chExt cx="0" cy="0"/>
        </a:xfrm>
      </p:grpSpPr>
      <p:pic>
        <p:nvPicPr>
          <p:cNvPr id="67" name="Google Shape;67;p8"/>
          <p:cNvPicPr preferRelativeResize="0"/>
          <p:nvPr/>
        </p:nvPicPr>
        <p:blipFill rotWithShape="1">
          <a:blip r:embed="rId2">
            <a:alphaModFix/>
          </a:blip>
          <a:srcRect b="30901" l="6272" r="11416" t="6909"/>
          <a:stretch/>
        </p:blipFill>
        <p:spPr>
          <a:xfrm>
            <a:off x="-9525" y="-39168"/>
            <a:ext cx="9162900" cy="5192100"/>
          </a:xfrm>
          <a:prstGeom prst="rect">
            <a:avLst/>
          </a:prstGeom>
          <a:noFill/>
          <a:ln>
            <a:noFill/>
          </a:ln>
        </p:spPr>
      </p:pic>
      <p:sp>
        <p:nvSpPr>
          <p:cNvPr id="68" name="Google Shape;68;p8"/>
          <p:cNvSpPr/>
          <p:nvPr/>
        </p:nvSpPr>
        <p:spPr>
          <a:xfrm>
            <a:off x="3868900" y="3578887"/>
            <a:ext cx="4891200" cy="975900"/>
          </a:xfrm>
          <a:prstGeom prst="rect">
            <a:avLst/>
          </a:prstGeom>
          <a:solidFill>
            <a:srgbClr val="00CFFF"/>
          </a:solidFill>
          <a:ln>
            <a:noFill/>
          </a:ln>
        </p:spPr>
        <p:txBody>
          <a:bodyPr anchorCtr="0" anchor="t" bIns="167425" lIns="167425" spcFirstLastPara="1" rIns="167425" wrap="square" tIns="167425">
            <a:noAutofit/>
          </a:bodyPr>
          <a:lstStyle/>
          <a:p>
            <a:pPr indent="88900" lvl="1" marL="0" marR="0" rtl="0" algn="l">
              <a:lnSpc>
                <a:spcPct val="100000"/>
              </a:lnSpc>
              <a:spcBef>
                <a:spcPts val="700"/>
              </a:spcBef>
              <a:spcAft>
                <a:spcPts val="0"/>
              </a:spcAft>
              <a:buClr>
                <a:srgbClr val="000000"/>
              </a:buClr>
              <a:buSzPts val="1700"/>
              <a:buFont typeface="Arial"/>
              <a:buNone/>
            </a:pPr>
            <a:r>
              <a:t/>
            </a:r>
            <a:endParaRPr b="0" i="1" sz="1700" u="none" cap="none" strike="noStrike">
              <a:solidFill>
                <a:srgbClr val="26818F"/>
              </a:solidFill>
              <a:latin typeface="Source Sans Pro"/>
              <a:ea typeface="Source Sans Pro"/>
              <a:cs typeface="Source Sans Pro"/>
              <a:sym typeface="Source Sans Pro"/>
            </a:endParaRPr>
          </a:p>
        </p:txBody>
      </p:sp>
      <p:sp>
        <p:nvSpPr>
          <p:cNvPr id="69" name="Google Shape;69;p8"/>
          <p:cNvSpPr txBox="1"/>
          <p:nvPr>
            <p:ph type="ctrTitle"/>
          </p:nvPr>
        </p:nvSpPr>
        <p:spPr>
          <a:xfrm>
            <a:off x="4035650" y="3697025"/>
            <a:ext cx="4489800" cy="1048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3600"/>
              <a:buNone/>
              <a:defRPr b="1" sz="3600">
                <a:solidFill>
                  <a:srgbClr val="1C304A"/>
                </a:solidFill>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529" name="Shape 529"/>
        <p:cNvGrpSpPr/>
        <p:nvPr/>
      </p:nvGrpSpPr>
      <p:grpSpPr>
        <a:xfrm>
          <a:off x="0" y="0"/>
          <a:ext cx="0" cy="0"/>
          <a:chOff x="0" y="0"/>
          <a:chExt cx="0" cy="0"/>
        </a:xfrm>
      </p:grpSpPr>
      <p:sp>
        <p:nvSpPr>
          <p:cNvPr id="530" name="Google Shape;530;p7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1" name="Google Shape;531;p7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2" name="Google Shape;532;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g Point - Light">
  <p:cSld name="TITLE_AND_BODY_2_1_1_1">
    <p:bg>
      <p:bgPr>
        <a:solidFill>
          <a:srgbClr val="FFFFFF"/>
        </a:solidFill>
      </p:bgPr>
    </p:bg>
    <p:spTree>
      <p:nvGrpSpPr>
        <p:cNvPr id="70" name="Shape 70"/>
        <p:cNvGrpSpPr/>
        <p:nvPr/>
      </p:nvGrpSpPr>
      <p:grpSpPr>
        <a:xfrm>
          <a:off x="0" y="0"/>
          <a:ext cx="0" cy="0"/>
          <a:chOff x="0" y="0"/>
          <a:chExt cx="0" cy="0"/>
        </a:xfrm>
      </p:grpSpPr>
      <p:sp>
        <p:nvSpPr>
          <p:cNvPr id="71" name="Google Shape;71;p9"/>
          <p:cNvSpPr txBox="1"/>
          <p:nvPr>
            <p:ph type="ctrTitle"/>
          </p:nvPr>
        </p:nvSpPr>
        <p:spPr>
          <a:xfrm>
            <a:off x="712850" y="536200"/>
            <a:ext cx="76929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1C304A"/>
              </a:buClr>
              <a:buSzPts val="2600"/>
              <a:buNone/>
              <a:defRPr b="1">
                <a:solidFill>
                  <a:srgbClr val="1C304A"/>
                </a:solidFill>
              </a:defRPr>
            </a:lvl1pPr>
            <a:lvl2pPr lvl="1" rtl="0" algn="ctr">
              <a:lnSpc>
                <a:spcPct val="100000"/>
              </a:lnSpc>
              <a:spcBef>
                <a:spcPts val="0"/>
              </a:spcBef>
              <a:spcAft>
                <a:spcPts val="0"/>
              </a:spcAft>
              <a:buClr>
                <a:srgbClr val="1C304A"/>
              </a:buClr>
              <a:buSzPts val="2600"/>
              <a:buNone/>
              <a:defRPr sz="2600">
                <a:solidFill>
                  <a:srgbClr val="1C304A"/>
                </a:solidFill>
              </a:defRPr>
            </a:lvl2pPr>
            <a:lvl3pPr lvl="2" rtl="0" algn="ctr">
              <a:lnSpc>
                <a:spcPct val="100000"/>
              </a:lnSpc>
              <a:spcBef>
                <a:spcPts val="0"/>
              </a:spcBef>
              <a:spcAft>
                <a:spcPts val="0"/>
              </a:spcAft>
              <a:buClr>
                <a:srgbClr val="1C304A"/>
              </a:buClr>
              <a:buSzPts val="2600"/>
              <a:buNone/>
              <a:defRPr sz="2600">
                <a:solidFill>
                  <a:srgbClr val="1C304A"/>
                </a:solidFill>
              </a:defRPr>
            </a:lvl3pPr>
            <a:lvl4pPr lvl="3" rtl="0" algn="ctr">
              <a:lnSpc>
                <a:spcPct val="100000"/>
              </a:lnSpc>
              <a:spcBef>
                <a:spcPts val="0"/>
              </a:spcBef>
              <a:spcAft>
                <a:spcPts val="0"/>
              </a:spcAft>
              <a:buClr>
                <a:srgbClr val="1C304A"/>
              </a:buClr>
              <a:buSzPts val="2600"/>
              <a:buNone/>
              <a:defRPr sz="2600">
                <a:solidFill>
                  <a:srgbClr val="1C304A"/>
                </a:solidFill>
              </a:defRPr>
            </a:lvl4pPr>
            <a:lvl5pPr lvl="4" rtl="0" algn="ctr">
              <a:lnSpc>
                <a:spcPct val="100000"/>
              </a:lnSpc>
              <a:spcBef>
                <a:spcPts val="0"/>
              </a:spcBef>
              <a:spcAft>
                <a:spcPts val="0"/>
              </a:spcAft>
              <a:buClr>
                <a:srgbClr val="1C304A"/>
              </a:buClr>
              <a:buSzPts val="2600"/>
              <a:buNone/>
              <a:defRPr sz="2600">
                <a:solidFill>
                  <a:srgbClr val="1C304A"/>
                </a:solidFill>
              </a:defRPr>
            </a:lvl5pPr>
            <a:lvl6pPr lvl="5" rtl="0" algn="ctr">
              <a:lnSpc>
                <a:spcPct val="100000"/>
              </a:lnSpc>
              <a:spcBef>
                <a:spcPts val="0"/>
              </a:spcBef>
              <a:spcAft>
                <a:spcPts val="0"/>
              </a:spcAft>
              <a:buClr>
                <a:srgbClr val="1C304A"/>
              </a:buClr>
              <a:buSzPts val="2600"/>
              <a:buNone/>
              <a:defRPr sz="2600">
                <a:solidFill>
                  <a:srgbClr val="1C304A"/>
                </a:solidFill>
              </a:defRPr>
            </a:lvl6pPr>
            <a:lvl7pPr lvl="6" rtl="0" algn="ctr">
              <a:lnSpc>
                <a:spcPct val="100000"/>
              </a:lnSpc>
              <a:spcBef>
                <a:spcPts val="0"/>
              </a:spcBef>
              <a:spcAft>
                <a:spcPts val="0"/>
              </a:spcAft>
              <a:buClr>
                <a:srgbClr val="1C304A"/>
              </a:buClr>
              <a:buSzPts val="2600"/>
              <a:buNone/>
              <a:defRPr sz="2600">
                <a:solidFill>
                  <a:srgbClr val="1C304A"/>
                </a:solidFill>
              </a:defRPr>
            </a:lvl7pPr>
            <a:lvl8pPr lvl="7" rtl="0" algn="ctr">
              <a:lnSpc>
                <a:spcPct val="100000"/>
              </a:lnSpc>
              <a:spcBef>
                <a:spcPts val="0"/>
              </a:spcBef>
              <a:spcAft>
                <a:spcPts val="0"/>
              </a:spcAft>
              <a:buClr>
                <a:srgbClr val="1C304A"/>
              </a:buClr>
              <a:buSzPts val="2600"/>
              <a:buNone/>
              <a:defRPr sz="2600">
                <a:solidFill>
                  <a:srgbClr val="1C304A"/>
                </a:solidFill>
              </a:defRPr>
            </a:lvl8pPr>
            <a:lvl9pPr lvl="8" rtl="0" algn="ctr">
              <a:lnSpc>
                <a:spcPct val="100000"/>
              </a:lnSpc>
              <a:spcBef>
                <a:spcPts val="0"/>
              </a:spcBef>
              <a:spcAft>
                <a:spcPts val="0"/>
              </a:spcAft>
              <a:buClr>
                <a:srgbClr val="1C304A"/>
              </a:buClr>
              <a:buSzPts val="2600"/>
              <a:buNone/>
              <a:defRPr sz="2600">
                <a:solidFill>
                  <a:srgbClr val="1C304A"/>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Icons - Light">
  <p:cSld name="TITLE_AND_TWO_COLUMNS_1_2">
    <p:bg>
      <p:bgPr>
        <a:solidFill>
          <a:srgbClr val="FFFFFF"/>
        </a:solidFill>
      </p:bgPr>
    </p:bg>
    <p:spTree>
      <p:nvGrpSpPr>
        <p:cNvPr id="72" name="Shape 72"/>
        <p:cNvGrpSpPr/>
        <p:nvPr/>
      </p:nvGrpSpPr>
      <p:grpSpPr>
        <a:xfrm>
          <a:off x="0" y="0"/>
          <a:ext cx="0" cy="0"/>
          <a:chOff x="0" y="0"/>
          <a:chExt cx="0" cy="0"/>
        </a:xfrm>
      </p:grpSpPr>
      <p:sp>
        <p:nvSpPr>
          <p:cNvPr id="73" name="Google Shape;73;p10"/>
          <p:cNvSpPr txBox="1"/>
          <p:nvPr>
            <p:ph idx="1" type="body"/>
          </p:nvPr>
        </p:nvSpPr>
        <p:spPr>
          <a:xfrm>
            <a:off x="1493788" y="1694407"/>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74" name="Google Shape;74;p10"/>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75" name="Google Shape;75;p10"/>
          <p:cNvSpPr/>
          <p:nvPr/>
        </p:nvSpPr>
        <p:spPr>
          <a:xfrm>
            <a:off x="434905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76" name="Google Shape;76;p10"/>
          <p:cNvSpPr txBox="1"/>
          <p:nvPr>
            <p:ph idx="2" type="body"/>
          </p:nvPr>
        </p:nvSpPr>
        <p:spPr>
          <a:xfrm>
            <a:off x="5027312" y="1694407"/>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77" name="Google Shape;77;p10"/>
          <p:cNvSpPr txBox="1"/>
          <p:nvPr>
            <p:ph idx="3" type="body"/>
          </p:nvPr>
        </p:nvSpPr>
        <p:spPr>
          <a:xfrm>
            <a:off x="1493788" y="3313631"/>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78" name="Google Shape;78;p10"/>
          <p:cNvSpPr/>
          <p:nvPr/>
        </p:nvSpPr>
        <p:spPr>
          <a:xfrm>
            <a:off x="815525"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79" name="Google Shape;79;p10"/>
          <p:cNvSpPr/>
          <p:nvPr/>
        </p:nvSpPr>
        <p:spPr>
          <a:xfrm>
            <a:off x="4349050"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80" name="Google Shape;80;p10"/>
          <p:cNvSpPr txBox="1"/>
          <p:nvPr>
            <p:ph idx="4" type="body"/>
          </p:nvPr>
        </p:nvSpPr>
        <p:spPr>
          <a:xfrm>
            <a:off x="5027312" y="3313631"/>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81" name="Google Shape;81;p10"/>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2600"/>
              <a:buNone/>
              <a:defRPr b="1" sz="2600">
                <a:solidFill>
                  <a:srgbClr val="1C304A"/>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theme" Target="../theme/theme1.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3.xml"/><Relationship Id="rId22" Type="http://schemas.openxmlformats.org/officeDocument/2006/relationships/slideLayout" Target="../slideLayouts/slideLayout45.xml"/><Relationship Id="rId21" Type="http://schemas.openxmlformats.org/officeDocument/2006/relationships/slideLayout" Target="../slideLayouts/slideLayout44.xml"/><Relationship Id="rId24" Type="http://schemas.openxmlformats.org/officeDocument/2006/relationships/theme" Target="../theme/theme4.xml"/><Relationship Id="rId23" Type="http://schemas.openxmlformats.org/officeDocument/2006/relationships/slideLayout" Target="../slideLayouts/slideLayout46.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19" Type="http://schemas.openxmlformats.org/officeDocument/2006/relationships/slideLayout" Target="../slideLayouts/slideLayout42.xml"/><Relationship Id="rId18"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6.xml"/><Relationship Id="rId22" Type="http://schemas.openxmlformats.org/officeDocument/2006/relationships/slideLayout" Target="../slideLayouts/slideLayout68.xml"/><Relationship Id="rId21" Type="http://schemas.openxmlformats.org/officeDocument/2006/relationships/slideLayout" Target="../slideLayouts/slideLayout67.xml"/><Relationship Id="rId24" Type="http://schemas.openxmlformats.org/officeDocument/2006/relationships/slideLayout" Target="../slideLayouts/slideLayout70.xml"/><Relationship Id="rId23" Type="http://schemas.openxmlformats.org/officeDocument/2006/relationships/slideLayout" Target="../slideLayouts/slideLayout69.xml"/><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25" Type="http://schemas.openxmlformats.org/officeDocument/2006/relationships/theme" Target="../theme/theme2.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11" Type="http://schemas.openxmlformats.org/officeDocument/2006/relationships/slideLayout" Target="../slideLayouts/slideLayout57.xml"/><Relationship Id="rId10" Type="http://schemas.openxmlformats.org/officeDocument/2006/relationships/slideLayout" Target="../slideLayouts/slideLayout56.xml"/><Relationship Id="rId13" Type="http://schemas.openxmlformats.org/officeDocument/2006/relationships/slideLayout" Target="../slideLayouts/slideLayout59.xml"/><Relationship Id="rId12" Type="http://schemas.openxmlformats.org/officeDocument/2006/relationships/slideLayout" Target="../slideLayouts/slideLayout58.xml"/><Relationship Id="rId15" Type="http://schemas.openxmlformats.org/officeDocument/2006/relationships/slideLayout" Target="../slideLayouts/slideLayout61.xml"/><Relationship Id="rId14" Type="http://schemas.openxmlformats.org/officeDocument/2006/relationships/slideLayout" Target="../slideLayouts/slideLayout60.xml"/><Relationship Id="rId17" Type="http://schemas.openxmlformats.org/officeDocument/2006/relationships/slideLayout" Target="../slideLayouts/slideLayout63.xml"/><Relationship Id="rId16" Type="http://schemas.openxmlformats.org/officeDocument/2006/relationships/slideLayout" Target="../slideLayouts/slideLayout62.xml"/><Relationship Id="rId19" Type="http://schemas.openxmlformats.org/officeDocument/2006/relationships/slideLayout" Target="../slideLayouts/slideLayout65.xml"/><Relationship Id="rId18"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C304A"/>
              </a:buClr>
              <a:buSzPts val="2600"/>
              <a:buFont typeface="Helvetica Neue"/>
              <a:buNone/>
              <a:defRPr b="1" i="0" sz="2600" u="none" cap="none" strike="noStrike">
                <a:solidFill>
                  <a:srgbClr val="1C304A"/>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1C304A"/>
              </a:buClr>
              <a:buSzPts val="1800"/>
              <a:buFont typeface="Helvetica Neue"/>
              <a:buChar char="●"/>
              <a:defRPr b="0" i="0" sz="1800" u="none" cap="none" strike="noStrike">
                <a:solidFill>
                  <a:srgbClr val="1C304A"/>
                </a:solidFill>
                <a:latin typeface="Helvetica Neue"/>
                <a:ea typeface="Helvetica Neue"/>
                <a:cs typeface="Helvetica Neue"/>
                <a:sym typeface="Helvetica Neue"/>
              </a:defRPr>
            </a:lvl1pPr>
            <a:lvl2pPr indent="-317500" lvl="1" marL="914400" marR="0" rtl="0" algn="l">
              <a:lnSpc>
                <a:spcPct val="115000"/>
              </a:lnSpc>
              <a:spcBef>
                <a:spcPts val="1600"/>
              </a:spcBef>
              <a:spcAft>
                <a:spcPts val="0"/>
              </a:spcAft>
              <a:buClr>
                <a:srgbClr val="1C304A"/>
              </a:buClr>
              <a:buSzPts val="1400"/>
              <a:buFont typeface="Helvetica Neue"/>
              <a:buChar char="○"/>
              <a:defRPr b="0" i="0" sz="1400" u="none" cap="none" strike="noStrike">
                <a:solidFill>
                  <a:srgbClr val="1C304A"/>
                </a:solidFill>
                <a:latin typeface="Helvetica Neue"/>
                <a:ea typeface="Helvetica Neue"/>
                <a:cs typeface="Helvetica Neue"/>
                <a:sym typeface="Helvetica Neue"/>
              </a:defRPr>
            </a:lvl2pPr>
            <a:lvl3pPr indent="-317500" lvl="2" marL="1371600" marR="0" rtl="0" algn="l">
              <a:lnSpc>
                <a:spcPct val="115000"/>
              </a:lnSpc>
              <a:spcBef>
                <a:spcPts val="1600"/>
              </a:spcBef>
              <a:spcAft>
                <a:spcPts val="0"/>
              </a:spcAft>
              <a:buClr>
                <a:srgbClr val="1C304A"/>
              </a:buClr>
              <a:buSzPts val="1400"/>
              <a:buFont typeface="Helvetica Neue"/>
              <a:buChar char="■"/>
              <a:defRPr b="0" i="0" sz="1400" u="none" cap="none" strike="noStrike">
                <a:solidFill>
                  <a:srgbClr val="1C304A"/>
                </a:solidFill>
                <a:latin typeface="Helvetica Neue"/>
                <a:ea typeface="Helvetica Neue"/>
                <a:cs typeface="Helvetica Neue"/>
                <a:sym typeface="Helvetica Neue"/>
              </a:defRPr>
            </a:lvl3pPr>
            <a:lvl4pPr indent="-304800" lvl="3" marL="1828800" marR="0" rtl="0" algn="l">
              <a:lnSpc>
                <a:spcPct val="115000"/>
              </a:lnSpc>
              <a:spcBef>
                <a:spcPts val="1600"/>
              </a:spcBef>
              <a:spcAft>
                <a:spcPts val="0"/>
              </a:spcAft>
              <a:buClr>
                <a:srgbClr val="1C304A"/>
              </a:buClr>
              <a:buSzPts val="1200"/>
              <a:buFont typeface="Helvetica Neue"/>
              <a:buChar char="●"/>
              <a:defRPr b="0" i="0" sz="1200" u="none" cap="none" strike="noStrike">
                <a:solidFill>
                  <a:srgbClr val="1C304A"/>
                </a:solidFill>
                <a:latin typeface="Helvetica Neue"/>
                <a:ea typeface="Helvetica Neue"/>
                <a:cs typeface="Helvetica Neue"/>
                <a:sym typeface="Helvetica Neue"/>
              </a:defRPr>
            </a:lvl4pPr>
            <a:lvl5pPr indent="-292100" lvl="4" marL="2286000" marR="0" rtl="0" algn="l">
              <a:lnSpc>
                <a:spcPct val="115000"/>
              </a:lnSpc>
              <a:spcBef>
                <a:spcPts val="1600"/>
              </a:spcBef>
              <a:spcAft>
                <a:spcPts val="0"/>
              </a:spcAft>
              <a:buClr>
                <a:srgbClr val="1C304A"/>
              </a:buClr>
              <a:buSzPts val="1000"/>
              <a:buFont typeface="Helvetica Neue"/>
              <a:buChar char="○"/>
              <a:defRPr b="0" i="0" sz="1000" u="none" cap="none" strike="noStrike">
                <a:solidFill>
                  <a:srgbClr val="1C304A"/>
                </a:solidFill>
                <a:latin typeface="Helvetica Neue"/>
                <a:ea typeface="Helvetica Neue"/>
                <a:cs typeface="Helvetica Neue"/>
                <a:sym typeface="Helvetica Neue"/>
              </a:defRPr>
            </a:lvl5pPr>
            <a:lvl6pPr indent="-279400" lvl="5" marL="2743200" marR="0" rtl="0" algn="l">
              <a:lnSpc>
                <a:spcPct val="115000"/>
              </a:lnSpc>
              <a:spcBef>
                <a:spcPts val="1600"/>
              </a:spcBef>
              <a:spcAft>
                <a:spcPts val="0"/>
              </a:spcAft>
              <a:buClr>
                <a:srgbClr val="1C304A"/>
              </a:buClr>
              <a:buSzPts val="800"/>
              <a:buFont typeface="Helvetica Neue"/>
              <a:buChar char="■"/>
              <a:defRPr b="0" i="0" sz="800" u="none" cap="none" strike="noStrike">
                <a:solidFill>
                  <a:srgbClr val="1C304A"/>
                </a:solidFill>
                <a:latin typeface="Helvetica Neue"/>
                <a:ea typeface="Helvetica Neue"/>
                <a:cs typeface="Helvetica Neue"/>
                <a:sym typeface="Helvetica Neue"/>
              </a:defRPr>
            </a:lvl6pPr>
            <a:lvl7pPr indent="-279400" lvl="6" marL="3200400" marR="0" rtl="0" algn="l">
              <a:lnSpc>
                <a:spcPct val="115000"/>
              </a:lnSpc>
              <a:spcBef>
                <a:spcPts val="1600"/>
              </a:spcBef>
              <a:spcAft>
                <a:spcPts val="0"/>
              </a:spcAft>
              <a:buClr>
                <a:srgbClr val="1C304A"/>
              </a:buClr>
              <a:buSzPts val="800"/>
              <a:buFont typeface="Helvetica Neue"/>
              <a:buChar char="●"/>
              <a:defRPr b="0" i="0" sz="800" u="none" cap="none" strike="noStrike">
                <a:solidFill>
                  <a:srgbClr val="1C304A"/>
                </a:solidFill>
                <a:latin typeface="Helvetica Neue"/>
                <a:ea typeface="Helvetica Neue"/>
                <a:cs typeface="Helvetica Neue"/>
                <a:sym typeface="Helvetica Neue"/>
              </a:defRPr>
            </a:lvl7pPr>
            <a:lvl8pPr indent="-279400" lvl="7" marL="3657600" marR="0" rtl="0" algn="l">
              <a:lnSpc>
                <a:spcPct val="115000"/>
              </a:lnSpc>
              <a:spcBef>
                <a:spcPts val="1600"/>
              </a:spcBef>
              <a:spcAft>
                <a:spcPts val="0"/>
              </a:spcAft>
              <a:buClr>
                <a:srgbClr val="1C304A"/>
              </a:buClr>
              <a:buSzPts val="800"/>
              <a:buFont typeface="Helvetica Neue"/>
              <a:buChar char="○"/>
              <a:defRPr b="0" i="0" sz="800" u="none" cap="none" strike="noStrike">
                <a:solidFill>
                  <a:srgbClr val="1C304A"/>
                </a:solidFill>
                <a:latin typeface="Helvetica Neue"/>
                <a:ea typeface="Helvetica Neue"/>
                <a:cs typeface="Helvetica Neue"/>
                <a:sym typeface="Helvetica Neue"/>
              </a:defRPr>
            </a:lvl8pPr>
            <a:lvl9pPr indent="-279400" lvl="8" marL="4114800" marR="0" rtl="0" algn="l">
              <a:lnSpc>
                <a:spcPct val="115000"/>
              </a:lnSpc>
              <a:spcBef>
                <a:spcPts val="1600"/>
              </a:spcBef>
              <a:spcAft>
                <a:spcPts val="1600"/>
              </a:spcAft>
              <a:buClr>
                <a:srgbClr val="1C304A"/>
              </a:buClr>
              <a:buSzPts val="800"/>
              <a:buFont typeface="Helvetica Neue"/>
              <a:buChar char="■"/>
              <a:defRPr b="0" i="0" sz="800" u="none" cap="none" strike="noStrike">
                <a:solidFill>
                  <a:srgbClr val="1C304A"/>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Helvetica Neue"/>
              <a:buNone/>
              <a:defRPr sz="26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72" name="Google Shape;172;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Helvetica Neue"/>
              <a:buChar char="●"/>
              <a:defRPr sz="1800">
                <a:latin typeface="Helvetica Neue"/>
                <a:ea typeface="Helvetica Neue"/>
                <a:cs typeface="Helvetica Neue"/>
                <a:sym typeface="Helvetica Neue"/>
              </a:defRPr>
            </a:lvl1pPr>
            <a:lvl2pPr indent="-317500" lvl="1" marL="9144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2pPr>
            <a:lvl3pPr indent="-317500" lvl="2" marL="13716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3pPr>
            <a:lvl4pPr indent="-304800" lvl="3" marL="1828800" rtl="0">
              <a:lnSpc>
                <a:spcPct val="115000"/>
              </a:lnSpc>
              <a:spcBef>
                <a:spcPts val="1600"/>
              </a:spcBef>
              <a:spcAft>
                <a:spcPts val="0"/>
              </a:spcAft>
              <a:buSzPts val="1200"/>
              <a:buFont typeface="Helvetica Neue"/>
              <a:buChar char="●"/>
              <a:defRPr sz="1200">
                <a:latin typeface="Helvetica Neue"/>
                <a:ea typeface="Helvetica Neue"/>
                <a:cs typeface="Helvetica Neue"/>
                <a:sym typeface="Helvetica Neue"/>
              </a:defRPr>
            </a:lvl4pPr>
            <a:lvl5pPr indent="-292100" lvl="4" marL="2286000" rtl="0">
              <a:lnSpc>
                <a:spcPct val="115000"/>
              </a:lnSpc>
              <a:spcBef>
                <a:spcPts val="1600"/>
              </a:spcBef>
              <a:spcAft>
                <a:spcPts val="0"/>
              </a:spcAft>
              <a:buSzPts val="1000"/>
              <a:buFont typeface="Helvetica Neue"/>
              <a:buChar char="○"/>
              <a:defRPr sz="1000">
                <a:latin typeface="Helvetica Neue"/>
                <a:ea typeface="Helvetica Neue"/>
                <a:cs typeface="Helvetica Neue"/>
                <a:sym typeface="Helvetica Neue"/>
              </a:defRPr>
            </a:lvl5pPr>
            <a:lvl6pPr indent="-279400" lvl="5" marL="27432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6pPr>
            <a:lvl7pPr indent="-279400" lvl="6" marL="32004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7pPr>
            <a:lvl8pPr indent="-279400" lvl="7" marL="36576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8pPr>
            <a:lvl9pPr indent="-279400" lvl="8" marL="4114800" rtl="0">
              <a:lnSpc>
                <a:spcPct val="115000"/>
              </a:lnSpc>
              <a:spcBef>
                <a:spcPts val="1600"/>
              </a:spcBef>
              <a:spcAft>
                <a:spcPts val="1600"/>
              </a:spcAft>
              <a:buSzPts val="800"/>
              <a:buFont typeface="Helvetica Neue"/>
              <a:buChar char="■"/>
              <a:defRPr sz="800">
                <a:latin typeface="Helvetica Neue"/>
                <a:ea typeface="Helvetica Neue"/>
                <a:cs typeface="Helvetica Neue"/>
                <a:sym typeface="Helvetica Neue"/>
              </a:defRPr>
            </a:lvl9pPr>
          </a:lstStyle>
          <a:p/>
        </p:txBody>
      </p:sp>
      <p:sp>
        <p:nvSpPr>
          <p:cNvPr id="173" name="Google Shape;17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Helvetica Neue"/>
                <a:ea typeface="Helvetica Neue"/>
                <a:cs typeface="Helvetica Neue"/>
                <a:sym typeface="Helvetica Neue"/>
              </a:defRPr>
            </a:lvl1pPr>
            <a:lvl2pPr lvl="1" rtl="0" algn="r">
              <a:buNone/>
              <a:defRPr sz="1000">
                <a:solidFill>
                  <a:schemeClr val="dk2"/>
                </a:solidFill>
                <a:latin typeface="Helvetica Neue"/>
                <a:ea typeface="Helvetica Neue"/>
                <a:cs typeface="Helvetica Neue"/>
                <a:sym typeface="Helvetica Neue"/>
              </a:defRPr>
            </a:lvl2pPr>
            <a:lvl3pPr lvl="2" rtl="0" algn="r">
              <a:buNone/>
              <a:defRPr sz="1000">
                <a:solidFill>
                  <a:schemeClr val="dk2"/>
                </a:solidFill>
                <a:latin typeface="Helvetica Neue"/>
                <a:ea typeface="Helvetica Neue"/>
                <a:cs typeface="Helvetica Neue"/>
                <a:sym typeface="Helvetica Neue"/>
              </a:defRPr>
            </a:lvl3pPr>
            <a:lvl4pPr lvl="3" rtl="0" algn="r">
              <a:buNone/>
              <a:defRPr sz="1000">
                <a:solidFill>
                  <a:schemeClr val="dk2"/>
                </a:solidFill>
                <a:latin typeface="Helvetica Neue"/>
                <a:ea typeface="Helvetica Neue"/>
                <a:cs typeface="Helvetica Neue"/>
                <a:sym typeface="Helvetica Neue"/>
              </a:defRPr>
            </a:lvl4pPr>
            <a:lvl5pPr lvl="4" rtl="0" algn="r">
              <a:buNone/>
              <a:defRPr sz="1000">
                <a:solidFill>
                  <a:schemeClr val="dk2"/>
                </a:solidFill>
                <a:latin typeface="Helvetica Neue"/>
                <a:ea typeface="Helvetica Neue"/>
                <a:cs typeface="Helvetica Neue"/>
                <a:sym typeface="Helvetica Neue"/>
              </a:defRPr>
            </a:lvl5pPr>
            <a:lvl6pPr lvl="5" rtl="0" algn="r">
              <a:buNone/>
              <a:defRPr sz="1000">
                <a:solidFill>
                  <a:schemeClr val="dk2"/>
                </a:solidFill>
                <a:latin typeface="Helvetica Neue"/>
                <a:ea typeface="Helvetica Neue"/>
                <a:cs typeface="Helvetica Neue"/>
                <a:sym typeface="Helvetica Neue"/>
              </a:defRPr>
            </a:lvl6pPr>
            <a:lvl7pPr lvl="6" rtl="0" algn="r">
              <a:buNone/>
              <a:defRPr sz="1000">
                <a:solidFill>
                  <a:schemeClr val="dk2"/>
                </a:solidFill>
                <a:latin typeface="Helvetica Neue"/>
                <a:ea typeface="Helvetica Neue"/>
                <a:cs typeface="Helvetica Neue"/>
                <a:sym typeface="Helvetica Neue"/>
              </a:defRPr>
            </a:lvl7pPr>
            <a:lvl8pPr lvl="7" rtl="0" algn="r">
              <a:buNone/>
              <a:defRPr sz="1000">
                <a:solidFill>
                  <a:schemeClr val="dk2"/>
                </a:solidFill>
                <a:latin typeface="Helvetica Neue"/>
                <a:ea typeface="Helvetica Neue"/>
                <a:cs typeface="Helvetica Neue"/>
                <a:sym typeface="Helvetica Neue"/>
              </a:defRPr>
            </a:lvl8pPr>
            <a:lvl9pPr lvl="8" rtl="0" algn="r">
              <a:buNone/>
              <a:defRPr sz="1000">
                <a:solidFill>
                  <a:schemeClr val="dk2"/>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363" name="Shape 363"/>
        <p:cNvGrpSpPr/>
        <p:nvPr/>
      </p:nvGrpSpPr>
      <p:grpSpPr>
        <a:xfrm>
          <a:off x="0" y="0"/>
          <a:ext cx="0" cy="0"/>
          <a:chOff x="0" y="0"/>
          <a:chExt cx="0" cy="0"/>
        </a:xfrm>
      </p:grpSpPr>
      <p:sp>
        <p:nvSpPr>
          <p:cNvPr id="364" name="Google Shape;364;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1C304A"/>
              </a:buClr>
              <a:buSzPts val="2600"/>
              <a:buFont typeface="Helvetica Neue"/>
              <a:buNone/>
              <a:defRPr b="1" sz="2600">
                <a:solidFill>
                  <a:srgbClr val="1C304A"/>
                </a:solidFill>
                <a:latin typeface="Helvetica Neue"/>
                <a:ea typeface="Helvetica Neue"/>
                <a:cs typeface="Helvetica Neue"/>
                <a:sym typeface="Helvetica Neue"/>
              </a:defRPr>
            </a:lvl1pPr>
            <a:lvl2pPr lvl="1"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2pPr>
            <a:lvl3pPr lvl="2"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3pPr>
            <a:lvl4pPr lvl="3"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4pPr>
            <a:lvl5pPr lvl="4"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5pPr>
            <a:lvl6pPr lvl="5"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6pPr>
            <a:lvl7pPr lvl="6"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7pPr>
            <a:lvl8pPr lvl="7"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8pPr>
            <a:lvl9pPr lvl="8"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9pPr>
          </a:lstStyle>
          <a:p/>
        </p:txBody>
      </p:sp>
      <p:sp>
        <p:nvSpPr>
          <p:cNvPr id="365" name="Google Shape;365;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1pPr>
            <a:lvl2pPr indent="-317500" lvl="1" marL="914400" rtl="0">
              <a:lnSpc>
                <a:spcPct val="115000"/>
              </a:lnSpc>
              <a:spcBef>
                <a:spcPts val="1600"/>
              </a:spcBef>
              <a:spcAft>
                <a:spcPts val="0"/>
              </a:spcAft>
              <a:buClr>
                <a:srgbClr val="1C304A"/>
              </a:buClr>
              <a:buSzPts val="1400"/>
              <a:buFont typeface="Helvetica Neue"/>
              <a:buChar char="○"/>
              <a:defRPr>
                <a:solidFill>
                  <a:srgbClr val="1C304A"/>
                </a:solidFill>
                <a:latin typeface="Helvetica Neue"/>
                <a:ea typeface="Helvetica Neue"/>
                <a:cs typeface="Helvetica Neue"/>
                <a:sym typeface="Helvetica Neue"/>
              </a:defRPr>
            </a:lvl2pPr>
            <a:lvl3pPr indent="-317500" lvl="2" marL="1371600" rtl="0">
              <a:lnSpc>
                <a:spcPct val="115000"/>
              </a:lnSpc>
              <a:spcBef>
                <a:spcPts val="1600"/>
              </a:spcBef>
              <a:spcAft>
                <a:spcPts val="0"/>
              </a:spcAft>
              <a:buClr>
                <a:srgbClr val="1C304A"/>
              </a:buClr>
              <a:buSzPts val="1400"/>
              <a:buFont typeface="Helvetica Neue"/>
              <a:buChar char="■"/>
              <a:defRPr>
                <a:solidFill>
                  <a:srgbClr val="1C304A"/>
                </a:solidFill>
                <a:latin typeface="Helvetica Neue"/>
                <a:ea typeface="Helvetica Neue"/>
                <a:cs typeface="Helvetica Neue"/>
                <a:sym typeface="Helvetica Neue"/>
              </a:defRPr>
            </a:lvl3pPr>
            <a:lvl4pPr indent="-304800" lvl="3" marL="1828800" rtl="0">
              <a:lnSpc>
                <a:spcPct val="115000"/>
              </a:lnSpc>
              <a:spcBef>
                <a:spcPts val="1600"/>
              </a:spcBef>
              <a:spcAft>
                <a:spcPts val="0"/>
              </a:spcAft>
              <a:buClr>
                <a:srgbClr val="1C304A"/>
              </a:buClr>
              <a:buSzPts val="1200"/>
              <a:buFont typeface="Helvetica Neue"/>
              <a:buChar char="●"/>
              <a:defRPr sz="1200">
                <a:solidFill>
                  <a:srgbClr val="1C304A"/>
                </a:solidFill>
                <a:latin typeface="Helvetica Neue"/>
                <a:ea typeface="Helvetica Neue"/>
                <a:cs typeface="Helvetica Neue"/>
                <a:sym typeface="Helvetica Neue"/>
              </a:defRPr>
            </a:lvl4pPr>
            <a:lvl5pPr indent="-292100" lvl="4" marL="2286000" rtl="0">
              <a:lnSpc>
                <a:spcPct val="115000"/>
              </a:lnSpc>
              <a:spcBef>
                <a:spcPts val="1600"/>
              </a:spcBef>
              <a:spcAft>
                <a:spcPts val="0"/>
              </a:spcAft>
              <a:buClr>
                <a:srgbClr val="1C304A"/>
              </a:buClr>
              <a:buSzPts val="1000"/>
              <a:buFont typeface="Helvetica Neue"/>
              <a:buChar char="○"/>
              <a:defRPr sz="1000">
                <a:solidFill>
                  <a:srgbClr val="1C304A"/>
                </a:solidFill>
                <a:latin typeface="Helvetica Neue"/>
                <a:ea typeface="Helvetica Neue"/>
                <a:cs typeface="Helvetica Neue"/>
                <a:sym typeface="Helvetica Neue"/>
              </a:defRPr>
            </a:lvl5pPr>
            <a:lvl6pPr indent="-279400" lvl="5" marL="2743200" rtl="0">
              <a:lnSpc>
                <a:spcPct val="115000"/>
              </a:lnSpc>
              <a:spcBef>
                <a:spcPts val="1600"/>
              </a:spcBef>
              <a:spcAft>
                <a:spcPts val="0"/>
              </a:spcAft>
              <a:buClr>
                <a:srgbClr val="1C304A"/>
              </a:buClr>
              <a:buSzPts val="800"/>
              <a:buFont typeface="Helvetica Neue"/>
              <a:buChar char="■"/>
              <a:defRPr sz="800">
                <a:solidFill>
                  <a:srgbClr val="1C304A"/>
                </a:solidFill>
                <a:latin typeface="Helvetica Neue"/>
                <a:ea typeface="Helvetica Neue"/>
                <a:cs typeface="Helvetica Neue"/>
                <a:sym typeface="Helvetica Neue"/>
              </a:defRPr>
            </a:lvl6pPr>
            <a:lvl7pPr indent="-279400" lvl="6" marL="3200400" rtl="0">
              <a:lnSpc>
                <a:spcPct val="115000"/>
              </a:lnSpc>
              <a:spcBef>
                <a:spcPts val="1600"/>
              </a:spcBef>
              <a:spcAft>
                <a:spcPts val="0"/>
              </a:spcAft>
              <a:buClr>
                <a:srgbClr val="1C304A"/>
              </a:buClr>
              <a:buSzPts val="800"/>
              <a:buFont typeface="Helvetica Neue"/>
              <a:buChar char="●"/>
              <a:defRPr sz="800">
                <a:solidFill>
                  <a:srgbClr val="1C304A"/>
                </a:solidFill>
                <a:latin typeface="Helvetica Neue"/>
                <a:ea typeface="Helvetica Neue"/>
                <a:cs typeface="Helvetica Neue"/>
                <a:sym typeface="Helvetica Neue"/>
              </a:defRPr>
            </a:lvl7pPr>
            <a:lvl8pPr indent="-279400" lvl="7" marL="3657600" rtl="0">
              <a:lnSpc>
                <a:spcPct val="115000"/>
              </a:lnSpc>
              <a:spcBef>
                <a:spcPts val="1600"/>
              </a:spcBef>
              <a:spcAft>
                <a:spcPts val="0"/>
              </a:spcAft>
              <a:buClr>
                <a:srgbClr val="1C304A"/>
              </a:buClr>
              <a:buSzPts val="800"/>
              <a:buFont typeface="Helvetica Neue"/>
              <a:buChar char="○"/>
              <a:defRPr sz="800">
                <a:solidFill>
                  <a:srgbClr val="1C304A"/>
                </a:solidFill>
                <a:latin typeface="Helvetica Neue"/>
                <a:ea typeface="Helvetica Neue"/>
                <a:cs typeface="Helvetica Neue"/>
                <a:sym typeface="Helvetica Neue"/>
              </a:defRPr>
            </a:lvl8pPr>
            <a:lvl9pPr indent="-279400" lvl="8" marL="4114800" rtl="0">
              <a:lnSpc>
                <a:spcPct val="115000"/>
              </a:lnSpc>
              <a:spcBef>
                <a:spcPts val="1600"/>
              </a:spcBef>
              <a:spcAft>
                <a:spcPts val="1600"/>
              </a:spcAft>
              <a:buClr>
                <a:srgbClr val="1C304A"/>
              </a:buClr>
              <a:buSzPts val="800"/>
              <a:buFont typeface="Helvetica Neue"/>
              <a:buChar char="■"/>
              <a:defRPr sz="800">
                <a:solidFill>
                  <a:srgbClr val="1C304A"/>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1.xml"/><Relationship Id="rId3" Type="http://schemas.openxmlformats.org/officeDocument/2006/relationships/comments" Target="../comments/comment2.xml"/><Relationship Id="rId4" Type="http://schemas.openxmlformats.org/officeDocument/2006/relationships/hyperlink" Target="https://app.mural.co/t/gsa6/m/gsa6/1567091273305/6df1dbb2a42319d924c26d0f88ef3f512d8d5ae1" TargetMode="External"/><Relationship Id="rId5" Type="http://schemas.openxmlformats.org/officeDocument/2006/relationships/hyperlink" Target="https://app.mural.co/t/gsa6/m/gsa6/1567091273305/6df1dbb2a42319d924c26d0f88ef3f512d8d5ae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4.xml"/><Relationship Id="rId3" Type="http://schemas.openxmlformats.org/officeDocument/2006/relationships/image" Target="../media/image1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6.xml"/><Relationship Id="rId3" Type="http://schemas.openxmlformats.org/officeDocument/2006/relationships/image" Target="../media/image1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0.xml"/><Relationship Id="rId3" Type="http://schemas.openxmlformats.org/officeDocument/2006/relationships/image" Target="../media/image1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2.xml"/><Relationship Id="rId3" Type="http://schemas.openxmlformats.org/officeDocument/2006/relationships/comments" Target="../comments/commen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 Id="rId3" Type="http://schemas.openxmlformats.org/officeDocument/2006/relationships/image" Target="../media/image123.png"/><Relationship Id="rId4" Type="http://schemas.openxmlformats.org/officeDocument/2006/relationships/image" Target="../media/image1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7.xml"/><Relationship Id="rId3" Type="http://schemas.openxmlformats.org/officeDocument/2006/relationships/image" Target="../media/image1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74"/>
          <p:cNvSpPr txBox="1"/>
          <p:nvPr>
            <p:ph type="ctrTitle"/>
          </p:nvPr>
        </p:nvSpPr>
        <p:spPr>
          <a:xfrm>
            <a:off x="718450" y="1369138"/>
            <a:ext cx="7386600" cy="16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4: Value to your users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83"/>
          <p:cNvSpPr txBox="1"/>
          <p:nvPr>
            <p:ph type="ctrTitle"/>
          </p:nvPr>
        </p:nvSpPr>
        <p:spPr>
          <a:xfrm>
            <a:off x="753875" y="1102925"/>
            <a:ext cx="7782300" cy="16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Zooming out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84"/>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Cross-section of a product </a:t>
            </a:r>
            <a:r>
              <a:rPr lang="en" u="sng">
                <a:solidFill>
                  <a:schemeClr val="hlink"/>
                </a:solidFill>
                <a:hlinkClick r:id="rId5"/>
              </a:rPr>
              <a:t>life cycle</a:t>
            </a:r>
            <a:endParaRPr/>
          </a:p>
        </p:txBody>
      </p:sp>
      <p:sp>
        <p:nvSpPr>
          <p:cNvPr id="598" name="Google Shape;598;p84"/>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WHERE ARE WE NOW</a:t>
            </a:r>
            <a:endParaRPr b="1"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85"/>
          <p:cNvSpPr txBox="1"/>
          <p:nvPr>
            <p:ph type="ctrTitle"/>
          </p:nvPr>
        </p:nvSpPr>
        <p:spPr>
          <a:xfrm>
            <a:off x="680850" y="1512050"/>
            <a:ext cx="7782300" cy="16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Proposition Canvas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86"/>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Value Proposition Canvas is a f</a:t>
            </a:r>
            <a:r>
              <a:rPr lang="en"/>
              <a:t>ramework to visualize, design, and test the value proposition with customers</a:t>
            </a:r>
            <a:endParaRPr/>
          </a:p>
        </p:txBody>
      </p:sp>
      <p:sp>
        <p:nvSpPr>
          <p:cNvPr id="609" name="Google Shape;609;p86"/>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WHAT IS A VALUE PROPOSITION CANVAS?</a:t>
            </a:r>
            <a:endParaRPr b="1"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87"/>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WHAT IS A VALUE PROPOSITION CANVAS?</a:t>
            </a:r>
            <a:endParaRPr b="1" sz="1200"/>
          </a:p>
        </p:txBody>
      </p:sp>
      <p:pic>
        <p:nvPicPr>
          <p:cNvPr id="615" name="Google Shape;615;p87"/>
          <p:cNvPicPr preferRelativeResize="0"/>
          <p:nvPr/>
        </p:nvPicPr>
        <p:blipFill>
          <a:blip r:embed="rId3">
            <a:alphaModFix/>
          </a:blip>
          <a:stretch>
            <a:fillRect/>
          </a:stretch>
        </p:blipFill>
        <p:spPr>
          <a:xfrm>
            <a:off x="112875" y="807000"/>
            <a:ext cx="8918250" cy="4090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88"/>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a:t>
            </a:r>
            <a:r>
              <a:rPr lang="en"/>
              <a:t>Value Proposition Canvas</a:t>
            </a:r>
            <a:r>
              <a:rPr lang="en"/>
              <a:t> contains both the customer profile and the value proposition</a:t>
            </a:r>
            <a:endParaRPr/>
          </a:p>
        </p:txBody>
      </p:sp>
      <p:sp>
        <p:nvSpPr>
          <p:cNvPr id="621" name="Google Shape;621;p88"/>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WHAT IS A VALUE PROPOSITION CANVAS?</a:t>
            </a:r>
            <a:endParaRPr b="1"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89"/>
          <p:cNvSpPr txBox="1"/>
          <p:nvPr>
            <p:ph type="ctrTitle"/>
          </p:nvPr>
        </p:nvSpPr>
        <p:spPr>
          <a:xfrm>
            <a:off x="746075" y="782300"/>
            <a:ext cx="3825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Customer profiles consist of:</a:t>
            </a:r>
            <a:endParaRPr sz="2600"/>
          </a:p>
          <a:p>
            <a:pPr indent="0" lvl="0" marL="0" rtl="0" algn="l">
              <a:spcBef>
                <a:spcPts val="0"/>
              </a:spcBef>
              <a:spcAft>
                <a:spcPts val="0"/>
              </a:spcAft>
              <a:buNone/>
            </a:pPr>
            <a:r>
              <a:t/>
            </a:r>
            <a:endParaRPr sz="2600"/>
          </a:p>
          <a:p>
            <a:pPr indent="-342900" lvl="0" marL="457200" rtl="0" algn="l">
              <a:spcBef>
                <a:spcPts val="0"/>
              </a:spcBef>
              <a:spcAft>
                <a:spcPts val="0"/>
              </a:spcAft>
              <a:buSzPts val="1800"/>
              <a:buChar char="-"/>
            </a:pPr>
            <a:r>
              <a:rPr lang="en" sz="1800"/>
              <a:t>Customer jobs </a:t>
            </a:r>
            <a:endParaRPr sz="1800"/>
          </a:p>
          <a:p>
            <a:pPr indent="-342900" lvl="0" marL="457200" rtl="0" algn="l">
              <a:spcBef>
                <a:spcPts val="0"/>
              </a:spcBef>
              <a:spcAft>
                <a:spcPts val="0"/>
              </a:spcAft>
              <a:buSzPts val="1800"/>
              <a:buChar char="-"/>
            </a:pPr>
            <a:r>
              <a:rPr lang="en" sz="1800"/>
              <a:t>Pains </a:t>
            </a:r>
            <a:endParaRPr sz="1800"/>
          </a:p>
          <a:p>
            <a:pPr indent="-342900" lvl="0" marL="457200" rtl="0" algn="l">
              <a:spcBef>
                <a:spcPts val="0"/>
              </a:spcBef>
              <a:spcAft>
                <a:spcPts val="0"/>
              </a:spcAft>
              <a:buSzPts val="1800"/>
              <a:buChar char="-"/>
            </a:pPr>
            <a:r>
              <a:rPr lang="en" sz="1800"/>
              <a:t>Gains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627" name="Google Shape;627;p89"/>
          <p:cNvSpPr txBox="1"/>
          <p:nvPr>
            <p:ph idx="1" type="subTitle"/>
          </p:nvPr>
        </p:nvSpPr>
        <p:spPr>
          <a:xfrm>
            <a:off x="746072" y="243025"/>
            <a:ext cx="50175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rgbClr val="1C304A"/>
                </a:solidFill>
              </a:rPr>
              <a:t>WHAT IS A CUSTOMER PROFILE?</a:t>
            </a:r>
            <a:endParaRPr>
              <a:solidFill>
                <a:srgbClr val="1C304A"/>
              </a:solidFill>
            </a:endParaRPr>
          </a:p>
        </p:txBody>
      </p:sp>
      <p:pic>
        <p:nvPicPr>
          <p:cNvPr id="628" name="Google Shape;628;p89"/>
          <p:cNvPicPr preferRelativeResize="0"/>
          <p:nvPr/>
        </p:nvPicPr>
        <p:blipFill>
          <a:blip r:embed="rId3">
            <a:alphaModFix/>
          </a:blip>
          <a:stretch>
            <a:fillRect/>
          </a:stretch>
        </p:blipFill>
        <p:spPr>
          <a:xfrm>
            <a:off x="4724375" y="1062925"/>
            <a:ext cx="4267224" cy="38374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90"/>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t>
            </a:r>
            <a:r>
              <a:rPr lang="en"/>
              <a:t>ustomer profiles help visualize characteristics of your beneficiaries in more detail</a:t>
            </a:r>
            <a:endParaRPr/>
          </a:p>
        </p:txBody>
      </p:sp>
      <p:sp>
        <p:nvSpPr>
          <p:cNvPr id="634" name="Google Shape;634;p90"/>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WHAT IS A CUSTOMER PROFILE?</a:t>
            </a:r>
            <a:endParaRPr b="1"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91"/>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Customer profiles get clearer as you learn more about your beneficiary segments</a:t>
            </a:r>
            <a:endParaRPr/>
          </a:p>
        </p:txBody>
      </p:sp>
      <p:sp>
        <p:nvSpPr>
          <p:cNvPr id="640" name="Google Shape;640;p91"/>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WHAT IS A CUSTOMER PROFILE?</a:t>
            </a:r>
            <a:endParaRPr b="1"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92"/>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Customer profiles describe the customer’s motivation and need behind using the product</a:t>
            </a:r>
            <a:endParaRPr/>
          </a:p>
        </p:txBody>
      </p:sp>
      <p:sp>
        <p:nvSpPr>
          <p:cNvPr id="646" name="Google Shape;646;p92"/>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WHAT IS A CUSTOMER PROFILE?</a:t>
            </a:r>
            <a:endParaRPr b="1"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304A"/>
        </a:solidFill>
      </p:bgPr>
    </p:bg>
    <p:spTree>
      <p:nvGrpSpPr>
        <p:cNvPr id="541" name="Shape 541"/>
        <p:cNvGrpSpPr/>
        <p:nvPr/>
      </p:nvGrpSpPr>
      <p:grpSpPr>
        <a:xfrm>
          <a:off x="0" y="0"/>
          <a:ext cx="0" cy="0"/>
          <a:chOff x="0" y="0"/>
          <a:chExt cx="0" cy="0"/>
        </a:xfrm>
      </p:grpSpPr>
      <p:sp>
        <p:nvSpPr>
          <p:cNvPr id="542" name="Google Shape;542;p75"/>
          <p:cNvSpPr txBox="1"/>
          <p:nvPr/>
        </p:nvSpPr>
        <p:spPr>
          <a:xfrm>
            <a:off x="645475" y="1167850"/>
            <a:ext cx="6880800" cy="362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FFFFFF"/>
                </a:solidFill>
                <a:latin typeface="Helvetica Neue"/>
                <a:ea typeface="Helvetica Neue"/>
                <a:cs typeface="Helvetica Neue"/>
                <a:sym typeface="Helvetica Neue"/>
              </a:rPr>
              <a:t>Recap</a:t>
            </a:r>
            <a:r>
              <a:rPr b="1" lang="en" sz="1600">
                <a:solidFill>
                  <a:srgbClr val="FFFFFF"/>
                </a:solidFill>
                <a:latin typeface="Helvetica Neue"/>
                <a:ea typeface="Helvetica Neue"/>
                <a:cs typeface="Helvetica Neue"/>
                <a:sym typeface="Helvetica Neue"/>
              </a:rPr>
              <a:t> of last week’s session: </a:t>
            </a:r>
            <a:br>
              <a:rPr b="1" lang="en" sz="1600">
                <a:solidFill>
                  <a:srgbClr val="FFFFFF"/>
                </a:solidFill>
                <a:latin typeface="Helvetica Neue"/>
                <a:ea typeface="Helvetica Neue"/>
                <a:cs typeface="Helvetica Neue"/>
                <a:sym typeface="Helvetica Neue"/>
              </a:rPr>
            </a:br>
            <a:r>
              <a:rPr lang="en" sz="1600">
                <a:solidFill>
                  <a:srgbClr val="FFFFFF"/>
                </a:solidFill>
                <a:latin typeface="Helvetica Neue"/>
                <a:ea typeface="Helvetica Neue"/>
                <a:cs typeface="Helvetica Neue"/>
                <a:sym typeface="Helvetica Neue"/>
              </a:rPr>
              <a:t>Mission Model Canvas, Product Discovery, Customer Discovery</a:t>
            </a:r>
            <a:br>
              <a:rPr lang="en" sz="1600">
                <a:solidFill>
                  <a:srgbClr val="FFFFFF"/>
                </a:solidFill>
                <a:latin typeface="Helvetica Neue"/>
                <a:ea typeface="Helvetica Neue"/>
                <a:cs typeface="Helvetica Neue"/>
                <a:sym typeface="Helvetica Neue"/>
              </a:rPr>
            </a:br>
            <a:endParaRPr sz="1600">
              <a:solidFill>
                <a:srgbClr val="FFFFFF"/>
              </a:solidFill>
              <a:latin typeface="Helvetica Neue"/>
              <a:ea typeface="Helvetica Neue"/>
              <a:cs typeface="Helvetica Neue"/>
              <a:sym typeface="Helvetica Neue"/>
            </a:endParaRPr>
          </a:p>
          <a:p>
            <a:pPr indent="0" lvl="0" marL="0" rtl="0" algn="l">
              <a:lnSpc>
                <a:spcPct val="100000"/>
              </a:lnSpc>
              <a:spcBef>
                <a:spcPts val="1000"/>
              </a:spcBef>
              <a:spcAft>
                <a:spcPts val="0"/>
              </a:spcAft>
              <a:buNone/>
            </a:pPr>
            <a:r>
              <a:rPr b="1" lang="en" sz="1600">
                <a:solidFill>
                  <a:schemeClr val="lt1"/>
                </a:solidFill>
                <a:latin typeface="Helvetica Neue"/>
                <a:ea typeface="Helvetica Neue"/>
                <a:cs typeface="Helvetica Neue"/>
                <a:sym typeface="Helvetica Neue"/>
              </a:rPr>
              <a:t>Product Lifecycle: </a:t>
            </a:r>
            <a:br>
              <a:rPr b="1" lang="en" sz="1600">
                <a:solidFill>
                  <a:schemeClr val="lt1"/>
                </a:solidFill>
                <a:latin typeface="Helvetica Neue"/>
                <a:ea typeface="Helvetica Neue"/>
                <a:cs typeface="Helvetica Neue"/>
                <a:sym typeface="Helvetica Neue"/>
              </a:rPr>
            </a:br>
            <a:r>
              <a:rPr lang="en" sz="1600">
                <a:solidFill>
                  <a:schemeClr val="lt1"/>
                </a:solidFill>
                <a:latin typeface="Helvetica Neue"/>
                <a:ea typeface="Helvetica Neue"/>
                <a:cs typeface="Helvetica Neue"/>
                <a:sym typeface="Helvetica Neue"/>
              </a:rPr>
              <a:t>Zooming out to see the various stages</a:t>
            </a:r>
            <a:endParaRPr sz="1600">
              <a:solidFill>
                <a:schemeClr val="lt1"/>
              </a:solidFill>
              <a:latin typeface="Helvetica Neue"/>
              <a:ea typeface="Helvetica Neue"/>
              <a:cs typeface="Helvetica Neue"/>
              <a:sym typeface="Helvetica Neue"/>
            </a:endParaRPr>
          </a:p>
          <a:p>
            <a:pPr indent="0" lvl="0" marL="0" rtl="0" algn="l">
              <a:lnSpc>
                <a:spcPct val="100000"/>
              </a:lnSpc>
              <a:spcBef>
                <a:spcPts val="1000"/>
              </a:spcBef>
              <a:spcAft>
                <a:spcPts val="0"/>
              </a:spcAft>
              <a:buNone/>
            </a:pPr>
            <a:r>
              <a:t/>
            </a:r>
            <a:endParaRPr sz="1600">
              <a:solidFill>
                <a:schemeClr val="lt1"/>
              </a:solidFill>
              <a:latin typeface="Helvetica Neue"/>
              <a:ea typeface="Helvetica Neue"/>
              <a:cs typeface="Helvetica Neue"/>
              <a:sym typeface="Helvetica Neue"/>
            </a:endParaRPr>
          </a:p>
          <a:p>
            <a:pPr indent="0" lvl="0" marL="0" rtl="0" algn="l">
              <a:lnSpc>
                <a:spcPct val="100000"/>
              </a:lnSpc>
              <a:spcBef>
                <a:spcPts val="1000"/>
              </a:spcBef>
              <a:spcAft>
                <a:spcPts val="0"/>
              </a:spcAft>
              <a:buNone/>
            </a:pPr>
            <a:r>
              <a:rPr b="1" lang="en" sz="1600">
                <a:solidFill>
                  <a:schemeClr val="lt1"/>
                </a:solidFill>
                <a:latin typeface="Helvetica Neue"/>
                <a:ea typeface="Helvetica Neue"/>
                <a:cs typeface="Helvetica Neue"/>
                <a:sym typeface="Helvetica Neue"/>
              </a:rPr>
              <a:t>Value Proposition Canvas: </a:t>
            </a:r>
            <a:br>
              <a:rPr b="1" lang="en" sz="1600">
                <a:solidFill>
                  <a:schemeClr val="lt1"/>
                </a:solidFill>
                <a:latin typeface="Helvetica Neue"/>
                <a:ea typeface="Helvetica Neue"/>
                <a:cs typeface="Helvetica Neue"/>
                <a:sym typeface="Helvetica Neue"/>
              </a:rPr>
            </a:br>
            <a:r>
              <a:rPr lang="en" sz="1600">
                <a:solidFill>
                  <a:schemeClr val="lt1"/>
                </a:solidFill>
                <a:latin typeface="Helvetica Neue"/>
                <a:ea typeface="Helvetica Neue"/>
                <a:cs typeface="Helvetica Neue"/>
                <a:sym typeface="Helvetica Neue"/>
              </a:rPr>
              <a:t>Discovery meets ideation</a:t>
            </a:r>
            <a:r>
              <a:rPr b="1" lang="en" sz="1600">
                <a:solidFill>
                  <a:schemeClr val="lt1"/>
                </a:solidFill>
                <a:latin typeface="Helvetica Neue"/>
                <a:ea typeface="Helvetica Neue"/>
                <a:cs typeface="Helvetica Neue"/>
                <a:sym typeface="Helvetica Neue"/>
              </a:rPr>
              <a:t> </a:t>
            </a:r>
            <a:endParaRPr sz="1600">
              <a:solidFill>
                <a:schemeClr val="lt1"/>
              </a:solidFill>
              <a:latin typeface="Helvetica Neue"/>
              <a:ea typeface="Helvetica Neue"/>
              <a:cs typeface="Helvetica Neue"/>
              <a:sym typeface="Helvetica Neue"/>
            </a:endParaRPr>
          </a:p>
          <a:p>
            <a:pPr indent="0" lvl="0" marL="0" rtl="0" algn="l">
              <a:lnSpc>
                <a:spcPct val="100000"/>
              </a:lnSpc>
              <a:spcBef>
                <a:spcPts val="1000"/>
              </a:spcBef>
              <a:spcAft>
                <a:spcPts val="1000"/>
              </a:spcAft>
              <a:buNone/>
            </a:pPr>
            <a:br>
              <a:rPr b="1" lang="en" sz="1600">
                <a:solidFill>
                  <a:srgbClr val="FFFFFF"/>
                </a:solidFill>
                <a:latin typeface="Helvetica Neue"/>
                <a:ea typeface="Helvetica Neue"/>
                <a:cs typeface="Helvetica Neue"/>
                <a:sym typeface="Helvetica Neue"/>
              </a:rPr>
            </a:br>
            <a:r>
              <a:rPr b="1" lang="en" sz="1600">
                <a:solidFill>
                  <a:srgbClr val="FFFFFF"/>
                </a:solidFill>
                <a:latin typeface="Helvetica Neue"/>
                <a:ea typeface="Helvetica Neue"/>
                <a:cs typeface="Helvetica Neue"/>
                <a:sym typeface="Helvetica Neue"/>
              </a:rPr>
              <a:t>Where do we go from here?</a:t>
            </a:r>
            <a:br>
              <a:rPr b="1" lang="en" sz="1600">
                <a:solidFill>
                  <a:srgbClr val="FFFFFF"/>
                </a:solidFill>
                <a:latin typeface="Helvetica Neue"/>
                <a:ea typeface="Helvetica Neue"/>
                <a:cs typeface="Helvetica Neue"/>
                <a:sym typeface="Helvetica Neue"/>
              </a:rPr>
            </a:br>
            <a:r>
              <a:rPr lang="en" sz="1600">
                <a:solidFill>
                  <a:srgbClr val="FFFFFF"/>
                </a:solidFill>
                <a:latin typeface="Helvetica Neue"/>
                <a:ea typeface="Helvetica Neue"/>
                <a:cs typeface="Helvetica Neue"/>
                <a:sym typeface="Helvetica Neue"/>
              </a:rPr>
              <a:t>Project RevAMPD</a:t>
            </a:r>
            <a:endParaRPr sz="1600">
              <a:solidFill>
                <a:srgbClr val="FFFFFF"/>
              </a:solidFill>
              <a:latin typeface="Helvetica Neue"/>
              <a:ea typeface="Helvetica Neue"/>
              <a:cs typeface="Helvetica Neue"/>
              <a:sym typeface="Helvetica Neue"/>
            </a:endParaRPr>
          </a:p>
        </p:txBody>
      </p:sp>
      <p:sp>
        <p:nvSpPr>
          <p:cNvPr id="543" name="Google Shape;543;p75"/>
          <p:cNvSpPr txBox="1"/>
          <p:nvPr>
            <p:ph type="ctrTitle"/>
          </p:nvPr>
        </p:nvSpPr>
        <p:spPr>
          <a:xfrm>
            <a:off x="598750" y="360501"/>
            <a:ext cx="7386600" cy="6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CFFF"/>
                </a:solidFill>
              </a:rPr>
              <a:t>Agenda</a:t>
            </a:r>
            <a:endParaRPr>
              <a:solidFill>
                <a:srgbClr val="00C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93"/>
          <p:cNvSpPr txBox="1"/>
          <p:nvPr>
            <p:ph type="ctrTitle"/>
          </p:nvPr>
        </p:nvSpPr>
        <p:spPr>
          <a:xfrm>
            <a:off x="746075" y="782300"/>
            <a:ext cx="3825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A v</a:t>
            </a:r>
            <a:r>
              <a:rPr lang="en" sz="2600"/>
              <a:t>alue proposition consists of:</a:t>
            </a:r>
            <a:endParaRPr sz="2600"/>
          </a:p>
          <a:p>
            <a:pPr indent="0" lvl="0" marL="0" rtl="0" algn="l">
              <a:spcBef>
                <a:spcPts val="0"/>
              </a:spcBef>
              <a:spcAft>
                <a:spcPts val="0"/>
              </a:spcAft>
              <a:buNone/>
            </a:pPr>
            <a:r>
              <a:t/>
            </a:r>
            <a:endParaRPr sz="2600"/>
          </a:p>
          <a:p>
            <a:pPr indent="-342900" lvl="0" marL="457200" rtl="0" algn="l">
              <a:spcBef>
                <a:spcPts val="0"/>
              </a:spcBef>
              <a:spcAft>
                <a:spcPts val="0"/>
              </a:spcAft>
              <a:buSzPts val="1800"/>
              <a:buChar char="-"/>
            </a:pPr>
            <a:r>
              <a:rPr lang="en" sz="1800"/>
              <a:t>Products and services</a:t>
            </a:r>
            <a:endParaRPr sz="1800"/>
          </a:p>
          <a:p>
            <a:pPr indent="-342900" lvl="0" marL="457200" rtl="0" algn="l">
              <a:spcBef>
                <a:spcPts val="0"/>
              </a:spcBef>
              <a:spcAft>
                <a:spcPts val="0"/>
              </a:spcAft>
              <a:buSzPts val="1800"/>
              <a:buChar char="-"/>
            </a:pPr>
            <a:r>
              <a:rPr lang="en" sz="1800"/>
              <a:t>Pain relievers </a:t>
            </a:r>
            <a:endParaRPr sz="1800"/>
          </a:p>
          <a:p>
            <a:pPr indent="-342900" lvl="0" marL="457200" rtl="0" algn="l">
              <a:spcBef>
                <a:spcPts val="0"/>
              </a:spcBef>
              <a:spcAft>
                <a:spcPts val="0"/>
              </a:spcAft>
              <a:buSzPts val="1800"/>
              <a:buChar char="-"/>
            </a:pPr>
            <a:r>
              <a:rPr lang="en" sz="1800"/>
              <a:t>Gain creators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652" name="Google Shape;652;p93"/>
          <p:cNvSpPr txBox="1"/>
          <p:nvPr>
            <p:ph idx="1" type="subTitle"/>
          </p:nvPr>
        </p:nvSpPr>
        <p:spPr>
          <a:xfrm>
            <a:off x="746072" y="243025"/>
            <a:ext cx="50175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rgbClr val="1C304A"/>
                </a:solidFill>
              </a:rPr>
              <a:t>WHAT IS VALUE PROPOSITION?</a:t>
            </a:r>
            <a:endParaRPr>
              <a:solidFill>
                <a:srgbClr val="1C304A"/>
              </a:solidFill>
            </a:endParaRPr>
          </a:p>
        </p:txBody>
      </p:sp>
      <p:pic>
        <p:nvPicPr>
          <p:cNvPr id="653" name="Google Shape;653;p93"/>
          <p:cNvPicPr preferRelativeResize="0"/>
          <p:nvPr/>
        </p:nvPicPr>
        <p:blipFill>
          <a:blip r:embed="rId3">
            <a:alphaModFix/>
          </a:blip>
          <a:stretch>
            <a:fillRect/>
          </a:stretch>
        </p:blipFill>
        <p:spPr>
          <a:xfrm>
            <a:off x="4724375" y="1062925"/>
            <a:ext cx="4267224" cy="37768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94"/>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value proposition is a map describing the value your products/services/features generate for your beneficiary segment</a:t>
            </a:r>
            <a:endParaRPr/>
          </a:p>
        </p:txBody>
      </p:sp>
      <p:sp>
        <p:nvSpPr>
          <p:cNvPr id="659" name="Google Shape;659;p94"/>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WHAT IS VALUE PROPOSITION? </a:t>
            </a:r>
            <a:endParaRPr b="1"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95"/>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identify </a:t>
            </a:r>
            <a:r>
              <a:rPr lang="en"/>
              <a:t>fit </a:t>
            </a:r>
            <a:r>
              <a:rPr lang="en"/>
              <a:t>between the products/services you’re developing to help relieve customer pains and deliver gains</a:t>
            </a:r>
            <a:endParaRPr/>
          </a:p>
        </p:txBody>
      </p:sp>
      <p:sp>
        <p:nvSpPr>
          <p:cNvPr id="665" name="Google Shape;665;p95"/>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WHY USE THE VALUE PROPOSITION CANVAS?</a:t>
            </a:r>
            <a:endParaRPr b="1"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96"/>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a:t>
            </a:r>
            <a:r>
              <a:rPr lang="en"/>
              <a:t>prioritize features, products, and services</a:t>
            </a:r>
            <a:endParaRPr/>
          </a:p>
          <a:p>
            <a:pPr indent="0" lvl="0" marL="0" rtl="0" algn="l">
              <a:spcBef>
                <a:spcPts val="0"/>
              </a:spcBef>
              <a:spcAft>
                <a:spcPts val="0"/>
              </a:spcAft>
              <a:buNone/>
            </a:pPr>
            <a:r>
              <a:t/>
            </a:r>
            <a:endParaRPr/>
          </a:p>
        </p:txBody>
      </p:sp>
      <p:sp>
        <p:nvSpPr>
          <p:cNvPr id="671" name="Google Shape;671;p96"/>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WHY USE THE  VALUE PROPOSITION CANVAS?</a:t>
            </a:r>
            <a:endParaRPr b="1"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97"/>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identify</a:t>
            </a:r>
            <a:r>
              <a:rPr lang="en"/>
              <a:t> themes among your beneficiaries’ needs/pains to help develop products that maximize value and impact</a:t>
            </a:r>
            <a:endParaRPr/>
          </a:p>
        </p:txBody>
      </p:sp>
      <p:sp>
        <p:nvSpPr>
          <p:cNvPr id="677" name="Google Shape;677;p97"/>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WHY USE THE  VALUE PROPOSITION CANVAS?</a:t>
            </a:r>
            <a:endParaRPr b="1"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98"/>
          <p:cNvSpPr txBox="1"/>
          <p:nvPr>
            <p:ph type="ctrTitle"/>
          </p:nvPr>
        </p:nvSpPr>
        <p:spPr>
          <a:xfrm>
            <a:off x="725550" y="1077625"/>
            <a:ext cx="7692900" cy="37329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sz="2000"/>
              <a:t>Identifying beneficiary segments</a:t>
            </a:r>
            <a:r>
              <a:rPr lang="en" sz="2400"/>
              <a:t>:</a:t>
            </a:r>
            <a:r>
              <a:rPr lang="en" sz="2400"/>
              <a:t> </a:t>
            </a:r>
            <a:r>
              <a:rPr lang="en" sz="1800">
                <a:solidFill>
                  <a:srgbClr val="046B99"/>
                </a:solidFill>
              </a:rPr>
              <a:t>Are your customers who you think they are?</a:t>
            </a:r>
            <a:br>
              <a:rPr lang="en" sz="1800">
                <a:solidFill>
                  <a:srgbClr val="046B99"/>
                </a:solidFill>
              </a:rPr>
            </a:br>
            <a:endParaRPr sz="1800">
              <a:solidFill>
                <a:srgbClr val="046B99"/>
              </a:solidFill>
            </a:endParaRPr>
          </a:p>
          <a:p>
            <a:pPr indent="-355600" lvl="0" marL="457200" rtl="0" algn="l">
              <a:spcBef>
                <a:spcPts val="0"/>
              </a:spcBef>
              <a:spcAft>
                <a:spcPts val="0"/>
              </a:spcAft>
              <a:buSzPts val="2000"/>
              <a:buChar char="-"/>
            </a:pPr>
            <a:r>
              <a:rPr lang="en" sz="2000"/>
              <a:t>Decrease “waste:” </a:t>
            </a:r>
            <a:r>
              <a:rPr lang="en" sz="1800">
                <a:solidFill>
                  <a:srgbClr val="046B99"/>
                </a:solidFill>
              </a:rPr>
              <a:t>Do your users really have the problems/needs you think they have?</a:t>
            </a:r>
            <a:br>
              <a:rPr lang="en" sz="1800"/>
            </a:br>
            <a:endParaRPr sz="1400"/>
          </a:p>
          <a:p>
            <a:pPr indent="-355600" lvl="0" marL="457200" rtl="0" algn="l">
              <a:spcBef>
                <a:spcPts val="0"/>
              </a:spcBef>
              <a:spcAft>
                <a:spcPts val="0"/>
              </a:spcAft>
              <a:buSzPts val="2000"/>
              <a:buChar char="-"/>
            </a:pPr>
            <a:r>
              <a:rPr lang="en" sz="2000"/>
              <a:t>Ideating in silos</a:t>
            </a:r>
            <a:br>
              <a:rPr lang="en" sz="2000"/>
            </a:br>
            <a:endParaRPr sz="2000"/>
          </a:p>
          <a:p>
            <a:pPr indent="-355600" lvl="0" marL="457200" rtl="0" algn="l">
              <a:spcBef>
                <a:spcPts val="0"/>
              </a:spcBef>
              <a:spcAft>
                <a:spcPts val="0"/>
              </a:spcAft>
              <a:buSzPts val="2000"/>
              <a:buChar char="-"/>
            </a:pPr>
            <a:r>
              <a:rPr lang="en" sz="2000"/>
              <a:t>Validating ideas early with the right beneficiaries</a:t>
            </a:r>
            <a:endParaRPr sz="2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3" name="Google Shape;683;p98"/>
          <p:cNvSpPr txBox="1"/>
          <p:nvPr>
            <p:ph idx="4294967295" type="subTitle"/>
          </p:nvPr>
        </p:nvSpPr>
        <p:spPr>
          <a:xfrm>
            <a:off x="712850" y="206125"/>
            <a:ext cx="58494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COMMON PITFALLS THE VALUE PROPOSITION CANVAS HELPS AVOID</a:t>
            </a:r>
            <a:endParaRPr b="1"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99"/>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a:t>
            </a:r>
            <a:r>
              <a:rPr lang="en"/>
              <a:t>Create individual canvases for each of your beneficiary segments. Conduct customer research to gather insights into these segments and their pain points.</a:t>
            </a:r>
            <a:endParaRPr/>
          </a:p>
        </p:txBody>
      </p:sp>
      <p:sp>
        <p:nvSpPr>
          <p:cNvPr id="689" name="Google Shape;689;p99"/>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BEST PRACTICES - VALUE PROPOSITION CANVAS</a:t>
            </a:r>
            <a:endParaRPr b="1"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Google Shape;694;p100"/>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0"/>
              </a:spcBef>
              <a:spcAft>
                <a:spcPts val="0"/>
              </a:spcAft>
              <a:buNone/>
            </a:pPr>
            <a:r>
              <a:rPr lang="en"/>
              <a:t>2. </a:t>
            </a:r>
            <a:r>
              <a:rPr lang="en"/>
              <a:t>Look at the Value Proposition Canvas as two independent sections. </a:t>
            </a:r>
            <a:br>
              <a:rPr lang="en"/>
            </a:br>
            <a:br>
              <a:rPr lang="en"/>
            </a:br>
            <a:r>
              <a:rPr lang="en">
                <a:solidFill>
                  <a:srgbClr val="046B99"/>
                </a:solidFill>
              </a:rPr>
              <a:t>Customer profiles</a:t>
            </a:r>
            <a:r>
              <a:rPr lang="en"/>
              <a:t> and their wants and needs are </a:t>
            </a:r>
            <a:r>
              <a:rPr lang="en">
                <a:solidFill>
                  <a:srgbClr val="046B99"/>
                </a:solidFill>
              </a:rPr>
              <a:t>out of your control,</a:t>
            </a:r>
            <a:r>
              <a:rPr lang="en"/>
              <a:t> whereas the </a:t>
            </a:r>
            <a:r>
              <a:rPr lang="en">
                <a:solidFill>
                  <a:srgbClr val="046B99"/>
                </a:solidFill>
              </a:rPr>
              <a:t>products and services are in your control</a:t>
            </a:r>
            <a:r>
              <a:rPr lang="en"/>
              <a:t> to define and manage.</a:t>
            </a:r>
            <a:endParaRPr/>
          </a:p>
          <a:p>
            <a:pPr indent="0" lvl="0" marL="0" rtl="0" algn="l">
              <a:spcBef>
                <a:spcPts val="0"/>
              </a:spcBef>
              <a:spcAft>
                <a:spcPts val="0"/>
              </a:spcAft>
              <a:buNone/>
            </a:pPr>
            <a:r>
              <a:t/>
            </a:r>
            <a:endParaRPr/>
          </a:p>
        </p:txBody>
      </p:sp>
      <p:sp>
        <p:nvSpPr>
          <p:cNvPr id="695" name="Google Shape;695;p100"/>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t>BEST PRACTICES - VALUE PROPOSITION CANVAS</a:t>
            </a:r>
            <a:endParaRPr b="1" sz="1200"/>
          </a:p>
          <a:p>
            <a:pPr indent="0" lvl="0" marL="0" rtl="0" algn="l">
              <a:spcBef>
                <a:spcPts val="1600"/>
              </a:spcBef>
              <a:spcAft>
                <a:spcPts val="1600"/>
              </a:spcAft>
              <a:buNone/>
            </a:pPr>
            <a:r>
              <a:t/>
            </a:r>
            <a:endParaRPr b="1"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101"/>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Include emotional and social elements/jobs of the customer profile.</a:t>
            </a:r>
            <a:endParaRPr/>
          </a:p>
        </p:txBody>
      </p:sp>
      <p:sp>
        <p:nvSpPr>
          <p:cNvPr id="701" name="Google Shape;701;p101"/>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t>BEST PRACTICES - VALUE PROPOSITION CANVAS</a:t>
            </a:r>
            <a:endParaRPr b="1" sz="1200"/>
          </a:p>
          <a:p>
            <a:pPr indent="0" lvl="0" marL="0" rtl="0" algn="l">
              <a:spcBef>
                <a:spcPts val="1600"/>
              </a:spcBef>
              <a:spcAft>
                <a:spcPts val="1600"/>
              </a:spcAft>
              <a:buNone/>
            </a:pPr>
            <a:r>
              <a:t/>
            </a:r>
            <a:endParaRPr b="1"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102"/>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DON’T create a customer profile based on the products on hand.</a:t>
            </a:r>
            <a:endParaRPr/>
          </a:p>
        </p:txBody>
      </p:sp>
      <p:sp>
        <p:nvSpPr>
          <p:cNvPr id="707" name="Google Shape;707;p102"/>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t>BEST PRACTICES - VALUE PROPOSITION CANVAS</a:t>
            </a:r>
            <a:endParaRPr b="1" sz="1200"/>
          </a:p>
          <a:p>
            <a:pPr indent="0" lvl="0" marL="0" rtl="0" algn="l">
              <a:spcBef>
                <a:spcPts val="1600"/>
              </a:spcBef>
              <a:spcAft>
                <a:spcPts val="1600"/>
              </a:spcAft>
              <a:buNone/>
            </a:pPr>
            <a:r>
              <a:t/>
            </a:r>
            <a:endParaRPr b="1"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76"/>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of last week’s session</a:t>
            </a:r>
            <a:endParaRPr/>
          </a:p>
        </p:txBody>
      </p:sp>
      <p:sp>
        <p:nvSpPr>
          <p:cNvPr id="549" name="Google Shape;549;p76"/>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Mission Model Canvas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Product </a:t>
            </a:r>
            <a:r>
              <a:rPr lang="en" sz="1600">
                <a:solidFill>
                  <a:srgbClr val="FFFFFF"/>
                </a:solidFill>
              </a:rPr>
              <a:t>D</a:t>
            </a:r>
            <a:r>
              <a:rPr lang="en" sz="1600">
                <a:solidFill>
                  <a:srgbClr val="FFFFFF"/>
                </a:solidFill>
              </a:rPr>
              <a:t>iscovery </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Customer </a:t>
            </a:r>
            <a:r>
              <a:rPr lang="en" sz="1600">
                <a:solidFill>
                  <a:srgbClr val="FFFFFF"/>
                </a:solidFill>
              </a:rPr>
              <a:t>D</a:t>
            </a:r>
            <a:r>
              <a:rPr lang="en" sz="1600">
                <a:solidFill>
                  <a:srgbClr val="FFFFFF"/>
                </a:solidFill>
              </a:rPr>
              <a:t>iscovery</a:t>
            </a:r>
            <a:endParaRPr sz="16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103"/>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a:t>
            </a:r>
            <a:r>
              <a:rPr lang="en"/>
              <a:t>. DON’T make it mandatory to map all pains and gains to your products and services.</a:t>
            </a:r>
            <a:endParaRPr/>
          </a:p>
        </p:txBody>
      </p:sp>
      <p:sp>
        <p:nvSpPr>
          <p:cNvPr id="713" name="Google Shape;713;p103"/>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t>BEST PRACTICES - VALUE PROPOSITION CANVAS</a:t>
            </a:r>
            <a:endParaRPr b="1" sz="1200"/>
          </a:p>
          <a:p>
            <a:pPr indent="0" lvl="0" marL="0" rtl="0" algn="l">
              <a:spcBef>
                <a:spcPts val="1600"/>
              </a:spcBef>
              <a:spcAft>
                <a:spcPts val="1600"/>
              </a:spcAft>
              <a:buNone/>
            </a:pPr>
            <a:r>
              <a:t/>
            </a:r>
            <a:endParaRPr b="1" sz="1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104"/>
          <p:cNvSpPr txBox="1"/>
          <p:nvPr>
            <p:ph idx="4294967295" type="subTitle"/>
          </p:nvPr>
        </p:nvSpPr>
        <p:spPr>
          <a:xfrm>
            <a:off x="1287497"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CAMD SUITE - VALUE PROPOSITION CANVAS</a:t>
            </a:r>
            <a:endParaRPr b="1" sz="1200"/>
          </a:p>
        </p:txBody>
      </p:sp>
      <p:pic>
        <p:nvPicPr>
          <p:cNvPr id="719" name="Google Shape;719;p104"/>
          <p:cNvPicPr preferRelativeResize="0"/>
          <p:nvPr/>
        </p:nvPicPr>
        <p:blipFill>
          <a:blip r:embed="rId3">
            <a:alphaModFix/>
          </a:blip>
          <a:stretch>
            <a:fillRect/>
          </a:stretch>
        </p:blipFill>
        <p:spPr>
          <a:xfrm>
            <a:off x="152400" y="1013725"/>
            <a:ext cx="8839200" cy="2044623"/>
          </a:xfrm>
          <a:prstGeom prst="rect">
            <a:avLst/>
          </a:prstGeom>
          <a:noFill/>
          <a:ln>
            <a:noFill/>
          </a:ln>
        </p:spPr>
      </p:pic>
      <p:pic>
        <p:nvPicPr>
          <p:cNvPr id="720" name="Google Shape;720;p104"/>
          <p:cNvPicPr preferRelativeResize="0"/>
          <p:nvPr/>
        </p:nvPicPr>
        <p:blipFill>
          <a:blip r:embed="rId4">
            <a:alphaModFix/>
          </a:blip>
          <a:stretch>
            <a:fillRect/>
          </a:stretch>
        </p:blipFill>
        <p:spPr>
          <a:xfrm>
            <a:off x="2318075" y="3223048"/>
            <a:ext cx="4040463" cy="178035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105"/>
          <p:cNvSpPr txBox="1"/>
          <p:nvPr>
            <p:ph type="ctrTitle"/>
          </p:nvPr>
        </p:nvSpPr>
        <p:spPr>
          <a:xfrm>
            <a:off x="706250" y="1745838"/>
            <a:ext cx="7386600" cy="16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7"/>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address:</a:t>
            </a:r>
            <a:endParaRPr/>
          </a:p>
          <a:p>
            <a:pPr indent="0" lvl="0" marL="0" rtl="0" algn="l">
              <a:spcBef>
                <a:spcPts val="0"/>
              </a:spcBef>
              <a:spcAft>
                <a:spcPts val="0"/>
              </a:spcAft>
              <a:buNone/>
            </a:pPr>
            <a:r>
              <a:t/>
            </a:r>
            <a:endParaRPr/>
          </a:p>
          <a:p>
            <a:pPr indent="-393700" lvl="0" marL="457200" rtl="0" algn="l">
              <a:spcBef>
                <a:spcPts val="0"/>
              </a:spcBef>
              <a:spcAft>
                <a:spcPts val="0"/>
              </a:spcAft>
              <a:buSzPts val="2600"/>
              <a:buChar char="-"/>
            </a:pPr>
            <a:r>
              <a:rPr lang="en">
                <a:solidFill>
                  <a:srgbClr val="00CFFF"/>
                </a:solidFill>
              </a:rPr>
              <a:t>Value risk</a:t>
            </a:r>
            <a:r>
              <a:rPr lang="en">
                <a:solidFill>
                  <a:srgbClr val="00CFFF"/>
                </a:solidFill>
              </a:rPr>
              <a:t>:</a:t>
            </a:r>
            <a:r>
              <a:rPr lang="en"/>
              <a:t> </a:t>
            </a:r>
            <a:r>
              <a:rPr lang="en" sz="1800"/>
              <a:t>W</a:t>
            </a:r>
            <a:r>
              <a:rPr lang="en" sz="1800"/>
              <a:t>ill the beneficiary choose to use this product?</a:t>
            </a:r>
            <a:endParaRPr sz="1800"/>
          </a:p>
          <a:p>
            <a:pPr indent="-393700" lvl="0" marL="457200" rtl="0" algn="l">
              <a:spcBef>
                <a:spcPts val="0"/>
              </a:spcBef>
              <a:spcAft>
                <a:spcPts val="0"/>
              </a:spcAft>
              <a:buSzPts val="2600"/>
              <a:buChar char="-"/>
            </a:pPr>
            <a:r>
              <a:rPr lang="en">
                <a:solidFill>
                  <a:srgbClr val="00CFFF"/>
                </a:solidFill>
              </a:rPr>
              <a:t>Usability risk:</a:t>
            </a:r>
            <a:r>
              <a:rPr lang="en"/>
              <a:t> </a:t>
            </a:r>
            <a:r>
              <a:rPr lang="en" sz="1800"/>
              <a:t>W</a:t>
            </a:r>
            <a:r>
              <a:rPr lang="en" sz="1800"/>
              <a:t>ill the user know how to use this product?</a:t>
            </a:r>
            <a:endParaRPr sz="1800"/>
          </a:p>
          <a:p>
            <a:pPr indent="-393700" lvl="0" marL="457200" rtl="0" algn="l">
              <a:spcBef>
                <a:spcPts val="0"/>
              </a:spcBef>
              <a:spcAft>
                <a:spcPts val="0"/>
              </a:spcAft>
              <a:buSzPts val="2600"/>
              <a:buChar char="-"/>
            </a:pPr>
            <a:r>
              <a:rPr lang="en">
                <a:solidFill>
                  <a:srgbClr val="00CFFF"/>
                </a:solidFill>
              </a:rPr>
              <a:t>Feasibility risk:</a:t>
            </a:r>
            <a:r>
              <a:rPr lang="en"/>
              <a:t> </a:t>
            </a:r>
            <a:r>
              <a:rPr lang="en" sz="1800"/>
              <a:t>C</a:t>
            </a:r>
            <a:r>
              <a:rPr lang="en" sz="1800"/>
              <a:t>an we build this product?</a:t>
            </a:r>
            <a:endParaRPr sz="1800"/>
          </a:p>
          <a:p>
            <a:pPr indent="-393700" lvl="0" marL="457200" rtl="0" algn="l">
              <a:spcBef>
                <a:spcPts val="0"/>
              </a:spcBef>
              <a:spcAft>
                <a:spcPts val="0"/>
              </a:spcAft>
              <a:buSzPts val="2600"/>
              <a:buChar char="-"/>
            </a:pPr>
            <a:r>
              <a:rPr lang="en">
                <a:solidFill>
                  <a:srgbClr val="00CFFF"/>
                </a:solidFill>
              </a:rPr>
              <a:t>Business viability:</a:t>
            </a:r>
            <a:r>
              <a:rPr lang="en"/>
              <a:t> </a:t>
            </a:r>
            <a:r>
              <a:rPr lang="en" sz="1800"/>
              <a:t>W</a:t>
            </a:r>
            <a:r>
              <a:rPr lang="en" sz="1800"/>
              <a:t>ill this solution work for our business?</a:t>
            </a:r>
            <a:endParaRPr sz="1800"/>
          </a:p>
        </p:txBody>
      </p:sp>
      <p:sp>
        <p:nvSpPr>
          <p:cNvPr id="555" name="Google Shape;555;p77"/>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PURPOSE OF PRODUCT DISCOVERY</a:t>
            </a:r>
            <a:endParaRPr b="1"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78"/>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393700" lvl="0" marL="457200" rtl="0" algn="l">
              <a:spcBef>
                <a:spcPts val="0"/>
              </a:spcBef>
              <a:spcAft>
                <a:spcPts val="0"/>
              </a:spcAft>
              <a:buSzPts val="2600"/>
              <a:buChar char="-"/>
            </a:pPr>
            <a:r>
              <a:rPr lang="en"/>
              <a:t>Design better products </a:t>
            </a:r>
            <a:endParaRPr/>
          </a:p>
          <a:p>
            <a:pPr indent="-393700" lvl="0" marL="457200" rtl="0" algn="l">
              <a:spcBef>
                <a:spcPts val="0"/>
              </a:spcBef>
              <a:spcAft>
                <a:spcPts val="0"/>
              </a:spcAft>
              <a:buSzPts val="2600"/>
              <a:buChar char="-"/>
            </a:pPr>
            <a:r>
              <a:rPr lang="en"/>
              <a:t>Mitigate usability and value risks</a:t>
            </a:r>
            <a:endParaRPr/>
          </a:p>
          <a:p>
            <a:pPr indent="-393700" lvl="0" marL="457200" rtl="0" algn="l">
              <a:spcBef>
                <a:spcPts val="0"/>
              </a:spcBef>
              <a:spcAft>
                <a:spcPts val="0"/>
              </a:spcAft>
              <a:buSzPts val="2600"/>
              <a:buChar char="-"/>
            </a:pPr>
            <a:r>
              <a:rPr lang="en"/>
              <a:t>Validate your product ideas</a:t>
            </a:r>
            <a:endParaRPr/>
          </a:p>
          <a:p>
            <a:pPr indent="-393700" lvl="0" marL="457200" rtl="0" algn="l">
              <a:spcBef>
                <a:spcPts val="0"/>
              </a:spcBef>
              <a:spcAft>
                <a:spcPts val="0"/>
              </a:spcAft>
              <a:buSzPts val="2600"/>
              <a:buChar char="-"/>
            </a:pPr>
            <a:r>
              <a:rPr lang="en"/>
              <a:t>Save costs, time, and effort </a:t>
            </a:r>
            <a:endParaRPr/>
          </a:p>
        </p:txBody>
      </p:sp>
      <p:sp>
        <p:nvSpPr>
          <p:cNvPr id="561" name="Google Shape;561;p78"/>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WHY DO YOU NEED USER RESEARCH</a:t>
            </a:r>
            <a:endParaRPr b="1"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79"/>
          <p:cNvSpPr txBox="1"/>
          <p:nvPr>
            <p:ph idx="4294967295" type="subTitle"/>
          </p:nvPr>
        </p:nvSpPr>
        <p:spPr>
          <a:xfrm>
            <a:off x="718647"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USER RESEARCH METHODS THAT WE’LL COVER</a:t>
            </a:r>
            <a:endParaRPr b="1" sz="1200"/>
          </a:p>
        </p:txBody>
      </p:sp>
      <p:sp>
        <p:nvSpPr>
          <p:cNvPr id="567" name="Google Shape;567;p79"/>
          <p:cNvSpPr txBox="1"/>
          <p:nvPr>
            <p:ph type="ctrTitle"/>
          </p:nvPr>
        </p:nvSpPr>
        <p:spPr>
          <a:xfrm>
            <a:off x="712850" y="536200"/>
            <a:ext cx="5682600" cy="37329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sz="2000"/>
              <a:t>Conducting u</a:t>
            </a:r>
            <a:r>
              <a:rPr lang="en" sz="2000"/>
              <a:t>ser interviews </a:t>
            </a:r>
            <a:endParaRPr sz="2000"/>
          </a:p>
          <a:p>
            <a:pPr indent="-355600" lvl="0" marL="457200" rtl="0" algn="l">
              <a:spcBef>
                <a:spcPts val="0"/>
              </a:spcBef>
              <a:spcAft>
                <a:spcPts val="0"/>
              </a:spcAft>
              <a:buSzPts val="2000"/>
              <a:buChar char="-"/>
            </a:pPr>
            <a:r>
              <a:rPr lang="en" sz="2000"/>
              <a:t>Identifying use cases</a:t>
            </a:r>
            <a:endParaRPr sz="2000"/>
          </a:p>
          <a:p>
            <a:pPr indent="-355600" lvl="0" marL="457200" rtl="0" algn="l">
              <a:spcBef>
                <a:spcPts val="0"/>
              </a:spcBef>
              <a:spcAft>
                <a:spcPts val="0"/>
              </a:spcAft>
              <a:buSzPts val="2000"/>
              <a:buChar char="-"/>
            </a:pPr>
            <a:r>
              <a:rPr lang="en" sz="2000"/>
              <a:t>Drafting user flows</a:t>
            </a:r>
            <a:endParaRPr sz="2000"/>
          </a:p>
          <a:p>
            <a:pPr indent="-355600" lvl="0" marL="457200" rtl="0" algn="l">
              <a:spcBef>
                <a:spcPts val="0"/>
              </a:spcBef>
              <a:spcAft>
                <a:spcPts val="0"/>
              </a:spcAft>
              <a:buSzPts val="2000"/>
              <a:buChar char="-"/>
            </a:pPr>
            <a:r>
              <a:rPr lang="en" sz="2000"/>
              <a:t>Creating personas</a:t>
            </a:r>
            <a:endParaRPr sz="2000"/>
          </a:p>
          <a:p>
            <a:pPr indent="-355600" lvl="0" marL="457200" rtl="0" algn="l">
              <a:spcBef>
                <a:spcPts val="0"/>
              </a:spcBef>
              <a:spcAft>
                <a:spcPts val="0"/>
              </a:spcAft>
              <a:buSzPts val="2000"/>
              <a:buChar char="-"/>
            </a:pPr>
            <a:r>
              <a:rPr lang="en" sz="2000"/>
              <a:t>Creating journey maps</a:t>
            </a:r>
            <a:endParaRPr sz="2000"/>
          </a:p>
          <a:p>
            <a:pPr indent="-355600" lvl="0" marL="457200" rtl="0" algn="l">
              <a:spcBef>
                <a:spcPts val="0"/>
              </a:spcBef>
              <a:spcAft>
                <a:spcPts val="0"/>
              </a:spcAft>
              <a:buClr>
                <a:srgbClr val="999999"/>
              </a:buClr>
              <a:buSzPts val="2000"/>
              <a:buChar char="-"/>
            </a:pPr>
            <a:r>
              <a:rPr lang="en" sz="2000">
                <a:solidFill>
                  <a:srgbClr val="999999"/>
                </a:solidFill>
              </a:rPr>
              <a:t>Usability testing + h</a:t>
            </a:r>
            <a:r>
              <a:rPr lang="en" sz="2000">
                <a:solidFill>
                  <a:srgbClr val="999999"/>
                </a:solidFill>
              </a:rPr>
              <a:t>euristic evaluations</a:t>
            </a:r>
            <a:endParaRPr sz="2000">
              <a:solidFill>
                <a:srgbClr val="999999"/>
              </a:solidFill>
            </a:endParaRPr>
          </a:p>
          <a:p>
            <a:pPr indent="-355600" lvl="0" marL="457200" rtl="0" algn="l">
              <a:spcBef>
                <a:spcPts val="0"/>
              </a:spcBef>
              <a:spcAft>
                <a:spcPts val="0"/>
              </a:spcAft>
              <a:buClr>
                <a:srgbClr val="999999"/>
              </a:buClr>
              <a:buSzPts val="2000"/>
              <a:buChar char="-"/>
            </a:pPr>
            <a:r>
              <a:rPr lang="en" sz="2000">
                <a:solidFill>
                  <a:srgbClr val="999999"/>
                </a:solidFill>
              </a:rPr>
              <a:t>Recruitment for research participants</a:t>
            </a:r>
            <a:endParaRPr sz="2000">
              <a:solidFill>
                <a:srgbClr val="999999"/>
              </a:solidFill>
            </a:endParaRPr>
          </a:p>
        </p:txBody>
      </p:sp>
      <p:cxnSp>
        <p:nvCxnSpPr>
          <p:cNvPr id="568" name="Google Shape;568;p79"/>
          <p:cNvCxnSpPr/>
          <p:nvPr/>
        </p:nvCxnSpPr>
        <p:spPr>
          <a:xfrm>
            <a:off x="6058900" y="2725250"/>
            <a:ext cx="10500" cy="894000"/>
          </a:xfrm>
          <a:prstGeom prst="straightConnector1">
            <a:avLst/>
          </a:prstGeom>
          <a:noFill/>
          <a:ln cap="flat" cmpd="sng" w="28575">
            <a:solidFill>
              <a:srgbClr val="00CFFF"/>
            </a:solidFill>
            <a:prstDash val="solid"/>
            <a:round/>
            <a:headEnd len="med" w="med" type="none"/>
            <a:tailEnd len="med" w="med" type="none"/>
          </a:ln>
        </p:spPr>
      </p:cxnSp>
      <p:sp>
        <p:nvSpPr>
          <p:cNvPr id="569" name="Google Shape;569;p79"/>
          <p:cNvSpPr txBox="1"/>
          <p:nvPr/>
        </p:nvSpPr>
        <p:spPr>
          <a:xfrm>
            <a:off x="6427050" y="2756800"/>
            <a:ext cx="1462200" cy="8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Forthcoming</a:t>
            </a:r>
            <a:endParaRPr b="1">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80"/>
          <p:cNvSpPr txBox="1"/>
          <p:nvPr>
            <p:ph idx="4294967295" type="subTitle"/>
          </p:nvPr>
        </p:nvSpPr>
        <p:spPr>
          <a:xfrm>
            <a:off x="1287497"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CAMD SUITE - MISSION MODEL CANVAS</a:t>
            </a:r>
            <a:endParaRPr b="1" sz="1200"/>
          </a:p>
        </p:txBody>
      </p:sp>
      <p:pic>
        <p:nvPicPr>
          <p:cNvPr id="575" name="Google Shape;575;p80"/>
          <p:cNvPicPr preferRelativeResize="0"/>
          <p:nvPr/>
        </p:nvPicPr>
        <p:blipFill>
          <a:blip r:embed="rId3">
            <a:alphaModFix/>
          </a:blip>
          <a:stretch>
            <a:fillRect/>
          </a:stretch>
        </p:blipFill>
        <p:spPr>
          <a:xfrm>
            <a:off x="1469050" y="959750"/>
            <a:ext cx="5483300" cy="38789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81"/>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Mission Model Canvas collates information about the customers and </a:t>
            </a:r>
            <a:r>
              <a:rPr lang="en"/>
              <a:t>beneficiaries, the </a:t>
            </a:r>
            <a:r>
              <a:rPr lang="en"/>
              <a:t>value proposition, impact, and costs of the product. </a:t>
            </a:r>
            <a:endParaRPr/>
          </a:p>
        </p:txBody>
      </p:sp>
      <p:sp>
        <p:nvSpPr>
          <p:cNvPr id="581" name="Google Shape;581;p81"/>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WHAT</a:t>
            </a:r>
            <a:r>
              <a:rPr b="1" lang="en" sz="1200"/>
              <a:t> IS </a:t>
            </a:r>
            <a:r>
              <a:rPr b="1" lang="en" sz="1200"/>
              <a:t>A MISSION MODEL CANVAS?</a:t>
            </a:r>
            <a:endParaRPr b="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82"/>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Who do you think should be involved in user research and opportunity assessment? Why?</a:t>
            </a:r>
            <a:endParaRPr/>
          </a:p>
          <a:p>
            <a:pPr indent="0" lvl="0" marL="0" rtl="0" algn="l">
              <a:spcBef>
                <a:spcPts val="0"/>
              </a:spcBef>
              <a:spcAft>
                <a:spcPts val="0"/>
              </a:spcAft>
              <a:buNone/>
            </a:pPr>
            <a:r>
              <a:t/>
            </a:r>
            <a:endParaRPr/>
          </a:p>
        </p:txBody>
      </p:sp>
      <p:sp>
        <p:nvSpPr>
          <p:cNvPr id="587" name="Google Shape;587;p82"/>
          <p:cNvSpPr txBox="1"/>
          <p:nvPr>
            <p:ph idx="4294967295" type="subTitle"/>
          </p:nvPr>
        </p:nvSpPr>
        <p:spPr>
          <a:xfrm>
            <a:off x="746072" y="292250"/>
            <a:ext cx="5017500" cy="66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DISCUSS</a:t>
            </a:r>
            <a:endParaRPr b="1" sz="1200"/>
          </a:p>
        </p:txBody>
      </p:sp>
    </p:spTree>
  </p:cSld>
  <p:clrMapOvr>
    <a:masterClrMapping/>
  </p:clrMapOvr>
</p:sld>
</file>

<file path=ppt/theme/theme1.xml><?xml version="1.0" encoding="utf-8"?>
<a:theme xmlns:a="http://schemas.openxmlformats.org/drawingml/2006/main" xmlns:r="http://schemas.openxmlformats.org/officeDocument/2006/relationships" name="18F Slide Styl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8F Slide Styl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