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98" r:id="rId4"/>
    <p:sldMasterId id="2147483699"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Lst>
  <p:sldSz cy="5143500" cx="9144000"/>
  <p:notesSz cx="6858000" cy="9144000"/>
  <p:embeddedFontLst>
    <p:embeddedFont>
      <p:font typeface="Helvetica Neue"/>
      <p:regular r:id="rId79"/>
      <p:bold r:id="rId80"/>
      <p:italic r:id="rId81"/>
      <p:boldItalic r:id="rId82"/>
    </p:embeddedFont>
    <p:embeddedFont>
      <p:font typeface="Source Sans Pro"/>
      <p:regular r:id="rId83"/>
      <p:bold r:id="rId84"/>
      <p:italic r:id="rId85"/>
      <p:boldItalic r:id="rId8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1" name="Edward Mullen - TEADB"/>
  <p:cmAuthor clrIdx="1" id="1" initials="" lastIdx="1" name="Mark Headd - TC"/>
  <p:cmAuthor clrIdx="2" id="2" initials="" lastIdx="5" name="Michael Torres - TEABA"/>
  <p:cmAuthor clrIdx="3" id="3" initials="" lastIdx="1" name="Randy Hart - TC"/>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84" Type="http://schemas.openxmlformats.org/officeDocument/2006/relationships/font" Target="fonts/SourceSansPro-bold.fntdata"/><Relationship Id="rId83" Type="http://schemas.openxmlformats.org/officeDocument/2006/relationships/font" Target="fonts/SourceSansPro-regular.fntdata"/><Relationship Id="rId42" Type="http://schemas.openxmlformats.org/officeDocument/2006/relationships/slide" Target="slides/slide35.xml"/><Relationship Id="rId86" Type="http://schemas.openxmlformats.org/officeDocument/2006/relationships/font" Target="fonts/SourceSansPro-boldItalic.fntdata"/><Relationship Id="rId41" Type="http://schemas.openxmlformats.org/officeDocument/2006/relationships/slide" Target="slides/slide34.xml"/><Relationship Id="rId85" Type="http://schemas.openxmlformats.org/officeDocument/2006/relationships/font" Target="fonts/SourceSansPro-italic.fntdata"/><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80" Type="http://schemas.openxmlformats.org/officeDocument/2006/relationships/font" Target="fonts/HelveticaNeue-bold.fntdata"/><Relationship Id="rId82" Type="http://schemas.openxmlformats.org/officeDocument/2006/relationships/font" Target="fonts/HelveticaNeue-boldItalic.fntdata"/><Relationship Id="rId81"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slide" Target="slides/slide68.xml"/><Relationship Id="rId30" Type="http://schemas.openxmlformats.org/officeDocument/2006/relationships/slide" Target="slides/slide23.xml"/><Relationship Id="rId74" Type="http://schemas.openxmlformats.org/officeDocument/2006/relationships/slide" Target="slides/slide67.xml"/><Relationship Id="rId33" Type="http://schemas.openxmlformats.org/officeDocument/2006/relationships/slide" Target="slides/slide26.xml"/><Relationship Id="rId77" Type="http://schemas.openxmlformats.org/officeDocument/2006/relationships/slide" Target="slides/slide70.xml"/><Relationship Id="rId32" Type="http://schemas.openxmlformats.org/officeDocument/2006/relationships/slide" Target="slides/slide25.xml"/><Relationship Id="rId76" Type="http://schemas.openxmlformats.org/officeDocument/2006/relationships/slide" Target="slides/slide69.xml"/><Relationship Id="rId35" Type="http://schemas.openxmlformats.org/officeDocument/2006/relationships/slide" Target="slides/slide28.xml"/><Relationship Id="rId79" Type="http://schemas.openxmlformats.org/officeDocument/2006/relationships/font" Target="fonts/HelveticaNeue-regular.fntdata"/><Relationship Id="rId34" Type="http://schemas.openxmlformats.org/officeDocument/2006/relationships/slide" Target="slides/slide27.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dt="2017-05-02T16:19:21.468">
    <p:pos x="6000" y="0"/>
    <p:text>"tools" may not be the right word</p:text>
  </p:cm>
  <p:cm authorId="1" idx="1" dt="2017-05-01T20:34:55.071">
    <p:pos x="6000" y="100"/>
    <p:text>Artifacts?
Constructs?
Items of work?
Units of work?</p:text>
  </p:cm>
  <p:cm authorId="2" idx="1" dt="2017-05-02T16:19:21.468">
    <p:pos x="6000" y="200"/>
    <p:text>I like artifacts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2" idx="2" dt="2017-04-28T21:24:10.229">
    <p:pos x="6000" y="0"/>
    <p:text>Maybe the word iteration is throwing me off. I'll try to think of another word</p:text>
  </p:cm>
  <p:cm authorId="2" idx="3" dt="2017-04-26T22:24:12.252">
    <p:pos x="6000" y="100"/>
    <p:text>We could use 'business functions' as that was the original language we used. 'Iterations' only makes sense in terms of the sequence of acquisitions in the roadmap</p:text>
  </p:cm>
  <p:cm authorId="2" idx="4" dt="2017-04-28T21:24:10.229">
    <p:pos x="6000" y="200"/>
    <p:text>In the context of this preso, this chart might be a bit confusing.</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3" idx="1" dt="2017-05-01T16:42:16.653">
    <p:pos x="6000" y="0"/>
    <p:text>Is this a work in progress slide?  Or are you all going to speak to it?  Might be nice to have an example of what's meant by "customer promise" vs "Iteration" vs. "Epic"....especially for folks (like me) where this is all brand new.  Or if you're going to get to that, make sure to mention it when you present this slide.</p:text>
  </p:cm>
  <p:cm authorId="2" idx="5" dt="2017-05-01T16:42:16.653">
    <p:pos x="6000" y="100"/>
    <p:text>I think we're going to get rid of this. Just added this to illustrate something Ed and I were talking about. I'll move to the back of the deck for now.</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9" name="Shape 379"/>
        <p:cNvGrpSpPr/>
        <p:nvPr/>
      </p:nvGrpSpPr>
      <p:grpSpPr>
        <a:xfrm>
          <a:off x="0" y="0"/>
          <a:ext cx="0" cy="0"/>
          <a:chOff x="0" y="0"/>
          <a:chExt cx="0" cy="0"/>
        </a:xfrm>
      </p:grpSpPr>
      <p:sp>
        <p:nvSpPr>
          <p:cNvPr id="380" name="Shape 3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1" name="Shape 3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6" name="Shape 386"/>
        <p:cNvGrpSpPr/>
        <p:nvPr/>
      </p:nvGrpSpPr>
      <p:grpSpPr>
        <a:xfrm>
          <a:off x="0" y="0"/>
          <a:ext cx="0" cy="0"/>
          <a:chOff x="0" y="0"/>
          <a:chExt cx="0" cy="0"/>
        </a:xfrm>
      </p:grpSpPr>
      <p:sp>
        <p:nvSpPr>
          <p:cNvPr id="387" name="Shape 3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8" name="Shape 3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3" name="Shape 393"/>
        <p:cNvGrpSpPr/>
        <p:nvPr/>
      </p:nvGrpSpPr>
      <p:grpSpPr>
        <a:xfrm>
          <a:off x="0" y="0"/>
          <a:ext cx="0" cy="0"/>
          <a:chOff x="0" y="0"/>
          <a:chExt cx="0" cy="0"/>
        </a:xfrm>
      </p:grpSpPr>
      <p:sp>
        <p:nvSpPr>
          <p:cNvPr id="394" name="Shape 3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5" name="Shape 3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0" name="Shape 400"/>
        <p:cNvGrpSpPr/>
        <p:nvPr/>
      </p:nvGrpSpPr>
      <p:grpSpPr>
        <a:xfrm>
          <a:off x="0" y="0"/>
          <a:ext cx="0" cy="0"/>
          <a:chOff x="0" y="0"/>
          <a:chExt cx="0" cy="0"/>
        </a:xfrm>
      </p:grpSpPr>
      <p:sp>
        <p:nvSpPr>
          <p:cNvPr id="401" name="Shape 4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2" name="Shape 4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7" name="Shape 407"/>
        <p:cNvGrpSpPr/>
        <p:nvPr/>
      </p:nvGrpSpPr>
      <p:grpSpPr>
        <a:xfrm>
          <a:off x="0" y="0"/>
          <a:ext cx="0" cy="0"/>
          <a:chOff x="0" y="0"/>
          <a:chExt cx="0" cy="0"/>
        </a:xfrm>
      </p:grpSpPr>
      <p:sp>
        <p:nvSpPr>
          <p:cNvPr id="408" name="Shape 4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9" name="Shape 4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1" name="Shape 421"/>
        <p:cNvGrpSpPr/>
        <p:nvPr/>
      </p:nvGrpSpPr>
      <p:grpSpPr>
        <a:xfrm>
          <a:off x="0" y="0"/>
          <a:ext cx="0" cy="0"/>
          <a:chOff x="0" y="0"/>
          <a:chExt cx="0" cy="0"/>
        </a:xfrm>
      </p:grpSpPr>
      <p:sp>
        <p:nvSpPr>
          <p:cNvPr id="422" name="Shape 4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3" name="Shape 4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8" name="Shape 428"/>
        <p:cNvGrpSpPr/>
        <p:nvPr/>
      </p:nvGrpSpPr>
      <p:grpSpPr>
        <a:xfrm>
          <a:off x="0" y="0"/>
          <a:ext cx="0" cy="0"/>
          <a:chOff x="0" y="0"/>
          <a:chExt cx="0" cy="0"/>
        </a:xfrm>
      </p:grpSpPr>
      <p:sp>
        <p:nvSpPr>
          <p:cNvPr id="429" name="Shape 4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0" name="Shape 4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5" name="Shape 435"/>
        <p:cNvGrpSpPr/>
        <p:nvPr/>
      </p:nvGrpSpPr>
      <p:grpSpPr>
        <a:xfrm>
          <a:off x="0" y="0"/>
          <a:ext cx="0" cy="0"/>
          <a:chOff x="0" y="0"/>
          <a:chExt cx="0" cy="0"/>
        </a:xfrm>
      </p:grpSpPr>
      <p:sp>
        <p:nvSpPr>
          <p:cNvPr id="436" name="Shape 4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7" name="Shape 4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2" name="Shape 442"/>
        <p:cNvGrpSpPr/>
        <p:nvPr/>
      </p:nvGrpSpPr>
      <p:grpSpPr>
        <a:xfrm>
          <a:off x="0" y="0"/>
          <a:ext cx="0" cy="0"/>
          <a:chOff x="0" y="0"/>
          <a:chExt cx="0" cy="0"/>
        </a:xfrm>
      </p:grpSpPr>
      <p:sp>
        <p:nvSpPr>
          <p:cNvPr id="443" name="Shape 4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4" name="Shape 4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9" name="Shape 449"/>
        <p:cNvGrpSpPr/>
        <p:nvPr/>
      </p:nvGrpSpPr>
      <p:grpSpPr>
        <a:xfrm>
          <a:off x="0" y="0"/>
          <a:ext cx="0" cy="0"/>
          <a:chOff x="0" y="0"/>
          <a:chExt cx="0" cy="0"/>
        </a:xfrm>
      </p:grpSpPr>
      <p:sp>
        <p:nvSpPr>
          <p:cNvPr id="450" name="Shape 4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1" name="Shape 4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6" name="Shape 456"/>
        <p:cNvGrpSpPr/>
        <p:nvPr/>
      </p:nvGrpSpPr>
      <p:grpSpPr>
        <a:xfrm>
          <a:off x="0" y="0"/>
          <a:ext cx="0" cy="0"/>
          <a:chOff x="0" y="0"/>
          <a:chExt cx="0" cy="0"/>
        </a:xfrm>
      </p:grpSpPr>
      <p:sp>
        <p:nvSpPr>
          <p:cNvPr id="457" name="Shape 4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8" name="Shape 4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3" name="Shape 463"/>
        <p:cNvGrpSpPr/>
        <p:nvPr/>
      </p:nvGrpSpPr>
      <p:grpSpPr>
        <a:xfrm>
          <a:off x="0" y="0"/>
          <a:ext cx="0" cy="0"/>
          <a:chOff x="0" y="0"/>
          <a:chExt cx="0" cy="0"/>
        </a:xfrm>
      </p:grpSpPr>
      <p:sp>
        <p:nvSpPr>
          <p:cNvPr id="464" name="Shape 4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5" name="Shape 4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0" name="Shape 470"/>
        <p:cNvGrpSpPr/>
        <p:nvPr/>
      </p:nvGrpSpPr>
      <p:grpSpPr>
        <a:xfrm>
          <a:off x="0" y="0"/>
          <a:ext cx="0" cy="0"/>
          <a:chOff x="0" y="0"/>
          <a:chExt cx="0" cy="0"/>
        </a:xfrm>
      </p:grpSpPr>
      <p:sp>
        <p:nvSpPr>
          <p:cNvPr id="471" name="Shape 4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2" name="Shape 4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6" name="Shape 476"/>
        <p:cNvGrpSpPr/>
        <p:nvPr/>
      </p:nvGrpSpPr>
      <p:grpSpPr>
        <a:xfrm>
          <a:off x="0" y="0"/>
          <a:ext cx="0" cy="0"/>
          <a:chOff x="0" y="0"/>
          <a:chExt cx="0" cy="0"/>
        </a:xfrm>
      </p:grpSpPr>
      <p:sp>
        <p:nvSpPr>
          <p:cNvPr id="477" name="Shape 477"/>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478" name="Shape 4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3" name="Shape 483"/>
        <p:cNvGrpSpPr/>
        <p:nvPr/>
      </p:nvGrpSpPr>
      <p:grpSpPr>
        <a:xfrm>
          <a:off x="0" y="0"/>
          <a:ext cx="0" cy="0"/>
          <a:chOff x="0" y="0"/>
          <a:chExt cx="0" cy="0"/>
        </a:xfrm>
      </p:grpSpPr>
      <p:sp>
        <p:nvSpPr>
          <p:cNvPr id="484" name="Shape 484"/>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485" name="Shape 4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0" name="Shape 490"/>
        <p:cNvGrpSpPr/>
        <p:nvPr/>
      </p:nvGrpSpPr>
      <p:grpSpPr>
        <a:xfrm>
          <a:off x="0" y="0"/>
          <a:ext cx="0" cy="0"/>
          <a:chOff x="0" y="0"/>
          <a:chExt cx="0" cy="0"/>
        </a:xfrm>
      </p:grpSpPr>
      <p:sp>
        <p:nvSpPr>
          <p:cNvPr id="491" name="Shape 491"/>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492" name="Shape 4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7" name="Shape 497"/>
        <p:cNvGrpSpPr/>
        <p:nvPr/>
      </p:nvGrpSpPr>
      <p:grpSpPr>
        <a:xfrm>
          <a:off x="0" y="0"/>
          <a:ext cx="0" cy="0"/>
          <a:chOff x="0" y="0"/>
          <a:chExt cx="0" cy="0"/>
        </a:xfrm>
      </p:grpSpPr>
      <p:sp>
        <p:nvSpPr>
          <p:cNvPr id="498" name="Shape 498"/>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499" name="Shape 4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4" name="Shape 504"/>
        <p:cNvGrpSpPr/>
        <p:nvPr/>
      </p:nvGrpSpPr>
      <p:grpSpPr>
        <a:xfrm>
          <a:off x="0" y="0"/>
          <a:ext cx="0" cy="0"/>
          <a:chOff x="0" y="0"/>
          <a:chExt cx="0" cy="0"/>
        </a:xfrm>
      </p:grpSpPr>
      <p:sp>
        <p:nvSpPr>
          <p:cNvPr id="505" name="Shape 505"/>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506" name="Shape 5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1" name="Shape 511"/>
        <p:cNvGrpSpPr/>
        <p:nvPr/>
      </p:nvGrpSpPr>
      <p:grpSpPr>
        <a:xfrm>
          <a:off x="0" y="0"/>
          <a:ext cx="0" cy="0"/>
          <a:chOff x="0" y="0"/>
          <a:chExt cx="0" cy="0"/>
        </a:xfrm>
      </p:grpSpPr>
      <p:sp>
        <p:nvSpPr>
          <p:cNvPr id="512" name="Shape 512"/>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513" name="Shape 5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8" name="Shape 518"/>
        <p:cNvGrpSpPr/>
        <p:nvPr/>
      </p:nvGrpSpPr>
      <p:grpSpPr>
        <a:xfrm>
          <a:off x="0" y="0"/>
          <a:ext cx="0" cy="0"/>
          <a:chOff x="0" y="0"/>
          <a:chExt cx="0" cy="0"/>
        </a:xfrm>
      </p:grpSpPr>
      <p:sp>
        <p:nvSpPr>
          <p:cNvPr id="519" name="Shape 519"/>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520" name="Shape 5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5" name="Shape 525"/>
        <p:cNvGrpSpPr/>
        <p:nvPr/>
      </p:nvGrpSpPr>
      <p:grpSpPr>
        <a:xfrm>
          <a:off x="0" y="0"/>
          <a:ext cx="0" cy="0"/>
          <a:chOff x="0" y="0"/>
          <a:chExt cx="0" cy="0"/>
        </a:xfrm>
      </p:grpSpPr>
      <p:sp>
        <p:nvSpPr>
          <p:cNvPr id="526" name="Shape 526"/>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527" name="Shape 5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2" name="Shape 532"/>
        <p:cNvGrpSpPr/>
        <p:nvPr/>
      </p:nvGrpSpPr>
      <p:grpSpPr>
        <a:xfrm>
          <a:off x="0" y="0"/>
          <a:ext cx="0" cy="0"/>
          <a:chOff x="0" y="0"/>
          <a:chExt cx="0" cy="0"/>
        </a:xfrm>
      </p:grpSpPr>
      <p:sp>
        <p:nvSpPr>
          <p:cNvPr id="533" name="Shape 533"/>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534" name="Shape 5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9" name="Shape 539"/>
        <p:cNvGrpSpPr/>
        <p:nvPr/>
      </p:nvGrpSpPr>
      <p:grpSpPr>
        <a:xfrm>
          <a:off x="0" y="0"/>
          <a:ext cx="0" cy="0"/>
          <a:chOff x="0" y="0"/>
          <a:chExt cx="0" cy="0"/>
        </a:xfrm>
      </p:grpSpPr>
      <p:sp>
        <p:nvSpPr>
          <p:cNvPr id="540" name="Shape 540"/>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541" name="Shape 5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6" name="Shape 546"/>
        <p:cNvGrpSpPr/>
        <p:nvPr/>
      </p:nvGrpSpPr>
      <p:grpSpPr>
        <a:xfrm>
          <a:off x="0" y="0"/>
          <a:ext cx="0" cy="0"/>
          <a:chOff x="0" y="0"/>
          <a:chExt cx="0" cy="0"/>
        </a:xfrm>
      </p:grpSpPr>
      <p:sp>
        <p:nvSpPr>
          <p:cNvPr id="547" name="Shape 547"/>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548" name="Shape 5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3" name="Shape 553"/>
        <p:cNvGrpSpPr/>
        <p:nvPr/>
      </p:nvGrpSpPr>
      <p:grpSpPr>
        <a:xfrm>
          <a:off x="0" y="0"/>
          <a:ext cx="0" cy="0"/>
          <a:chOff x="0" y="0"/>
          <a:chExt cx="0" cy="0"/>
        </a:xfrm>
      </p:grpSpPr>
      <p:sp>
        <p:nvSpPr>
          <p:cNvPr id="554" name="Shape 554"/>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555" name="Shape 5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0" name="Shape 560"/>
        <p:cNvGrpSpPr/>
        <p:nvPr/>
      </p:nvGrpSpPr>
      <p:grpSpPr>
        <a:xfrm>
          <a:off x="0" y="0"/>
          <a:ext cx="0" cy="0"/>
          <a:chOff x="0" y="0"/>
          <a:chExt cx="0" cy="0"/>
        </a:xfrm>
      </p:grpSpPr>
      <p:sp>
        <p:nvSpPr>
          <p:cNvPr id="561" name="Shape 5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2" name="Shape 5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6" name="Shape 566"/>
        <p:cNvGrpSpPr/>
        <p:nvPr/>
      </p:nvGrpSpPr>
      <p:grpSpPr>
        <a:xfrm>
          <a:off x="0" y="0"/>
          <a:ext cx="0" cy="0"/>
          <a:chOff x="0" y="0"/>
          <a:chExt cx="0" cy="0"/>
        </a:xfrm>
      </p:grpSpPr>
      <p:sp>
        <p:nvSpPr>
          <p:cNvPr id="567" name="Shape 5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8" name="Shape 5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1" name="Shape 571"/>
        <p:cNvGrpSpPr/>
        <p:nvPr/>
      </p:nvGrpSpPr>
      <p:grpSpPr>
        <a:xfrm>
          <a:off x="0" y="0"/>
          <a:ext cx="0" cy="0"/>
          <a:chOff x="0" y="0"/>
          <a:chExt cx="0" cy="0"/>
        </a:xfrm>
      </p:grpSpPr>
      <p:sp>
        <p:nvSpPr>
          <p:cNvPr id="572" name="Shape 5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3" name="Shape 5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8" name="Shape 578"/>
        <p:cNvGrpSpPr/>
        <p:nvPr/>
      </p:nvGrpSpPr>
      <p:grpSpPr>
        <a:xfrm>
          <a:off x="0" y="0"/>
          <a:ext cx="0" cy="0"/>
          <a:chOff x="0" y="0"/>
          <a:chExt cx="0" cy="0"/>
        </a:xfrm>
      </p:grpSpPr>
      <p:sp>
        <p:nvSpPr>
          <p:cNvPr id="579" name="Shape 5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0" name="Shape 5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7" name="Shape 3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2" name="Shape 582"/>
        <p:cNvGrpSpPr/>
        <p:nvPr/>
      </p:nvGrpSpPr>
      <p:grpSpPr>
        <a:xfrm>
          <a:off x="0" y="0"/>
          <a:ext cx="0" cy="0"/>
          <a:chOff x="0" y="0"/>
          <a:chExt cx="0" cy="0"/>
        </a:xfrm>
      </p:grpSpPr>
      <p:sp>
        <p:nvSpPr>
          <p:cNvPr id="583" name="Shape 5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4" name="Shape 5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9" name="Shape 589"/>
        <p:cNvGrpSpPr/>
        <p:nvPr/>
      </p:nvGrpSpPr>
      <p:grpSpPr>
        <a:xfrm>
          <a:off x="0" y="0"/>
          <a:ext cx="0" cy="0"/>
          <a:chOff x="0" y="0"/>
          <a:chExt cx="0" cy="0"/>
        </a:xfrm>
      </p:grpSpPr>
      <p:sp>
        <p:nvSpPr>
          <p:cNvPr id="590" name="Shape 5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1" name="Shape 5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7" name="Shape 597"/>
        <p:cNvGrpSpPr/>
        <p:nvPr/>
      </p:nvGrpSpPr>
      <p:grpSpPr>
        <a:xfrm>
          <a:off x="0" y="0"/>
          <a:ext cx="0" cy="0"/>
          <a:chOff x="0" y="0"/>
          <a:chExt cx="0" cy="0"/>
        </a:xfrm>
      </p:grpSpPr>
      <p:sp>
        <p:nvSpPr>
          <p:cNvPr id="598" name="Shape 5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9" name="Shape 5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3" name="Shape 603"/>
        <p:cNvGrpSpPr/>
        <p:nvPr/>
      </p:nvGrpSpPr>
      <p:grpSpPr>
        <a:xfrm>
          <a:off x="0" y="0"/>
          <a:ext cx="0" cy="0"/>
          <a:chOff x="0" y="0"/>
          <a:chExt cx="0" cy="0"/>
        </a:xfrm>
      </p:grpSpPr>
      <p:sp>
        <p:nvSpPr>
          <p:cNvPr id="604" name="Shape 6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5" name="Shape 6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1" name="Shape 611"/>
        <p:cNvGrpSpPr/>
        <p:nvPr/>
      </p:nvGrpSpPr>
      <p:grpSpPr>
        <a:xfrm>
          <a:off x="0" y="0"/>
          <a:ext cx="0" cy="0"/>
          <a:chOff x="0" y="0"/>
          <a:chExt cx="0" cy="0"/>
        </a:xfrm>
      </p:grpSpPr>
      <p:sp>
        <p:nvSpPr>
          <p:cNvPr id="612" name="Shape 6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3" name="Shape 6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9" name="Shape 619"/>
        <p:cNvGrpSpPr/>
        <p:nvPr/>
      </p:nvGrpSpPr>
      <p:grpSpPr>
        <a:xfrm>
          <a:off x="0" y="0"/>
          <a:ext cx="0" cy="0"/>
          <a:chOff x="0" y="0"/>
          <a:chExt cx="0" cy="0"/>
        </a:xfrm>
      </p:grpSpPr>
      <p:sp>
        <p:nvSpPr>
          <p:cNvPr id="620" name="Shape 6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1" name="Shape 6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7" name="Shape 627"/>
        <p:cNvGrpSpPr/>
        <p:nvPr/>
      </p:nvGrpSpPr>
      <p:grpSpPr>
        <a:xfrm>
          <a:off x="0" y="0"/>
          <a:ext cx="0" cy="0"/>
          <a:chOff x="0" y="0"/>
          <a:chExt cx="0" cy="0"/>
        </a:xfrm>
      </p:grpSpPr>
      <p:sp>
        <p:nvSpPr>
          <p:cNvPr id="628" name="Shape 6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9" name="Shape 6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5" name="Shape 635"/>
        <p:cNvGrpSpPr/>
        <p:nvPr/>
      </p:nvGrpSpPr>
      <p:grpSpPr>
        <a:xfrm>
          <a:off x="0" y="0"/>
          <a:ext cx="0" cy="0"/>
          <a:chOff x="0" y="0"/>
          <a:chExt cx="0" cy="0"/>
        </a:xfrm>
      </p:grpSpPr>
      <p:sp>
        <p:nvSpPr>
          <p:cNvPr id="636" name="Shape 6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7" name="Shape 6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3" name="Shape 643"/>
        <p:cNvGrpSpPr/>
        <p:nvPr/>
      </p:nvGrpSpPr>
      <p:grpSpPr>
        <a:xfrm>
          <a:off x="0" y="0"/>
          <a:ext cx="0" cy="0"/>
          <a:chOff x="0" y="0"/>
          <a:chExt cx="0" cy="0"/>
        </a:xfrm>
      </p:grpSpPr>
      <p:sp>
        <p:nvSpPr>
          <p:cNvPr id="644" name="Shape 6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5" name="Shape 6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1" name="Shape 651"/>
        <p:cNvGrpSpPr/>
        <p:nvPr/>
      </p:nvGrpSpPr>
      <p:grpSpPr>
        <a:xfrm>
          <a:off x="0" y="0"/>
          <a:ext cx="0" cy="0"/>
          <a:chOff x="0" y="0"/>
          <a:chExt cx="0" cy="0"/>
        </a:xfrm>
      </p:grpSpPr>
      <p:sp>
        <p:nvSpPr>
          <p:cNvPr id="652" name="Shape 6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3" name="Shape 6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9" name="Shape 659"/>
        <p:cNvGrpSpPr/>
        <p:nvPr/>
      </p:nvGrpSpPr>
      <p:grpSpPr>
        <a:xfrm>
          <a:off x="0" y="0"/>
          <a:ext cx="0" cy="0"/>
          <a:chOff x="0" y="0"/>
          <a:chExt cx="0" cy="0"/>
        </a:xfrm>
      </p:grpSpPr>
      <p:sp>
        <p:nvSpPr>
          <p:cNvPr id="660" name="Shape 6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1" name="Shape 6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7" name="Shape 667"/>
        <p:cNvGrpSpPr/>
        <p:nvPr/>
      </p:nvGrpSpPr>
      <p:grpSpPr>
        <a:xfrm>
          <a:off x="0" y="0"/>
          <a:ext cx="0" cy="0"/>
          <a:chOff x="0" y="0"/>
          <a:chExt cx="0" cy="0"/>
        </a:xfrm>
      </p:grpSpPr>
      <p:sp>
        <p:nvSpPr>
          <p:cNvPr id="668" name="Shape 6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9" name="Shape 6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3" name="Shape 673"/>
        <p:cNvGrpSpPr/>
        <p:nvPr/>
      </p:nvGrpSpPr>
      <p:grpSpPr>
        <a:xfrm>
          <a:off x="0" y="0"/>
          <a:ext cx="0" cy="0"/>
          <a:chOff x="0" y="0"/>
          <a:chExt cx="0" cy="0"/>
        </a:xfrm>
      </p:grpSpPr>
      <p:sp>
        <p:nvSpPr>
          <p:cNvPr id="674" name="Shape 6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5" name="Shape 6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9" name="Shape 679"/>
        <p:cNvGrpSpPr/>
        <p:nvPr/>
      </p:nvGrpSpPr>
      <p:grpSpPr>
        <a:xfrm>
          <a:off x="0" y="0"/>
          <a:ext cx="0" cy="0"/>
          <a:chOff x="0" y="0"/>
          <a:chExt cx="0" cy="0"/>
        </a:xfrm>
      </p:grpSpPr>
      <p:sp>
        <p:nvSpPr>
          <p:cNvPr id="680" name="Shape 6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1" name="Shape 6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5" name="Shape 685"/>
        <p:cNvGrpSpPr/>
        <p:nvPr/>
      </p:nvGrpSpPr>
      <p:grpSpPr>
        <a:xfrm>
          <a:off x="0" y="0"/>
          <a:ext cx="0" cy="0"/>
          <a:chOff x="0" y="0"/>
          <a:chExt cx="0" cy="0"/>
        </a:xfrm>
      </p:grpSpPr>
      <p:sp>
        <p:nvSpPr>
          <p:cNvPr id="686" name="Shape 6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7" name="Shape 6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1" name="Shape 691"/>
        <p:cNvGrpSpPr/>
        <p:nvPr/>
      </p:nvGrpSpPr>
      <p:grpSpPr>
        <a:xfrm>
          <a:off x="0" y="0"/>
          <a:ext cx="0" cy="0"/>
          <a:chOff x="0" y="0"/>
          <a:chExt cx="0" cy="0"/>
        </a:xfrm>
      </p:grpSpPr>
      <p:sp>
        <p:nvSpPr>
          <p:cNvPr id="692" name="Shape 6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3" name="Shape 6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9" name="Shape 699"/>
        <p:cNvGrpSpPr/>
        <p:nvPr/>
      </p:nvGrpSpPr>
      <p:grpSpPr>
        <a:xfrm>
          <a:off x="0" y="0"/>
          <a:ext cx="0" cy="0"/>
          <a:chOff x="0" y="0"/>
          <a:chExt cx="0" cy="0"/>
        </a:xfrm>
      </p:grpSpPr>
      <p:sp>
        <p:nvSpPr>
          <p:cNvPr id="700" name="Shape 7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1" name="Shape 7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7" name="Shape 707"/>
        <p:cNvGrpSpPr/>
        <p:nvPr/>
      </p:nvGrpSpPr>
      <p:grpSpPr>
        <a:xfrm>
          <a:off x="0" y="0"/>
          <a:ext cx="0" cy="0"/>
          <a:chOff x="0" y="0"/>
          <a:chExt cx="0" cy="0"/>
        </a:xfrm>
      </p:grpSpPr>
      <p:sp>
        <p:nvSpPr>
          <p:cNvPr id="708" name="Shape 7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9" name="Shape 7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5" name="Shape 715"/>
        <p:cNvGrpSpPr/>
        <p:nvPr/>
      </p:nvGrpSpPr>
      <p:grpSpPr>
        <a:xfrm>
          <a:off x="0" y="0"/>
          <a:ext cx="0" cy="0"/>
          <a:chOff x="0" y="0"/>
          <a:chExt cx="0" cy="0"/>
        </a:xfrm>
      </p:grpSpPr>
      <p:sp>
        <p:nvSpPr>
          <p:cNvPr id="716" name="Shape 7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7" name="Shape 7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3" name="Shape 723"/>
        <p:cNvGrpSpPr/>
        <p:nvPr/>
      </p:nvGrpSpPr>
      <p:grpSpPr>
        <a:xfrm>
          <a:off x="0" y="0"/>
          <a:ext cx="0" cy="0"/>
          <a:chOff x="0" y="0"/>
          <a:chExt cx="0" cy="0"/>
        </a:xfrm>
      </p:grpSpPr>
      <p:sp>
        <p:nvSpPr>
          <p:cNvPr id="724" name="Shape 7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5" name="Shape 7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0" name="Shape 350"/>
        <p:cNvGrpSpPr/>
        <p:nvPr/>
      </p:nvGrpSpPr>
      <p:grpSpPr>
        <a:xfrm>
          <a:off x="0" y="0"/>
          <a:ext cx="0" cy="0"/>
          <a:chOff x="0" y="0"/>
          <a:chExt cx="0" cy="0"/>
        </a:xfrm>
      </p:grpSpPr>
      <p:sp>
        <p:nvSpPr>
          <p:cNvPr id="351" name="Shape 3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2" name="Shape 3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9" name="Shape 729"/>
        <p:cNvGrpSpPr/>
        <p:nvPr/>
      </p:nvGrpSpPr>
      <p:grpSpPr>
        <a:xfrm>
          <a:off x="0" y="0"/>
          <a:ext cx="0" cy="0"/>
          <a:chOff x="0" y="0"/>
          <a:chExt cx="0" cy="0"/>
        </a:xfrm>
      </p:grpSpPr>
      <p:sp>
        <p:nvSpPr>
          <p:cNvPr id="730" name="Shape 7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1" name="Shape 7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5" name="Shape 735"/>
        <p:cNvGrpSpPr/>
        <p:nvPr/>
      </p:nvGrpSpPr>
      <p:grpSpPr>
        <a:xfrm>
          <a:off x="0" y="0"/>
          <a:ext cx="0" cy="0"/>
          <a:chOff x="0" y="0"/>
          <a:chExt cx="0" cy="0"/>
        </a:xfrm>
      </p:grpSpPr>
      <p:sp>
        <p:nvSpPr>
          <p:cNvPr id="736" name="Shape 7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7" name="Shape 7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1" name="Shape 741"/>
        <p:cNvGrpSpPr/>
        <p:nvPr/>
      </p:nvGrpSpPr>
      <p:grpSpPr>
        <a:xfrm>
          <a:off x="0" y="0"/>
          <a:ext cx="0" cy="0"/>
          <a:chOff x="0" y="0"/>
          <a:chExt cx="0" cy="0"/>
        </a:xfrm>
      </p:grpSpPr>
      <p:sp>
        <p:nvSpPr>
          <p:cNvPr id="742" name="Shape 7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3" name="Shape 7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6" name="Shape 746"/>
        <p:cNvGrpSpPr/>
        <p:nvPr/>
      </p:nvGrpSpPr>
      <p:grpSpPr>
        <a:xfrm>
          <a:off x="0" y="0"/>
          <a:ext cx="0" cy="0"/>
          <a:chOff x="0" y="0"/>
          <a:chExt cx="0" cy="0"/>
        </a:xfrm>
      </p:grpSpPr>
      <p:sp>
        <p:nvSpPr>
          <p:cNvPr id="747" name="Shape 747"/>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748" name="Shape 7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3" name="Shape 763"/>
        <p:cNvGrpSpPr/>
        <p:nvPr/>
      </p:nvGrpSpPr>
      <p:grpSpPr>
        <a:xfrm>
          <a:off x="0" y="0"/>
          <a:ext cx="0" cy="0"/>
          <a:chOff x="0" y="0"/>
          <a:chExt cx="0" cy="0"/>
        </a:xfrm>
      </p:grpSpPr>
      <p:sp>
        <p:nvSpPr>
          <p:cNvPr id="764" name="Shape 7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5" name="Shape 7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1" name="Shape 781"/>
        <p:cNvGrpSpPr/>
        <p:nvPr/>
      </p:nvGrpSpPr>
      <p:grpSpPr>
        <a:xfrm>
          <a:off x="0" y="0"/>
          <a:ext cx="0" cy="0"/>
          <a:chOff x="0" y="0"/>
          <a:chExt cx="0" cy="0"/>
        </a:xfrm>
      </p:grpSpPr>
      <p:sp>
        <p:nvSpPr>
          <p:cNvPr id="782" name="Shape 7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3" name="Shape 7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0" name="Shape 800"/>
        <p:cNvGrpSpPr/>
        <p:nvPr/>
      </p:nvGrpSpPr>
      <p:grpSpPr>
        <a:xfrm>
          <a:off x="0" y="0"/>
          <a:ext cx="0" cy="0"/>
          <a:chOff x="0" y="0"/>
          <a:chExt cx="0" cy="0"/>
        </a:xfrm>
      </p:grpSpPr>
      <p:sp>
        <p:nvSpPr>
          <p:cNvPr id="801" name="Shape 8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2" name="Shape 8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0" name="Shape 820"/>
        <p:cNvGrpSpPr/>
        <p:nvPr/>
      </p:nvGrpSpPr>
      <p:grpSpPr>
        <a:xfrm>
          <a:off x="0" y="0"/>
          <a:ext cx="0" cy="0"/>
          <a:chOff x="0" y="0"/>
          <a:chExt cx="0" cy="0"/>
        </a:xfrm>
      </p:grpSpPr>
      <p:sp>
        <p:nvSpPr>
          <p:cNvPr id="821" name="Shape 8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2" name="Shape 8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1" name="Shape 841"/>
        <p:cNvGrpSpPr/>
        <p:nvPr/>
      </p:nvGrpSpPr>
      <p:grpSpPr>
        <a:xfrm>
          <a:off x="0" y="0"/>
          <a:ext cx="0" cy="0"/>
          <a:chOff x="0" y="0"/>
          <a:chExt cx="0" cy="0"/>
        </a:xfrm>
      </p:grpSpPr>
      <p:sp>
        <p:nvSpPr>
          <p:cNvPr id="842" name="Shape 8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3" name="Shape 8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3" name="Shape 863"/>
        <p:cNvGrpSpPr/>
        <p:nvPr/>
      </p:nvGrpSpPr>
      <p:grpSpPr>
        <a:xfrm>
          <a:off x="0" y="0"/>
          <a:ext cx="0" cy="0"/>
          <a:chOff x="0" y="0"/>
          <a:chExt cx="0" cy="0"/>
        </a:xfrm>
      </p:grpSpPr>
      <p:sp>
        <p:nvSpPr>
          <p:cNvPr id="864" name="Shape 8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5" name="Shape 8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9" name="Shape 359"/>
        <p:cNvGrpSpPr/>
        <p:nvPr/>
      </p:nvGrpSpPr>
      <p:grpSpPr>
        <a:xfrm>
          <a:off x="0" y="0"/>
          <a:ext cx="0" cy="0"/>
          <a:chOff x="0" y="0"/>
          <a:chExt cx="0" cy="0"/>
        </a:xfrm>
      </p:grpSpPr>
      <p:sp>
        <p:nvSpPr>
          <p:cNvPr id="360" name="Shape 3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1" name="Shape 3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6" name="Shape 886"/>
        <p:cNvGrpSpPr/>
        <p:nvPr/>
      </p:nvGrpSpPr>
      <p:grpSpPr>
        <a:xfrm>
          <a:off x="0" y="0"/>
          <a:ext cx="0" cy="0"/>
          <a:chOff x="0" y="0"/>
          <a:chExt cx="0" cy="0"/>
        </a:xfrm>
      </p:grpSpPr>
      <p:sp>
        <p:nvSpPr>
          <p:cNvPr id="887" name="Shape 8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8" name="Shape 8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0" name="Shape 910"/>
        <p:cNvGrpSpPr/>
        <p:nvPr/>
      </p:nvGrpSpPr>
      <p:grpSpPr>
        <a:xfrm>
          <a:off x="0" y="0"/>
          <a:ext cx="0" cy="0"/>
          <a:chOff x="0" y="0"/>
          <a:chExt cx="0" cy="0"/>
        </a:xfrm>
      </p:grpSpPr>
      <p:sp>
        <p:nvSpPr>
          <p:cNvPr id="911" name="Shape 9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2" name="Shape 9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6" name="Shape 366"/>
        <p:cNvGrpSpPr/>
        <p:nvPr/>
      </p:nvGrpSpPr>
      <p:grpSpPr>
        <a:xfrm>
          <a:off x="0" y="0"/>
          <a:ext cx="0" cy="0"/>
          <a:chOff x="0" y="0"/>
          <a:chExt cx="0" cy="0"/>
        </a:xfrm>
      </p:grpSpPr>
      <p:sp>
        <p:nvSpPr>
          <p:cNvPr id="367" name="Shape 3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8" name="Shape 3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3" name="Shape 373"/>
        <p:cNvGrpSpPr/>
        <p:nvPr/>
      </p:nvGrpSpPr>
      <p:grpSpPr>
        <a:xfrm>
          <a:off x="0" y="0"/>
          <a:ext cx="0" cy="0"/>
          <a:chOff x="0" y="0"/>
          <a:chExt cx="0" cy="0"/>
        </a:xfrm>
      </p:grpSpPr>
      <p:sp>
        <p:nvSpPr>
          <p:cNvPr id="374" name="Shape 3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5" name="Shape 3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2.jpg"/><Relationship Id="rId3" Type="http://schemas.openxmlformats.org/officeDocument/2006/relationships/hyperlink" Target="www.strategyzer.com"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0.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jp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jp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6.xml.rels><?xml version="1.0" encoding="UTF-8" standalone="yes"?><Relationships xmlns="http://schemas.openxmlformats.org/package/2006/relationships"><Relationship Id="rId20" Type="http://schemas.openxmlformats.org/officeDocument/2006/relationships/image" Target="../media/image27.png"/><Relationship Id="rId22" Type="http://schemas.openxmlformats.org/officeDocument/2006/relationships/image" Target="../media/image26.png"/><Relationship Id="rId21" Type="http://schemas.openxmlformats.org/officeDocument/2006/relationships/image" Target="../media/image23.png"/><Relationship Id="rId24" Type="http://schemas.openxmlformats.org/officeDocument/2006/relationships/image" Target="../media/image28.png"/><Relationship Id="rId23" Type="http://schemas.openxmlformats.org/officeDocument/2006/relationships/image" Target="../media/image25.png"/><Relationship Id="rId1" Type="http://schemas.openxmlformats.org/officeDocument/2006/relationships/slideMaster" Target="../slideMasters/slideMaster3.xml"/><Relationship Id="rId2" Type="http://schemas.openxmlformats.org/officeDocument/2006/relationships/image" Target="../media/image6.png"/><Relationship Id="rId3" Type="http://schemas.openxmlformats.org/officeDocument/2006/relationships/image" Target="../media/image4.png"/><Relationship Id="rId4" Type="http://schemas.openxmlformats.org/officeDocument/2006/relationships/image" Target="../media/image9.png"/><Relationship Id="rId9" Type="http://schemas.openxmlformats.org/officeDocument/2006/relationships/image" Target="../media/image12.png"/><Relationship Id="rId26" Type="http://schemas.openxmlformats.org/officeDocument/2006/relationships/image" Target="../media/image31.png"/><Relationship Id="rId25" Type="http://schemas.openxmlformats.org/officeDocument/2006/relationships/image" Target="../media/image33.png"/><Relationship Id="rId28" Type="http://schemas.openxmlformats.org/officeDocument/2006/relationships/image" Target="../media/image38.png"/><Relationship Id="rId27" Type="http://schemas.openxmlformats.org/officeDocument/2006/relationships/image" Target="../media/image36.png"/><Relationship Id="rId5" Type="http://schemas.openxmlformats.org/officeDocument/2006/relationships/image" Target="../media/image7.png"/><Relationship Id="rId6" Type="http://schemas.openxmlformats.org/officeDocument/2006/relationships/image" Target="../media/image8.png"/><Relationship Id="rId29" Type="http://schemas.openxmlformats.org/officeDocument/2006/relationships/image" Target="../media/image29.png"/><Relationship Id="rId7" Type="http://schemas.openxmlformats.org/officeDocument/2006/relationships/image" Target="../media/image11.png"/><Relationship Id="rId8" Type="http://schemas.openxmlformats.org/officeDocument/2006/relationships/image" Target="../media/image10.png"/><Relationship Id="rId31" Type="http://schemas.openxmlformats.org/officeDocument/2006/relationships/image" Target="../media/image32.png"/><Relationship Id="rId30" Type="http://schemas.openxmlformats.org/officeDocument/2006/relationships/image" Target="../media/image35.png"/><Relationship Id="rId11" Type="http://schemas.openxmlformats.org/officeDocument/2006/relationships/image" Target="../media/image14.png"/><Relationship Id="rId33" Type="http://schemas.openxmlformats.org/officeDocument/2006/relationships/image" Target="../media/image34.png"/><Relationship Id="rId10" Type="http://schemas.openxmlformats.org/officeDocument/2006/relationships/image" Target="../media/image13.png"/><Relationship Id="rId32" Type="http://schemas.openxmlformats.org/officeDocument/2006/relationships/image" Target="../media/image37.png"/><Relationship Id="rId13" Type="http://schemas.openxmlformats.org/officeDocument/2006/relationships/image" Target="../media/image17.png"/><Relationship Id="rId35" Type="http://schemas.openxmlformats.org/officeDocument/2006/relationships/image" Target="../media/image39.png"/><Relationship Id="rId12" Type="http://schemas.openxmlformats.org/officeDocument/2006/relationships/image" Target="../media/image15.png"/><Relationship Id="rId34" Type="http://schemas.openxmlformats.org/officeDocument/2006/relationships/image" Target="../media/image42.png"/><Relationship Id="rId15" Type="http://schemas.openxmlformats.org/officeDocument/2006/relationships/image" Target="../media/image16.png"/><Relationship Id="rId37" Type="http://schemas.openxmlformats.org/officeDocument/2006/relationships/image" Target="../media/image43.png"/><Relationship Id="rId14" Type="http://schemas.openxmlformats.org/officeDocument/2006/relationships/image" Target="../media/image19.png"/><Relationship Id="rId36" Type="http://schemas.openxmlformats.org/officeDocument/2006/relationships/image" Target="../media/image40.png"/><Relationship Id="rId17" Type="http://schemas.openxmlformats.org/officeDocument/2006/relationships/image" Target="../media/image21.png"/><Relationship Id="rId39" Type="http://schemas.openxmlformats.org/officeDocument/2006/relationships/hyperlink" Target="https://picons.me/" TargetMode="External"/><Relationship Id="rId16" Type="http://schemas.openxmlformats.org/officeDocument/2006/relationships/image" Target="../media/image20.png"/><Relationship Id="rId38" Type="http://schemas.openxmlformats.org/officeDocument/2006/relationships/image" Target="../media/image44.png"/><Relationship Id="rId19" Type="http://schemas.openxmlformats.org/officeDocument/2006/relationships/image" Target="../media/image24.png"/><Relationship Id="rId18" Type="http://schemas.openxmlformats.org/officeDocument/2006/relationships/image" Target="../media/image18.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s://pages-staging.18f.gov/brand/#colors" TargetMode="External"/><Relationship Id="rId3" Type="http://schemas.openxmlformats.org/officeDocument/2006/relationships/image" Target="../media/image45.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5" name="Shape 4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8" name="Shape 48"/>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56" name="Shape 56"/>
        <p:cNvGrpSpPr/>
        <p:nvPr/>
      </p:nvGrpSpPr>
      <p:grpSpPr>
        <a:xfrm>
          <a:off x="0" y="0"/>
          <a:ext cx="0" cy="0"/>
          <a:chOff x="0" y="0"/>
          <a:chExt cx="0" cy="0"/>
        </a:xfrm>
      </p:grpSpPr>
      <p:sp>
        <p:nvSpPr>
          <p:cNvPr id="57" name="Shape 57"/>
          <p:cNvSpPr txBox="1"/>
          <p:nvPr>
            <p:ph type="ctrTitle"/>
          </p:nvPr>
        </p:nvSpPr>
        <p:spPr>
          <a:xfrm>
            <a:off x="311708" y="744575"/>
            <a:ext cx="8520600" cy="2052600"/>
          </a:xfrm>
          <a:prstGeom prst="rect">
            <a:avLst/>
          </a:prstGeom>
        </p:spPr>
        <p:txBody>
          <a:bodyPr anchorCtr="0" anchor="b" bIns="91425" lIns="91425" rIns="91425" tIns="91425"/>
          <a:lstStyle>
            <a:lvl1pPr lvl="0" rtl="0" algn="ctr">
              <a:spcBef>
                <a:spcPts val="0"/>
              </a:spcBef>
              <a:buSzPct val="100000"/>
              <a:defRPr sz="5200"/>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58" name="Shape 58"/>
          <p:cNvSpPr txBox="1"/>
          <p:nvPr>
            <p:ph idx="1" type="subTitle"/>
          </p:nvPr>
        </p:nvSpPr>
        <p:spPr>
          <a:xfrm>
            <a:off x="311700" y="2834125"/>
            <a:ext cx="8520600" cy="7926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800"/>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59" name="Shape 5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ission Model Canvas">
    <p:spTree>
      <p:nvGrpSpPr>
        <p:cNvPr id="60" name="Shape 60"/>
        <p:cNvGrpSpPr/>
        <p:nvPr/>
      </p:nvGrpSpPr>
      <p:grpSpPr>
        <a:xfrm>
          <a:off x="0" y="0"/>
          <a:ext cx="0" cy="0"/>
          <a:chOff x="0" y="0"/>
          <a:chExt cx="0" cy="0"/>
        </a:xfrm>
      </p:grpSpPr>
      <p:sp>
        <p:nvSpPr>
          <p:cNvPr id="61" name="Shape 61"/>
          <p:cNvSpPr/>
          <p:nvPr/>
        </p:nvSpPr>
        <p:spPr>
          <a:xfrm>
            <a:off x="-38250" y="-38250"/>
            <a:ext cx="9182400" cy="52701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grpSp>
        <p:nvGrpSpPr>
          <p:cNvPr id="62" name="Shape 62"/>
          <p:cNvGrpSpPr/>
          <p:nvPr/>
        </p:nvGrpSpPr>
        <p:grpSpPr>
          <a:xfrm>
            <a:off x="200100" y="-498914"/>
            <a:ext cx="8599013" cy="6170825"/>
            <a:chOff x="0" y="0"/>
            <a:chExt cx="9143995" cy="6857996"/>
          </a:xfrm>
        </p:grpSpPr>
        <p:pic>
          <p:nvPicPr>
            <p:cNvPr descr="the-mission-model-canvas.jpg" id="63" name="Shape 63"/>
            <p:cNvPicPr preferRelativeResize="0"/>
            <p:nvPr/>
          </p:nvPicPr>
          <p:blipFill>
            <a:blip r:embed="rId2">
              <a:alphaModFix/>
            </a:blip>
            <a:stretch>
              <a:fillRect/>
            </a:stretch>
          </p:blipFill>
          <p:spPr>
            <a:xfrm>
              <a:off x="0" y="0"/>
              <a:ext cx="9143995" cy="6465303"/>
            </a:xfrm>
            <a:prstGeom prst="rect">
              <a:avLst/>
            </a:prstGeom>
            <a:noFill/>
            <a:ln>
              <a:noFill/>
            </a:ln>
          </p:spPr>
        </p:pic>
        <p:pic>
          <p:nvPicPr>
            <p:cNvPr descr="the-mission-model-canvas.jpg" id="64" name="Shape 64"/>
            <p:cNvPicPr preferRelativeResize="0"/>
            <p:nvPr/>
          </p:nvPicPr>
          <p:blipFill rotWithShape="1">
            <a:blip r:embed="rId2">
              <a:alphaModFix/>
            </a:blip>
            <a:srcRect b="0" l="0" r="0" t="25228"/>
            <a:stretch/>
          </p:blipFill>
          <p:spPr>
            <a:xfrm>
              <a:off x="0" y="1839992"/>
              <a:ext cx="9143995" cy="4834154"/>
            </a:xfrm>
            <a:prstGeom prst="rect">
              <a:avLst/>
            </a:prstGeom>
            <a:noFill/>
            <a:ln>
              <a:noFill/>
            </a:ln>
          </p:spPr>
        </p:pic>
        <p:pic>
          <p:nvPicPr>
            <p:cNvPr descr="the-mission-model-canvas.jpg" id="65" name="Shape 65"/>
            <p:cNvPicPr preferRelativeResize="0"/>
            <p:nvPr/>
          </p:nvPicPr>
          <p:blipFill rotWithShape="1">
            <a:blip r:embed="rId2">
              <a:alphaModFix/>
            </a:blip>
            <a:srcRect b="0" l="0" r="0" t="49395"/>
            <a:stretch/>
          </p:blipFill>
          <p:spPr>
            <a:xfrm>
              <a:off x="0" y="3586298"/>
              <a:ext cx="9143995" cy="3271697"/>
            </a:xfrm>
            <a:prstGeom prst="rect">
              <a:avLst/>
            </a:prstGeom>
            <a:noFill/>
            <a:ln>
              <a:noFill/>
            </a:ln>
          </p:spPr>
        </p:pic>
      </p:grpSp>
      <p:sp>
        <p:nvSpPr>
          <p:cNvPr id="66" name="Shape 66"/>
          <p:cNvSpPr/>
          <p:nvPr/>
        </p:nvSpPr>
        <p:spPr>
          <a:xfrm>
            <a:off x="200100" y="-336325"/>
            <a:ext cx="8542200" cy="404099"/>
          </a:xfrm>
          <a:prstGeom prst="rect">
            <a:avLst/>
          </a:prstGeom>
          <a:solidFill>
            <a:srgbClr val="EFEFEF"/>
          </a:solidFill>
          <a:ln>
            <a:noFill/>
          </a:ln>
        </p:spPr>
        <p:txBody>
          <a:bodyPr anchorCtr="0" anchor="ctr" bIns="91425" lIns="91425" rIns="91425" tIns="91425">
            <a:noAutofit/>
          </a:bodyPr>
          <a:lstStyle/>
          <a:p>
            <a:pPr lvl="0">
              <a:spcBef>
                <a:spcPts val="0"/>
              </a:spcBef>
              <a:buNone/>
            </a:pPr>
            <a:r>
              <a:t/>
            </a:r>
            <a:endParaRPr/>
          </a:p>
        </p:txBody>
      </p:sp>
      <p:sp>
        <p:nvSpPr>
          <p:cNvPr id="67" name="Shape 67"/>
          <p:cNvSpPr/>
          <p:nvPr/>
        </p:nvSpPr>
        <p:spPr>
          <a:xfrm>
            <a:off x="109800" y="5038367"/>
            <a:ext cx="8886300" cy="513000"/>
          </a:xfrm>
          <a:prstGeom prst="rect">
            <a:avLst/>
          </a:prstGeom>
          <a:solidFill>
            <a:srgbClr val="EFEFEF"/>
          </a:solidFill>
          <a:ln>
            <a:noFill/>
          </a:ln>
        </p:spPr>
        <p:txBody>
          <a:bodyPr anchorCtr="0" anchor="ctr" bIns="91425" lIns="91425" rIns="91425" tIns="91425">
            <a:noAutofit/>
          </a:bodyPr>
          <a:lstStyle/>
          <a:p>
            <a:pPr lvl="0" rtl="0">
              <a:spcBef>
                <a:spcPts val="0"/>
              </a:spcBef>
              <a:buNone/>
            </a:pPr>
            <a:r>
              <a:t/>
            </a:r>
            <a:endParaRPr>
              <a:solidFill>
                <a:srgbClr val="EFEFEF"/>
              </a:solidFill>
            </a:endParaRPr>
          </a:p>
        </p:txBody>
      </p:sp>
      <p:sp>
        <p:nvSpPr>
          <p:cNvPr id="68" name="Shape 68"/>
          <p:cNvSpPr txBox="1"/>
          <p:nvPr/>
        </p:nvSpPr>
        <p:spPr>
          <a:xfrm>
            <a:off x="361879" y="4906476"/>
            <a:ext cx="5509500" cy="642900"/>
          </a:xfrm>
          <a:prstGeom prst="rect">
            <a:avLst/>
          </a:prstGeom>
          <a:noFill/>
          <a:ln>
            <a:noFill/>
          </a:ln>
        </p:spPr>
        <p:txBody>
          <a:bodyPr anchorCtr="0" anchor="t" bIns="91425" lIns="91425" rIns="91425" tIns="91425">
            <a:noAutofit/>
          </a:bodyPr>
          <a:lstStyle/>
          <a:p>
            <a:pPr lvl="0">
              <a:spcBef>
                <a:spcPts val="0"/>
              </a:spcBef>
              <a:buNone/>
            </a:pPr>
            <a:r>
              <a:rPr lang="en" sz="800" u="sng">
                <a:solidFill>
                  <a:schemeClr val="hlink"/>
                </a:solidFill>
                <a:hlinkClick r:id="rId3"/>
              </a:rPr>
              <a:t>Mission Model Canvas by Strategyzer - www.strategyzer.com</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1">
    <p:spTree>
      <p:nvGrpSpPr>
        <p:cNvPr id="69" name="Shape 69"/>
        <p:cNvGrpSpPr/>
        <p:nvPr/>
      </p:nvGrpSpPr>
      <p:grpSpPr>
        <a:xfrm>
          <a:off x="0" y="0"/>
          <a:ext cx="0" cy="0"/>
          <a:chOff x="0" y="0"/>
          <a:chExt cx="0" cy="0"/>
        </a:xfrm>
      </p:grpSpPr>
      <p:pic>
        <p:nvPicPr>
          <p:cNvPr descr="the-value-proposition-canvas.jpg" id="70" name="Shape 70"/>
          <p:cNvPicPr preferRelativeResize="0"/>
          <p:nvPr/>
        </p:nvPicPr>
        <p:blipFill>
          <a:blip r:embed="rId2">
            <a:alphaModFix/>
          </a:blip>
          <a:stretch>
            <a:fillRect/>
          </a:stretch>
        </p:blipFill>
        <p:spPr>
          <a:xfrm>
            <a:off x="0" y="0"/>
            <a:ext cx="6874138" cy="4860412"/>
          </a:xfrm>
          <a:prstGeom prst="rect">
            <a:avLst/>
          </a:prstGeom>
          <a:noFill/>
          <a:ln>
            <a:noFill/>
          </a:ln>
        </p:spPr>
      </p:pic>
      <p:sp>
        <p:nvSpPr>
          <p:cNvPr id="71" name="Shape 71"/>
          <p:cNvSpPr/>
          <p:nvPr/>
        </p:nvSpPr>
        <p:spPr>
          <a:xfrm>
            <a:off x="0" y="4850606"/>
            <a:ext cx="9165600" cy="3357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a:off x="4783925" y="769743"/>
            <a:ext cx="1031100" cy="1284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73" name="Shape 73"/>
          <p:cNvSpPr txBox="1"/>
          <p:nvPr/>
        </p:nvSpPr>
        <p:spPr>
          <a:xfrm>
            <a:off x="4731506" y="705473"/>
            <a:ext cx="1545300" cy="228600"/>
          </a:xfrm>
          <a:prstGeom prst="rect">
            <a:avLst/>
          </a:prstGeom>
          <a:noFill/>
          <a:ln>
            <a:noFill/>
          </a:ln>
        </p:spPr>
        <p:txBody>
          <a:bodyPr anchorCtr="0" anchor="t" bIns="91425" lIns="91425" rIns="91425" tIns="91425">
            <a:noAutofit/>
          </a:bodyPr>
          <a:lstStyle/>
          <a:p>
            <a:pPr lvl="0" rtl="0">
              <a:spcBef>
                <a:spcPts val="0"/>
              </a:spcBef>
              <a:buNone/>
            </a:pPr>
            <a:r>
              <a:rPr i="1" lang="en" sz="700"/>
              <a:t>Beneficiaries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74" name="Shape 74"/>
        <p:cNvGrpSpPr/>
        <p:nvPr/>
      </p:nvGrpSpPr>
      <p:grpSpPr>
        <a:xfrm>
          <a:off x="0" y="0"/>
          <a:ext cx="0" cy="0"/>
          <a:chOff x="0" y="0"/>
          <a:chExt cx="0" cy="0"/>
        </a:xfrm>
      </p:grpSpPr>
      <p:sp>
        <p:nvSpPr>
          <p:cNvPr id="75" name="Shape 75"/>
          <p:cNvSpPr txBox="1"/>
          <p:nvPr>
            <p:ph type="title"/>
          </p:nvPr>
        </p:nvSpPr>
        <p:spPr>
          <a:xfrm>
            <a:off x="311700" y="2150850"/>
            <a:ext cx="8520600" cy="841800"/>
          </a:xfrm>
          <a:prstGeom prst="rect">
            <a:avLst/>
          </a:prstGeom>
        </p:spPr>
        <p:txBody>
          <a:bodyPr anchorCtr="0" anchor="ctr" bIns="91425" lIns="91425" rIns="91425" tIns="91425"/>
          <a:lstStyle>
            <a:lvl1pPr lvl="0" rtl="0" algn="ctr">
              <a:spcBef>
                <a:spcPts val="0"/>
              </a:spcBef>
              <a:buSzPct val="100000"/>
              <a:defRPr sz="3600"/>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76" name="Shape 7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9" name="Shape 79"/>
          <p:cNvSpPr txBox="1"/>
          <p:nvPr>
            <p:ph idx="1" type="body"/>
          </p:nvPr>
        </p:nvSpPr>
        <p:spPr>
          <a:xfrm>
            <a:off x="311700" y="1152475"/>
            <a:ext cx="85206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0" name="Shape 8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81" name="Shape 81"/>
        <p:cNvGrpSpPr/>
        <p:nvPr/>
      </p:nvGrpSpPr>
      <p:grpSpPr>
        <a:xfrm>
          <a:off x="0" y="0"/>
          <a:ext cx="0" cy="0"/>
          <a:chOff x="0" y="0"/>
          <a:chExt cx="0" cy="0"/>
        </a:xfrm>
      </p:grpSpPr>
      <p:sp>
        <p:nvSpPr>
          <p:cNvPr id="82" name="Shape 82"/>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3" name="Shape 83"/>
          <p:cNvSpPr txBox="1"/>
          <p:nvPr>
            <p:ph idx="1" type="body"/>
          </p:nvPr>
        </p:nvSpPr>
        <p:spPr>
          <a:xfrm>
            <a:off x="3117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84" name="Shape 84"/>
          <p:cNvSpPr txBox="1"/>
          <p:nvPr>
            <p:ph idx="2" type="body"/>
          </p:nvPr>
        </p:nvSpPr>
        <p:spPr>
          <a:xfrm>
            <a:off x="48324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85" name="Shape 8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8" name="Shape 8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1">
    <p:spTree>
      <p:nvGrpSpPr>
        <p:cNvPr id="13" name="Shape 13"/>
        <p:cNvGrpSpPr/>
        <p:nvPr/>
      </p:nvGrpSpPr>
      <p:grpSpPr>
        <a:xfrm>
          <a:off x="0" y="0"/>
          <a:ext cx="0" cy="0"/>
          <a:chOff x="0" y="0"/>
          <a:chExt cx="0" cy="0"/>
        </a:xfrm>
      </p:grpSpPr>
      <p:pic>
        <p:nvPicPr>
          <p:cNvPr descr="chart.png" id="14" name="Shape 14"/>
          <p:cNvPicPr preferRelativeResize="0"/>
          <p:nvPr/>
        </p:nvPicPr>
        <p:blipFill rotWithShape="1">
          <a:blip r:embed="rId2">
            <a:alphaModFix/>
          </a:blip>
          <a:srcRect b="0" l="0" r="0" t="0"/>
          <a:stretch/>
        </p:blipFill>
        <p:spPr>
          <a:xfrm>
            <a:off x="152400" y="152400"/>
            <a:ext cx="6453871" cy="4838699"/>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89" name="Shape 89"/>
        <p:cNvGrpSpPr/>
        <p:nvPr/>
      </p:nvGrpSpPr>
      <p:grpSpPr>
        <a:xfrm>
          <a:off x="0" y="0"/>
          <a:ext cx="0" cy="0"/>
          <a:chOff x="0" y="0"/>
          <a:chExt cx="0" cy="0"/>
        </a:xfrm>
      </p:grpSpPr>
      <p:sp>
        <p:nvSpPr>
          <p:cNvPr id="90" name="Shape 90"/>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91" name="Shape 91"/>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92" name="Shape 9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93" name="Shape 93"/>
        <p:cNvGrpSpPr/>
        <p:nvPr/>
      </p:nvGrpSpPr>
      <p:grpSpPr>
        <a:xfrm>
          <a:off x="0" y="0"/>
          <a:ext cx="0" cy="0"/>
          <a:chOff x="0" y="0"/>
          <a:chExt cx="0" cy="0"/>
        </a:xfrm>
      </p:grpSpPr>
      <p:sp>
        <p:nvSpPr>
          <p:cNvPr id="94" name="Shape 94"/>
          <p:cNvSpPr txBox="1"/>
          <p:nvPr>
            <p:ph type="title"/>
          </p:nvPr>
        </p:nvSpPr>
        <p:spPr>
          <a:xfrm>
            <a:off x="490250" y="450150"/>
            <a:ext cx="6367800" cy="40908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95" name="Shape 9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96" name="Shape 96"/>
        <p:cNvGrpSpPr/>
        <p:nvPr/>
      </p:nvGrpSpPr>
      <p:grpSpPr>
        <a:xfrm>
          <a:off x="0" y="0"/>
          <a:ext cx="0" cy="0"/>
          <a:chOff x="0" y="0"/>
          <a:chExt cx="0" cy="0"/>
        </a:xfrm>
      </p:grpSpPr>
      <p:sp>
        <p:nvSpPr>
          <p:cNvPr id="97" name="Shape 97"/>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98" name="Shape 98"/>
          <p:cNvSpPr txBox="1"/>
          <p:nvPr>
            <p:ph type="title"/>
          </p:nvPr>
        </p:nvSpPr>
        <p:spPr>
          <a:xfrm>
            <a:off x="265500" y="1233175"/>
            <a:ext cx="4045200" cy="14823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99" name="Shape 99"/>
          <p:cNvSpPr txBox="1"/>
          <p:nvPr>
            <p:ph idx="1" type="subTitle"/>
          </p:nvPr>
        </p:nvSpPr>
        <p:spPr>
          <a:xfrm>
            <a:off x="265500" y="2803075"/>
            <a:ext cx="4045200" cy="12351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100" name="Shape 100"/>
          <p:cNvSpPr txBox="1"/>
          <p:nvPr>
            <p:ph idx="2" type="body"/>
          </p:nvPr>
        </p:nvSpPr>
        <p:spPr>
          <a:xfrm>
            <a:off x="4939500" y="724075"/>
            <a:ext cx="3837000" cy="36951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1" name="Shape 10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02" name="Shape 102"/>
        <p:cNvGrpSpPr/>
        <p:nvPr/>
      </p:nvGrpSpPr>
      <p:grpSpPr>
        <a:xfrm>
          <a:off x="0" y="0"/>
          <a:ext cx="0" cy="0"/>
          <a:chOff x="0" y="0"/>
          <a:chExt cx="0" cy="0"/>
        </a:xfrm>
      </p:grpSpPr>
      <p:sp>
        <p:nvSpPr>
          <p:cNvPr id="103" name="Shape 103"/>
          <p:cNvSpPr txBox="1"/>
          <p:nvPr>
            <p:ph idx="1" type="body"/>
          </p:nvPr>
        </p:nvSpPr>
        <p:spPr>
          <a:xfrm>
            <a:off x="311700" y="4230575"/>
            <a:ext cx="5998800" cy="605100"/>
          </a:xfrm>
          <a:prstGeom prst="rect">
            <a:avLst/>
          </a:prstGeom>
        </p:spPr>
        <p:txBody>
          <a:bodyPr anchorCtr="0" anchor="ctr" bIns="91425" lIns="91425" rIns="91425" tIns="91425"/>
          <a:lstStyle>
            <a:lvl1pPr lvl="0" rtl="0">
              <a:lnSpc>
                <a:spcPct val="100000"/>
              </a:lnSpc>
              <a:spcBef>
                <a:spcPts val="0"/>
              </a:spcBef>
              <a:spcAft>
                <a:spcPts val="0"/>
              </a:spcAft>
              <a:buNone/>
              <a:defRPr/>
            </a:lvl1pPr>
          </a:lstStyle>
          <a:p/>
        </p:txBody>
      </p:sp>
      <p:sp>
        <p:nvSpPr>
          <p:cNvPr id="104" name="Shape 10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105" name="Shape 105"/>
        <p:cNvGrpSpPr/>
        <p:nvPr/>
      </p:nvGrpSpPr>
      <p:grpSpPr>
        <a:xfrm>
          <a:off x="0" y="0"/>
          <a:ext cx="0" cy="0"/>
          <a:chOff x="0" y="0"/>
          <a:chExt cx="0" cy="0"/>
        </a:xfrm>
      </p:grpSpPr>
      <p:sp>
        <p:nvSpPr>
          <p:cNvPr id="106" name="Shape 106"/>
          <p:cNvSpPr txBox="1"/>
          <p:nvPr>
            <p:ph type="title"/>
          </p:nvPr>
        </p:nvSpPr>
        <p:spPr>
          <a:xfrm>
            <a:off x="311700" y="1106125"/>
            <a:ext cx="8520600" cy="1963500"/>
          </a:xfrm>
          <a:prstGeom prst="rect">
            <a:avLst/>
          </a:prstGeom>
        </p:spPr>
        <p:txBody>
          <a:bodyPr anchorCtr="0" anchor="b" bIns="91425" lIns="91425" rIns="91425"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107" name="Shape 107"/>
          <p:cNvSpPr txBox="1"/>
          <p:nvPr>
            <p:ph idx="1" type="body"/>
          </p:nvPr>
        </p:nvSpPr>
        <p:spPr>
          <a:xfrm>
            <a:off x="311700" y="3152225"/>
            <a:ext cx="85206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108" name="Shape 10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09" name="Shape 109"/>
        <p:cNvGrpSpPr/>
        <p:nvPr/>
      </p:nvGrpSpPr>
      <p:grpSpPr>
        <a:xfrm>
          <a:off x="0" y="0"/>
          <a:ext cx="0" cy="0"/>
          <a:chOff x="0" y="0"/>
          <a:chExt cx="0" cy="0"/>
        </a:xfrm>
      </p:grpSpPr>
      <p:sp>
        <p:nvSpPr>
          <p:cNvPr id="110" name="Shape 11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for Presentation">
    <p:bg>
      <p:bgPr>
        <a:solidFill>
          <a:srgbClr val="1C304A"/>
        </a:solidFill>
      </p:bgPr>
    </p:bg>
    <p:spTree>
      <p:nvGrpSpPr>
        <p:cNvPr id="115" name="Shape 115"/>
        <p:cNvGrpSpPr/>
        <p:nvPr/>
      </p:nvGrpSpPr>
      <p:grpSpPr>
        <a:xfrm>
          <a:off x="0" y="0"/>
          <a:ext cx="0" cy="0"/>
          <a:chOff x="0" y="0"/>
          <a:chExt cx="0" cy="0"/>
        </a:xfrm>
      </p:grpSpPr>
      <p:sp>
        <p:nvSpPr>
          <p:cNvPr id="116" name="Shape 116"/>
          <p:cNvSpPr txBox="1"/>
          <p:nvPr>
            <p:ph type="ctrTitle"/>
          </p:nvPr>
        </p:nvSpPr>
        <p:spPr>
          <a:xfrm>
            <a:off x="718450" y="525012"/>
            <a:ext cx="7386600" cy="1651800"/>
          </a:xfrm>
          <a:prstGeom prst="rect">
            <a:avLst/>
          </a:prstGeom>
        </p:spPr>
        <p:txBody>
          <a:bodyPr anchorCtr="0" anchor="t" bIns="91425" lIns="91425" rIns="91425" tIns="91425"/>
          <a:lstStyle>
            <a:lvl1pPr lvl="0" rtl="0">
              <a:spcBef>
                <a:spcPts val="0"/>
              </a:spcBef>
              <a:buClr>
                <a:srgbClr val="00CFFF"/>
              </a:buClr>
              <a:buSzPct val="100000"/>
              <a:defRPr b="1" sz="5000">
                <a:solidFill>
                  <a:srgbClr val="00CFFF"/>
                </a:solidFill>
              </a:defRPr>
            </a:lvl1pPr>
            <a:lvl2pPr lvl="1" rtl="0" algn="ctr">
              <a:spcBef>
                <a:spcPts val="0"/>
              </a:spcBef>
              <a:buSzPct val="100000"/>
              <a:defRPr sz="5000"/>
            </a:lvl2pPr>
            <a:lvl3pPr lvl="2" rtl="0" algn="ctr">
              <a:spcBef>
                <a:spcPts val="0"/>
              </a:spcBef>
              <a:buSzPct val="100000"/>
              <a:defRPr sz="5000"/>
            </a:lvl3pPr>
            <a:lvl4pPr lvl="3" rtl="0" algn="ctr">
              <a:spcBef>
                <a:spcPts val="0"/>
              </a:spcBef>
              <a:buSzPct val="100000"/>
              <a:defRPr sz="5000"/>
            </a:lvl4pPr>
            <a:lvl5pPr lvl="4" rtl="0" algn="ctr">
              <a:spcBef>
                <a:spcPts val="0"/>
              </a:spcBef>
              <a:buSzPct val="100000"/>
              <a:defRPr sz="5000"/>
            </a:lvl5pPr>
            <a:lvl6pPr lvl="5" rtl="0" algn="ctr">
              <a:spcBef>
                <a:spcPts val="0"/>
              </a:spcBef>
              <a:buSzPct val="100000"/>
              <a:defRPr sz="5000"/>
            </a:lvl6pPr>
            <a:lvl7pPr lvl="6" rtl="0" algn="ctr">
              <a:spcBef>
                <a:spcPts val="0"/>
              </a:spcBef>
              <a:buSzPct val="100000"/>
              <a:defRPr sz="5000"/>
            </a:lvl7pPr>
            <a:lvl8pPr lvl="7" rtl="0" algn="ctr">
              <a:spcBef>
                <a:spcPts val="0"/>
              </a:spcBef>
              <a:buSzPct val="100000"/>
              <a:defRPr sz="5000"/>
            </a:lvl8pPr>
            <a:lvl9pPr lvl="8" rtl="0" algn="ctr">
              <a:spcBef>
                <a:spcPts val="0"/>
              </a:spcBef>
              <a:buSzPct val="100000"/>
              <a:defRPr sz="5000"/>
            </a:lvl9pPr>
          </a:lstStyle>
          <a:p/>
        </p:txBody>
      </p:sp>
      <p:sp>
        <p:nvSpPr>
          <p:cNvPr id="117" name="Shape 117"/>
          <p:cNvSpPr txBox="1"/>
          <p:nvPr>
            <p:ph idx="1" type="subTitle"/>
          </p:nvPr>
        </p:nvSpPr>
        <p:spPr>
          <a:xfrm>
            <a:off x="735280" y="2270704"/>
            <a:ext cx="4389300" cy="792600"/>
          </a:xfrm>
          <a:prstGeom prst="rect">
            <a:avLst/>
          </a:prstGeom>
        </p:spPr>
        <p:txBody>
          <a:bodyPr anchorCtr="0" anchor="t" bIns="91425" lIns="91425" rIns="91425" tIns="91425"/>
          <a:lstStyle>
            <a:lvl1pPr lvl="0" rtl="0">
              <a:lnSpc>
                <a:spcPct val="100000"/>
              </a:lnSpc>
              <a:spcBef>
                <a:spcPts val="0"/>
              </a:spcBef>
              <a:spcAft>
                <a:spcPts val="0"/>
              </a:spcAft>
              <a:buClr>
                <a:srgbClr val="00CFFF"/>
              </a:buClr>
              <a:buSzPct val="100000"/>
              <a:buNone/>
              <a:defRPr sz="1400">
                <a:solidFill>
                  <a:srgbClr val="00CFFF"/>
                </a:solidFill>
              </a:defRPr>
            </a:lvl1pPr>
            <a:lvl2pPr lvl="1" rtl="0">
              <a:lnSpc>
                <a:spcPct val="100000"/>
              </a:lnSpc>
              <a:spcBef>
                <a:spcPts val="0"/>
              </a:spcBef>
              <a:spcAft>
                <a:spcPts val="0"/>
              </a:spcAft>
              <a:buClr>
                <a:srgbClr val="206E7C"/>
              </a:buClr>
              <a:buNone/>
              <a:defRPr>
                <a:solidFill>
                  <a:srgbClr val="206E7C"/>
                </a:solidFill>
              </a:defRPr>
            </a:lvl2pPr>
            <a:lvl3pPr lvl="2" rtl="0">
              <a:lnSpc>
                <a:spcPct val="100000"/>
              </a:lnSpc>
              <a:spcBef>
                <a:spcPts val="0"/>
              </a:spcBef>
              <a:spcAft>
                <a:spcPts val="0"/>
              </a:spcAft>
              <a:buClr>
                <a:srgbClr val="206E7C"/>
              </a:buClr>
              <a:buNone/>
              <a:defRPr>
                <a:solidFill>
                  <a:srgbClr val="206E7C"/>
                </a:solidFill>
              </a:defRPr>
            </a:lvl3pPr>
            <a:lvl4pPr lvl="3" rtl="0">
              <a:lnSpc>
                <a:spcPct val="100000"/>
              </a:lnSpc>
              <a:spcBef>
                <a:spcPts val="0"/>
              </a:spcBef>
              <a:spcAft>
                <a:spcPts val="0"/>
              </a:spcAft>
              <a:buClr>
                <a:srgbClr val="206E7C"/>
              </a:buClr>
              <a:buNone/>
              <a:defRPr>
                <a:solidFill>
                  <a:srgbClr val="206E7C"/>
                </a:solidFill>
              </a:defRPr>
            </a:lvl4pPr>
            <a:lvl5pPr lvl="4" rtl="0">
              <a:lnSpc>
                <a:spcPct val="100000"/>
              </a:lnSpc>
              <a:spcBef>
                <a:spcPts val="0"/>
              </a:spcBef>
              <a:spcAft>
                <a:spcPts val="0"/>
              </a:spcAft>
              <a:buClr>
                <a:srgbClr val="206E7C"/>
              </a:buClr>
              <a:buNone/>
              <a:defRPr>
                <a:solidFill>
                  <a:srgbClr val="206E7C"/>
                </a:solidFill>
              </a:defRPr>
            </a:lvl5pPr>
            <a:lvl6pPr lvl="5" rtl="0">
              <a:lnSpc>
                <a:spcPct val="100000"/>
              </a:lnSpc>
              <a:spcBef>
                <a:spcPts val="0"/>
              </a:spcBef>
              <a:spcAft>
                <a:spcPts val="0"/>
              </a:spcAft>
              <a:buClr>
                <a:srgbClr val="206E7C"/>
              </a:buClr>
              <a:buNone/>
              <a:defRPr>
                <a:solidFill>
                  <a:srgbClr val="206E7C"/>
                </a:solidFill>
              </a:defRPr>
            </a:lvl6pPr>
            <a:lvl7pPr lvl="6" rtl="0">
              <a:lnSpc>
                <a:spcPct val="100000"/>
              </a:lnSpc>
              <a:spcBef>
                <a:spcPts val="0"/>
              </a:spcBef>
              <a:spcAft>
                <a:spcPts val="0"/>
              </a:spcAft>
              <a:buClr>
                <a:srgbClr val="206E7C"/>
              </a:buClr>
              <a:buNone/>
              <a:defRPr>
                <a:solidFill>
                  <a:srgbClr val="206E7C"/>
                </a:solidFill>
              </a:defRPr>
            </a:lvl7pPr>
            <a:lvl8pPr lvl="7" rtl="0">
              <a:lnSpc>
                <a:spcPct val="100000"/>
              </a:lnSpc>
              <a:spcBef>
                <a:spcPts val="0"/>
              </a:spcBef>
              <a:spcAft>
                <a:spcPts val="0"/>
              </a:spcAft>
              <a:buClr>
                <a:srgbClr val="206E7C"/>
              </a:buClr>
              <a:buNone/>
              <a:defRPr>
                <a:solidFill>
                  <a:srgbClr val="206E7C"/>
                </a:solidFill>
              </a:defRPr>
            </a:lvl8pPr>
            <a:lvl9pPr lvl="8" rtl="0">
              <a:lnSpc>
                <a:spcPct val="100000"/>
              </a:lnSpc>
              <a:spcBef>
                <a:spcPts val="0"/>
              </a:spcBef>
              <a:spcAft>
                <a:spcPts val="0"/>
              </a:spcAft>
              <a:buClr>
                <a:srgbClr val="206E7C"/>
              </a:buClr>
              <a:buNone/>
              <a:defRPr>
                <a:solidFill>
                  <a:srgbClr val="206E7C"/>
                </a:solidFill>
              </a:defRPr>
            </a:lvl9pPr>
          </a:lstStyle>
          <a:p/>
        </p:txBody>
      </p:sp>
      <p:sp>
        <p:nvSpPr>
          <p:cNvPr id="118" name="Shape 118"/>
          <p:cNvSpPr txBox="1"/>
          <p:nvPr>
            <p:ph idx="2" type="subTitle"/>
          </p:nvPr>
        </p:nvSpPr>
        <p:spPr>
          <a:xfrm>
            <a:off x="1190575" y="4444054"/>
            <a:ext cx="2736000" cy="261900"/>
          </a:xfrm>
          <a:prstGeom prst="rect">
            <a:avLst/>
          </a:prstGeom>
        </p:spPr>
        <p:txBody>
          <a:bodyPr anchorCtr="0" anchor="t" bIns="91425" lIns="91425" rIns="91425" tIns="91425"/>
          <a:lstStyle>
            <a:lvl1pPr lvl="0" rtl="0">
              <a:spcBef>
                <a:spcPts val="0"/>
              </a:spcBef>
              <a:buNone/>
              <a:defRPr sz="800">
                <a:solidFill>
                  <a:srgbClr val="FFFFFF"/>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pic>
        <p:nvPicPr>
          <p:cNvPr id="119" name="Shape 119"/>
          <p:cNvPicPr preferRelativeResize="0"/>
          <p:nvPr/>
        </p:nvPicPr>
        <p:blipFill>
          <a:blip r:embed="rId2">
            <a:alphaModFix/>
          </a:blip>
          <a:stretch>
            <a:fillRect/>
          </a:stretch>
        </p:blipFill>
        <p:spPr>
          <a:xfrm>
            <a:off x="825509" y="4438374"/>
            <a:ext cx="329349" cy="32934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Title for Print">
    <p:bg>
      <p:bgPr>
        <a:solidFill>
          <a:srgbClr val="FFFFFF"/>
        </a:solidFill>
      </p:bgPr>
    </p:bg>
    <p:spTree>
      <p:nvGrpSpPr>
        <p:cNvPr id="120" name="Shape 120"/>
        <p:cNvGrpSpPr/>
        <p:nvPr/>
      </p:nvGrpSpPr>
      <p:grpSpPr>
        <a:xfrm>
          <a:off x="0" y="0"/>
          <a:ext cx="0" cy="0"/>
          <a:chOff x="0" y="0"/>
          <a:chExt cx="0" cy="0"/>
        </a:xfrm>
      </p:grpSpPr>
      <p:sp>
        <p:nvSpPr>
          <p:cNvPr id="121" name="Shape 121"/>
          <p:cNvSpPr txBox="1"/>
          <p:nvPr>
            <p:ph type="ctrTitle"/>
          </p:nvPr>
        </p:nvSpPr>
        <p:spPr>
          <a:xfrm>
            <a:off x="712839" y="536231"/>
            <a:ext cx="7386600" cy="925800"/>
          </a:xfrm>
          <a:prstGeom prst="rect">
            <a:avLst/>
          </a:prstGeom>
        </p:spPr>
        <p:txBody>
          <a:bodyPr anchorCtr="0" anchor="t" bIns="91425" lIns="91425" rIns="91425" tIns="91425"/>
          <a:lstStyle>
            <a:lvl1pPr lvl="0" rtl="0">
              <a:spcBef>
                <a:spcPts val="0"/>
              </a:spcBef>
              <a:buClr>
                <a:srgbClr val="1C304A"/>
              </a:buClr>
              <a:buSzPct val="100000"/>
              <a:defRPr b="1" sz="5000">
                <a:solidFill>
                  <a:srgbClr val="1C304A"/>
                </a:solidFill>
              </a:defRPr>
            </a:lvl1pPr>
            <a:lvl2pPr lvl="1" rtl="0" algn="ctr">
              <a:spcBef>
                <a:spcPts val="0"/>
              </a:spcBef>
              <a:buClr>
                <a:srgbClr val="1C304A"/>
              </a:buClr>
              <a:buSzPct val="100000"/>
              <a:defRPr sz="5000">
                <a:solidFill>
                  <a:srgbClr val="1C304A"/>
                </a:solidFill>
              </a:defRPr>
            </a:lvl2pPr>
            <a:lvl3pPr lvl="2" rtl="0" algn="ctr">
              <a:spcBef>
                <a:spcPts val="0"/>
              </a:spcBef>
              <a:buClr>
                <a:srgbClr val="1C304A"/>
              </a:buClr>
              <a:buSzPct val="100000"/>
              <a:defRPr sz="5000">
                <a:solidFill>
                  <a:srgbClr val="1C304A"/>
                </a:solidFill>
              </a:defRPr>
            </a:lvl3pPr>
            <a:lvl4pPr lvl="3" rtl="0" algn="ctr">
              <a:spcBef>
                <a:spcPts val="0"/>
              </a:spcBef>
              <a:buClr>
                <a:srgbClr val="1C304A"/>
              </a:buClr>
              <a:buSzPct val="100000"/>
              <a:defRPr sz="5000">
                <a:solidFill>
                  <a:srgbClr val="1C304A"/>
                </a:solidFill>
              </a:defRPr>
            </a:lvl4pPr>
            <a:lvl5pPr lvl="4" rtl="0" algn="ctr">
              <a:spcBef>
                <a:spcPts val="0"/>
              </a:spcBef>
              <a:buClr>
                <a:srgbClr val="1C304A"/>
              </a:buClr>
              <a:buSzPct val="100000"/>
              <a:defRPr sz="5000">
                <a:solidFill>
                  <a:srgbClr val="1C304A"/>
                </a:solidFill>
              </a:defRPr>
            </a:lvl5pPr>
            <a:lvl6pPr lvl="5" rtl="0" algn="ctr">
              <a:spcBef>
                <a:spcPts val="0"/>
              </a:spcBef>
              <a:buClr>
                <a:srgbClr val="1C304A"/>
              </a:buClr>
              <a:buSzPct val="100000"/>
              <a:defRPr sz="5000">
                <a:solidFill>
                  <a:srgbClr val="1C304A"/>
                </a:solidFill>
              </a:defRPr>
            </a:lvl6pPr>
            <a:lvl7pPr lvl="6" rtl="0" algn="ctr">
              <a:spcBef>
                <a:spcPts val="0"/>
              </a:spcBef>
              <a:buClr>
                <a:srgbClr val="1C304A"/>
              </a:buClr>
              <a:buSzPct val="100000"/>
              <a:defRPr sz="5000">
                <a:solidFill>
                  <a:srgbClr val="1C304A"/>
                </a:solidFill>
              </a:defRPr>
            </a:lvl7pPr>
            <a:lvl8pPr lvl="7" rtl="0" algn="ctr">
              <a:spcBef>
                <a:spcPts val="0"/>
              </a:spcBef>
              <a:buClr>
                <a:srgbClr val="1C304A"/>
              </a:buClr>
              <a:buSzPct val="100000"/>
              <a:defRPr sz="5000">
                <a:solidFill>
                  <a:srgbClr val="1C304A"/>
                </a:solidFill>
              </a:defRPr>
            </a:lvl8pPr>
            <a:lvl9pPr lvl="8" rtl="0" algn="ctr">
              <a:spcBef>
                <a:spcPts val="0"/>
              </a:spcBef>
              <a:buClr>
                <a:srgbClr val="1C304A"/>
              </a:buClr>
              <a:buSzPct val="100000"/>
              <a:defRPr sz="5000">
                <a:solidFill>
                  <a:srgbClr val="1C304A"/>
                </a:solidFill>
              </a:defRPr>
            </a:lvl9pPr>
          </a:lstStyle>
          <a:p/>
        </p:txBody>
      </p:sp>
      <p:sp>
        <p:nvSpPr>
          <p:cNvPr id="122" name="Shape 122"/>
          <p:cNvSpPr txBox="1"/>
          <p:nvPr>
            <p:ph idx="1" type="subTitle"/>
          </p:nvPr>
        </p:nvSpPr>
        <p:spPr>
          <a:xfrm>
            <a:off x="729680" y="2287533"/>
            <a:ext cx="4389300" cy="792600"/>
          </a:xfrm>
          <a:prstGeom prst="rect">
            <a:avLst/>
          </a:prstGeom>
        </p:spPr>
        <p:txBody>
          <a:bodyPr anchorCtr="0" anchor="t" bIns="91425" lIns="91425" rIns="91425" tIns="91425"/>
          <a:lstStyle>
            <a:lvl1pPr lvl="0" rtl="0">
              <a:lnSpc>
                <a:spcPct val="100000"/>
              </a:lnSpc>
              <a:spcBef>
                <a:spcPts val="0"/>
              </a:spcBef>
              <a:spcAft>
                <a:spcPts val="0"/>
              </a:spcAft>
              <a:buClr>
                <a:srgbClr val="1C304A"/>
              </a:buClr>
              <a:buSzPct val="100000"/>
              <a:buNone/>
              <a:defRPr sz="1400">
                <a:solidFill>
                  <a:srgbClr val="1C304A"/>
                </a:solidFill>
              </a:defRPr>
            </a:lvl1pPr>
            <a:lvl2pPr lvl="1" rtl="0">
              <a:lnSpc>
                <a:spcPct val="100000"/>
              </a:lnSpc>
              <a:spcBef>
                <a:spcPts val="0"/>
              </a:spcBef>
              <a:spcAft>
                <a:spcPts val="0"/>
              </a:spcAft>
              <a:buClr>
                <a:srgbClr val="1C304A"/>
              </a:buClr>
              <a:buNone/>
              <a:defRPr>
                <a:solidFill>
                  <a:srgbClr val="1C304A"/>
                </a:solidFill>
              </a:defRPr>
            </a:lvl2pPr>
            <a:lvl3pPr lvl="2" rtl="0">
              <a:lnSpc>
                <a:spcPct val="100000"/>
              </a:lnSpc>
              <a:spcBef>
                <a:spcPts val="0"/>
              </a:spcBef>
              <a:spcAft>
                <a:spcPts val="0"/>
              </a:spcAft>
              <a:buClr>
                <a:srgbClr val="1C304A"/>
              </a:buClr>
              <a:buNone/>
              <a:defRPr>
                <a:solidFill>
                  <a:srgbClr val="1C304A"/>
                </a:solidFill>
              </a:defRPr>
            </a:lvl3pPr>
            <a:lvl4pPr lvl="3" rtl="0">
              <a:lnSpc>
                <a:spcPct val="100000"/>
              </a:lnSpc>
              <a:spcBef>
                <a:spcPts val="0"/>
              </a:spcBef>
              <a:spcAft>
                <a:spcPts val="0"/>
              </a:spcAft>
              <a:buClr>
                <a:srgbClr val="1C304A"/>
              </a:buClr>
              <a:buNone/>
              <a:defRPr>
                <a:solidFill>
                  <a:srgbClr val="1C304A"/>
                </a:solidFill>
              </a:defRPr>
            </a:lvl4pPr>
            <a:lvl5pPr lvl="4" rtl="0">
              <a:lnSpc>
                <a:spcPct val="100000"/>
              </a:lnSpc>
              <a:spcBef>
                <a:spcPts val="0"/>
              </a:spcBef>
              <a:spcAft>
                <a:spcPts val="0"/>
              </a:spcAft>
              <a:buClr>
                <a:srgbClr val="1C304A"/>
              </a:buClr>
              <a:buNone/>
              <a:defRPr>
                <a:solidFill>
                  <a:srgbClr val="1C304A"/>
                </a:solidFill>
              </a:defRPr>
            </a:lvl5pPr>
            <a:lvl6pPr lvl="5" rtl="0">
              <a:lnSpc>
                <a:spcPct val="100000"/>
              </a:lnSpc>
              <a:spcBef>
                <a:spcPts val="0"/>
              </a:spcBef>
              <a:spcAft>
                <a:spcPts val="0"/>
              </a:spcAft>
              <a:buClr>
                <a:srgbClr val="1C304A"/>
              </a:buClr>
              <a:buNone/>
              <a:defRPr>
                <a:solidFill>
                  <a:srgbClr val="1C304A"/>
                </a:solidFill>
              </a:defRPr>
            </a:lvl6pPr>
            <a:lvl7pPr lvl="6" rtl="0">
              <a:lnSpc>
                <a:spcPct val="100000"/>
              </a:lnSpc>
              <a:spcBef>
                <a:spcPts val="0"/>
              </a:spcBef>
              <a:spcAft>
                <a:spcPts val="0"/>
              </a:spcAft>
              <a:buClr>
                <a:srgbClr val="1C304A"/>
              </a:buClr>
              <a:buNone/>
              <a:defRPr>
                <a:solidFill>
                  <a:srgbClr val="1C304A"/>
                </a:solidFill>
              </a:defRPr>
            </a:lvl7pPr>
            <a:lvl8pPr lvl="7" rtl="0">
              <a:lnSpc>
                <a:spcPct val="100000"/>
              </a:lnSpc>
              <a:spcBef>
                <a:spcPts val="0"/>
              </a:spcBef>
              <a:spcAft>
                <a:spcPts val="0"/>
              </a:spcAft>
              <a:buClr>
                <a:srgbClr val="1C304A"/>
              </a:buClr>
              <a:buNone/>
              <a:defRPr>
                <a:solidFill>
                  <a:srgbClr val="1C304A"/>
                </a:solidFill>
              </a:defRPr>
            </a:lvl8pPr>
            <a:lvl9pPr lvl="8" rtl="0">
              <a:lnSpc>
                <a:spcPct val="100000"/>
              </a:lnSpc>
              <a:spcBef>
                <a:spcPts val="0"/>
              </a:spcBef>
              <a:spcAft>
                <a:spcPts val="0"/>
              </a:spcAft>
              <a:buClr>
                <a:srgbClr val="1C304A"/>
              </a:buClr>
              <a:buNone/>
              <a:defRPr>
                <a:solidFill>
                  <a:srgbClr val="1C304A"/>
                </a:solidFill>
              </a:defRPr>
            </a:lvl9pPr>
          </a:lstStyle>
          <a:p/>
        </p:txBody>
      </p:sp>
      <p:sp>
        <p:nvSpPr>
          <p:cNvPr id="123" name="Shape 123"/>
          <p:cNvSpPr txBox="1"/>
          <p:nvPr>
            <p:ph idx="2" type="subTitle"/>
          </p:nvPr>
        </p:nvSpPr>
        <p:spPr>
          <a:xfrm>
            <a:off x="1190575" y="4444054"/>
            <a:ext cx="2736000" cy="261900"/>
          </a:xfrm>
          <a:prstGeom prst="rect">
            <a:avLst/>
          </a:prstGeom>
        </p:spPr>
        <p:txBody>
          <a:bodyPr anchorCtr="0" anchor="t" bIns="91425" lIns="91425" rIns="91425" tIns="91425"/>
          <a:lstStyle>
            <a:lvl1pPr lvl="0" rtl="0">
              <a:spcBef>
                <a:spcPts val="0"/>
              </a:spcBef>
              <a:buNone/>
              <a:defRPr sz="800">
                <a:solidFill>
                  <a:srgbClr val="1C304A"/>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pic>
        <p:nvPicPr>
          <p:cNvPr descr="18F-Logo-S.png" id="124" name="Shape 124"/>
          <p:cNvPicPr preferRelativeResize="0"/>
          <p:nvPr/>
        </p:nvPicPr>
        <p:blipFill>
          <a:blip r:embed="rId2">
            <a:alphaModFix/>
          </a:blip>
          <a:stretch>
            <a:fillRect/>
          </a:stretch>
        </p:blipFill>
        <p:spPr>
          <a:xfrm>
            <a:off x="825500" y="4438375"/>
            <a:ext cx="329350" cy="32935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Divider Blue">
    <p:bg>
      <p:bgPr>
        <a:solidFill>
          <a:srgbClr val="00CFFF"/>
        </a:solidFill>
      </p:bgPr>
    </p:bg>
    <p:spTree>
      <p:nvGrpSpPr>
        <p:cNvPr id="125" name="Shape 125"/>
        <p:cNvGrpSpPr/>
        <p:nvPr/>
      </p:nvGrpSpPr>
      <p:grpSpPr>
        <a:xfrm>
          <a:off x="0" y="0"/>
          <a:ext cx="0" cy="0"/>
          <a:chOff x="0" y="0"/>
          <a:chExt cx="0" cy="0"/>
        </a:xfrm>
      </p:grpSpPr>
      <p:sp>
        <p:nvSpPr>
          <p:cNvPr id="126" name="Shape 126"/>
          <p:cNvSpPr txBox="1"/>
          <p:nvPr>
            <p:ph idx="12" type="sldNum"/>
          </p:nvPr>
        </p:nvSpPr>
        <p:spPr>
          <a:xfrm>
            <a:off x="8472450" y="4765388"/>
            <a:ext cx="548700" cy="2619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sz="600">
                <a:solidFill>
                  <a:srgbClr val="000000"/>
                </a:solidFill>
              </a:rPr>
              <a:t>‹#›</a:t>
            </a:fld>
          </a:p>
        </p:txBody>
      </p:sp>
      <p:sp>
        <p:nvSpPr>
          <p:cNvPr id="127" name="Shape 127"/>
          <p:cNvSpPr txBox="1"/>
          <p:nvPr>
            <p:ph type="ctrTitle"/>
          </p:nvPr>
        </p:nvSpPr>
        <p:spPr>
          <a:xfrm>
            <a:off x="712850" y="536206"/>
            <a:ext cx="7386600" cy="3732900"/>
          </a:xfrm>
          <a:prstGeom prst="rect">
            <a:avLst/>
          </a:prstGeom>
        </p:spPr>
        <p:txBody>
          <a:bodyPr anchorCtr="0" anchor="ctr" bIns="91425" lIns="91425" rIns="91425" tIns="91425"/>
          <a:lstStyle>
            <a:lvl1pPr lvl="0" rtl="0">
              <a:spcBef>
                <a:spcPts val="0"/>
              </a:spcBef>
              <a:buClr>
                <a:srgbClr val="1C304A"/>
              </a:buClr>
              <a:buSzPct val="100000"/>
              <a:defRPr b="1" sz="6000">
                <a:solidFill>
                  <a:srgbClr val="1C304A"/>
                </a:solidFill>
              </a:defRPr>
            </a:lvl1pPr>
            <a:lvl2pPr lvl="1" rtl="0" algn="ctr">
              <a:spcBef>
                <a:spcPts val="0"/>
              </a:spcBef>
              <a:buClr>
                <a:srgbClr val="1C304A"/>
              </a:buClr>
              <a:buSzPct val="100000"/>
              <a:defRPr sz="6000">
                <a:solidFill>
                  <a:srgbClr val="1C304A"/>
                </a:solidFill>
              </a:defRPr>
            </a:lvl2pPr>
            <a:lvl3pPr lvl="2" rtl="0" algn="ctr">
              <a:spcBef>
                <a:spcPts val="0"/>
              </a:spcBef>
              <a:buClr>
                <a:srgbClr val="1C304A"/>
              </a:buClr>
              <a:buSzPct val="100000"/>
              <a:defRPr sz="6000">
                <a:solidFill>
                  <a:srgbClr val="1C304A"/>
                </a:solidFill>
              </a:defRPr>
            </a:lvl3pPr>
            <a:lvl4pPr lvl="3" rtl="0" algn="ctr">
              <a:spcBef>
                <a:spcPts val="0"/>
              </a:spcBef>
              <a:buClr>
                <a:srgbClr val="1C304A"/>
              </a:buClr>
              <a:buSzPct val="100000"/>
              <a:defRPr sz="6000">
                <a:solidFill>
                  <a:srgbClr val="1C304A"/>
                </a:solidFill>
              </a:defRPr>
            </a:lvl4pPr>
            <a:lvl5pPr lvl="4" rtl="0" algn="ctr">
              <a:spcBef>
                <a:spcPts val="0"/>
              </a:spcBef>
              <a:buClr>
                <a:srgbClr val="1C304A"/>
              </a:buClr>
              <a:buSzPct val="100000"/>
              <a:defRPr sz="6000">
                <a:solidFill>
                  <a:srgbClr val="1C304A"/>
                </a:solidFill>
              </a:defRPr>
            </a:lvl5pPr>
            <a:lvl6pPr lvl="5" rtl="0" algn="ctr">
              <a:spcBef>
                <a:spcPts val="0"/>
              </a:spcBef>
              <a:buClr>
                <a:srgbClr val="1C304A"/>
              </a:buClr>
              <a:buSzPct val="100000"/>
              <a:defRPr sz="6000">
                <a:solidFill>
                  <a:srgbClr val="1C304A"/>
                </a:solidFill>
              </a:defRPr>
            </a:lvl6pPr>
            <a:lvl7pPr lvl="6" rtl="0" algn="ctr">
              <a:spcBef>
                <a:spcPts val="0"/>
              </a:spcBef>
              <a:buClr>
                <a:srgbClr val="1C304A"/>
              </a:buClr>
              <a:buSzPct val="100000"/>
              <a:defRPr sz="6000">
                <a:solidFill>
                  <a:srgbClr val="1C304A"/>
                </a:solidFill>
              </a:defRPr>
            </a:lvl7pPr>
            <a:lvl8pPr lvl="7" rtl="0" algn="ctr">
              <a:spcBef>
                <a:spcPts val="0"/>
              </a:spcBef>
              <a:buClr>
                <a:srgbClr val="1C304A"/>
              </a:buClr>
              <a:buSzPct val="100000"/>
              <a:defRPr sz="6000">
                <a:solidFill>
                  <a:srgbClr val="1C304A"/>
                </a:solidFill>
              </a:defRPr>
            </a:lvl8pPr>
            <a:lvl9pPr lvl="8" rtl="0" algn="ctr">
              <a:spcBef>
                <a:spcPts val="0"/>
              </a:spcBef>
              <a:buClr>
                <a:srgbClr val="1C304A"/>
              </a:buClr>
              <a:buSzPct val="100000"/>
              <a:defRPr sz="6000">
                <a:solidFill>
                  <a:srgbClr val="1C304A"/>
                </a:solidFill>
              </a:defRPr>
            </a:lvl9pPr>
          </a:lstStyle>
          <a:p/>
        </p:txBody>
      </p:sp>
      <p:sp>
        <p:nvSpPr>
          <p:cNvPr id="128" name="Shape 128"/>
          <p:cNvSpPr txBox="1"/>
          <p:nvPr>
            <p:ph idx="1" type="subTitle"/>
          </p:nvPr>
        </p:nvSpPr>
        <p:spPr>
          <a:xfrm>
            <a:off x="746072" y="292250"/>
            <a:ext cx="5017500" cy="667500"/>
          </a:xfrm>
          <a:prstGeom prst="rect">
            <a:avLst/>
          </a:prstGeom>
        </p:spPr>
        <p:txBody>
          <a:bodyPr anchorCtr="0" anchor="ctr" bIns="91425" lIns="91425" rIns="91425" tIns="91425"/>
          <a:lstStyle>
            <a:lvl1pPr lvl="0" rtl="0">
              <a:spcBef>
                <a:spcPts val="0"/>
              </a:spcBef>
              <a:buNone/>
              <a:defRPr b="1" sz="1200">
                <a:solidFill>
                  <a:srgbClr val="1C304A"/>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pic>
        <p:nvPicPr>
          <p:cNvPr descr="18F-Logo-S.png" id="129" name="Shape 129"/>
          <p:cNvPicPr preferRelativeResize="0"/>
          <p:nvPr/>
        </p:nvPicPr>
        <p:blipFill>
          <a:blip r:embed="rId2">
            <a:alphaModFix/>
          </a:blip>
          <a:stretch>
            <a:fillRect/>
          </a:stretch>
        </p:blipFill>
        <p:spPr>
          <a:xfrm>
            <a:off x="825500" y="4566350"/>
            <a:ext cx="201375" cy="201375"/>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ider Dark Blue">
    <p:bg>
      <p:bgPr>
        <a:solidFill>
          <a:srgbClr val="1C304A"/>
        </a:solidFill>
      </p:bgPr>
    </p:bg>
    <p:spTree>
      <p:nvGrpSpPr>
        <p:cNvPr id="130" name="Shape 130"/>
        <p:cNvGrpSpPr/>
        <p:nvPr/>
      </p:nvGrpSpPr>
      <p:grpSpPr>
        <a:xfrm>
          <a:off x="0" y="0"/>
          <a:ext cx="0" cy="0"/>
          <a:chOff x="0" y="0"/>
          <a:chExt cx="0" cy="0"/>
        </a:xfrm>
      </p:grpSpPr>
      <p:sp>
        <p:nvSpPr>
          <p:cNvPr id="131" name="Shape 131"/>
          <p:cNvSpPr txBox="1"/>
          <p:nvPr>
            <p:ph idx="12" type="sldNum"/>
          </p:nvPr>
        </p:nvSpPr>
        <p:spPr>
          <a:xfrm>
            <a:off x="8472450" y="4765388"/>
            <a:ext cx="548700" cy="2619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sz="600">
                <a:solidFill>
                  <a:srgbClr val="00CFFF"/>
                </a:solidFill>
              </a:rPr>
              <a:t>‹#›</a:t>
            </a:fld>
          </a:p>
        </p:txBody>
      </p:sp>
      <p:sp>
        <p:nvSpPr>
          <p:cNvPr id="132" name="Shape 132"/>
          <p:cNvSpPr txBox="1"/>
          <p:nvPr>
            <p:ph type="ctrTitle"/>
          </p:nvPr>
        </p:nvSpPr>
        <p:spPr>
          <a:xfrm>
            <a:off x="712850" y="536206"/>
            <a:ext cx="7386600" cy="3732900"/>
          </a:xfrm>
          <a:prstGeom prst="rect">
            <a:avLst/>
          </a:prstGeom>
        </p:spPr>
        <p:txBody>
          <a:bodyPr anchorCtr="0" anchor="ctr" bIns="91425" lIns="91425" rIns="91425" tIns="91425"/>
          <a:lstStyle>
            <a:lvl1pPr lvl="0" rtl="0">
              <a:spcBef>
                <a:spcPts val="0"/>
              </a:spcBef>
              <a:buClr>
                <a:srgbClr val="00CFFF"/>
              </a:buClr>
              <a:buSzPct val="100000"/>
              <a:defRPr b="1" sz="6000">
                <a:solidFill>
                  <a:srgbClr val="00CFFF"/>
                </a:solidFill>
              </a:defRPr>
            </a:lvl1pPr>
            <a:lvl2pPr lvl="1" rtl="0" algn="ctr">
              <a:spcBef>
                <a:spcPts val="0"/>
              </a:spcBef>
              <a:buClr>
                <a:srgbClr val="1C304A"/>
              </a:buClr>
              <a:buSzPct val="100000"/>
              <a:defRPr sz="6000">
                <a:solidFill>
                  <a:srgbClr val="1C304A"/>
                </a:solidFill>
              </a:defRPr>
            </a:lvl2pPr>
            <a:lvl3pPr lvl="2" rtl="0" algn="ctr">
              <a:spcBef>
                <a:spcPts val="0"/>
              </a:spcBef>
              <a:buClr>
                <a:srgbClr val="1C304A"/>
              </a:buClr>
              <a:buSzPct val="100000"/>
              <a:defRPr sz="6000">
                <a:solidFill>
                  <a:srgbClr val="1C304A"/>
                </a:solidFill>
              </a:defRPr>
            </a:lvl3pPr>
            <a:lvl4pPr lvl="3" rtl="0" algn="ctr">
              <a:spcBef>
                <a:spcPts val="0"/>
              </a:spcBef>
              <a:buClr>
                <a:srgbClr val="1C304A"/>
              </a:buClr>
              <a:buSzPct val="100000"/>
              <a:defRPr sz="6000">
                <a:solidFill>
                  <a:srgbClr val="1C304A"/>
                </a:solidFill>
              </a:defRPr>
            </a:lvl4pPr>
            <a:lvl5pPr lvl="4" rtl="0" algn="ctr">
              <a:spcBef>
                <a:spcPts val="0"/>
              </a:spcBef>
              <a:buClr>
                <a:srgbClr val="1C304A"/>
              </a:buClr>
              <a:buSzPct val="100000"/>
              <a:defRPr sz="6000">
                <a:solidFill>
                  <a:srgbClr val="1C304A"/>
                </a:solidFill>
              </a:defRPr>
            </a:lvl5pPr>
            <a:lvl6pPr lvl="5" rtl="0" algn="ctr">
              <a:spcBef>
                <a:spcPts val="0"/>
              </a:spcBef>
              <a:buClr>
                <a:srgbClr val="1C304A"/>
              </a:buClr>
              <a:buSzPct val="100000"/>
              <a:defRPr sz="6000">
                <a:solidFill>
                  <a:srgbClr val="1C304A"/>
                </a:solidFill>
              </a:defRPr>
            </a:lvl6pPr>
            <a:lvl7pPr lvl="6" rtl="0" algn="ctr">
              <a:spcBef>
                <a:spcPts val="0"/>
              </a:spcBef>
              <a:buClr>
                <a:srgbClr val="1C304A"/>
              </a:buClr>
              <a:buSzPct val="100000"/>
              <a:defRPr sz="6000">
                <a:solidFill>
                  <a:srgbClr val="1C304A"/>
                </a:solidFill>
              </a:defRPr>
            </a:lvl7pPr>
            <a:lvl8pPr lvl="7" rtl="0" algn="ctr">
              <a:spcBef>
                <a:spcPts val="0"/>
              </a:spcBef>
              <a:buClr>
                <a:srgbClr val="1C304A"/>
              </a:buClr>
              <a:buSzPct val="100000"/>
              <a:defRPr sz="6000">
                <a:solidFill>
                  <a:srgbClr val="1C304A"/>
                </a:solidFill>
              </a:defRPr>
            </a:lvl8pPr>
            <a:lvl9pPr lvl="8" rtl="0" algn="ctr">
              <a:spcBef>
                <a:spcPts val="0"/>
              </a:spcBef>
              <a:buClr>
                <a:srgbClr val="1C304A"/>
              </a:buClr>
              <a:buSzPct val="100000"/>
              <a:defRPr sz="6000">
                <a:solidFill>
                  <a:srgbClr val="1C304A"/>
                </a:solidFill>
              </a:defRPr>
            </a:lvl9pPr>
          </a:lstStyle>
          <a:p/>
        </p:txBody>
      </p:sp>
      <p:sp>
        <p:nvSpPr>
          <p:cNvPr id="133" name="Shape 133"/>
          <p:cNvSpPr txBox="1"/>
          <p:nvPr>
            <p:ph idx="1" type="subTitle"/>
          </p:nvPr>
        </p:nvSpPr>
        <p:spPr>
          <a:xfrm>
            <a:off x="746072" y="292250"/>
            <a:ext cx="5017500" cy="667500"/>
          </a:xfrm>
          <a:prstGeom prst="rect">
            <a:avLst/>
          </a:prstGeom>
        </p:spPr>
        <p:txBody>
          <a:bodyPr anchorCtr="0" anchor="ctr" bIns="91425" lIns="91425" rIns="91425" tIns="91425"/>
          <a:lstStyle>
            <a:lvl1pPr lvl="0" rtl="0">
              <a:spcBef>
                <a:spcPts val="0"/>
              </a:spcBef>
              <a:buNone/>
              <a:defRPr b="1" sz="1200">
                <a:solidFill>
                  <a:srgbClr val="FFFFFF"/>
                </a:solidFill>
              </a:defRPr>
            </a:lvl1pPr>
            <a:lvl2pPr lvl="1" rtl="0">
              <a:spcBef>
                <a:spcPts val="0"/>
              </a:spcBef>
              <a:buNone/>
              <a:defRPr b="1"/>
            </a:lvl2pPr>
            <a:lvl3pPr lvl="2" rtl="0">
              <a:spcBef>
                <a:spcPts val="0"/>
              </a:spcBef>
              <a:buNone/>
              <a:defRPr b="1"/>
            </a:lvl3pPr>
            <a:lvl4pPr lvl="3" rtl="0">
              <a:spcBef>
                <a:spcPts val="0"/>
              </a:spcBef>
              <a:buNone/>
              <a:defRPr b="1"/>
            </a:lvl4pPr>
            <a:lvl5pPr lvl="4" rtl="0">
              <a:spcBef>
                <a:spcPts val="0"/>
              </a:spcBef>
              <a:buNone/>
              <a:defRPr b="1"/>
            </a:lvl5pPr>
            <a:lvl6pPr lvl="5" rtl="0">
              <a:spcBef>
                <a:spcPts val="0"/>
              </a:spcBef>
              <a:buNone/>
              <a:defRPr b="1"/>
            </a:lvl6pPr>
            <a:lvl7pPr lvl="6" rtl="0">
              <a:spcBef>
                <a:spcPts val="0"/>
              </a:spcBef>
              <a:buNone/>
              <a:defRPr b="1"/>
            </a:lvl7pPr>
            <a:lvl8pPr lvl="7" rtl="0">
              <a:spcBef>
                <a:spcPts val="0"/>
              </a:spcBef>
              <a:buNone/>
              <a:defRPr b="1"/>
            </a:lvl8pPr>
            <a:lvl9pPr lvl="8" rtl="0">
              <a:spcBef>
                <a:spcPts val="0"/>
              </a:spcBef>
              <a:buNone/>
              <a:defRPr b="1"/>
            </a:lvl9pPr>
          </a:lstStyle>
          <a:p/>
        </p:txBody>
      </p:sp>
      <p:pic>
        <p:nvPicPr>
          <p:cNvPr id="134" name="Shape 134"/>
          <p:cNvPicPr preferRelativeResize="0"/>
          <p:nvPr/>
        </p:nvPicPr>
        <p:blipFill>
          <a:blip r:embed="rId2">
            <a:alphaModFix/>
          </a:blip>
          <a:stretch>
            <a:fillRect/>
          </a:stretch>
        </p:blipFill>
        <p:spPr>
          <a:xfrm>
            <a:off x="825504" y="4566349"/>
            <a:ext cx="201374" cy="20137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7" name="Shape 1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ider White">
    <p:bg>
      <p:bgPr>
        <a:solidFill>
          <a:srgbClr val="FFFFFF"/>
        </a:solidFill>
      </p:bgPr>
    </p:bg>
    <p:spTree>
      <p:nvGrpSpPr>
        <p:cNvPr id="135" name="Shape 135"/>
        <p:cNvGrpSpPr/>
        <p:nvPr/>
      </p:nvGrpSpPr>
      <p:grpSpPr>
        <a:xfrm>
          <a:off x="0" y="0"/>
          <a:ext cx="0" cy="0"/>
          <a:chOff x="0" y="0"/>
          <a:chExt cx="0" cy="0"/>
        </a:xfrm>
      </p:grpSpPr>
      <p:sp>
        <p:nvSpPr>
          <p:cNvPr id="136" name="Shape 136"/>
          <p:cNvSpPr txBox="1"/>
          <p:nvPr>
            <p:ph idx="12" type="sldNum"/>
          </p:nvPr>
        </p:nvSpPr>
        <p:spPr>
          <a:xfrm>
            <a:off x="8472450" y="4765388"/>
            <a:ext cx="548700" cy="2619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sz="600">
                <a:solidFill>
                  <a:srgbClr val="000000"/>
                </a:solidFill>
              </a:rPr>
              <a:t>‹#›</a:t>
            </a:fld>
          </a:p>
        </p:txBody>
      </p:sp>
      <p:sp>
        <p:nvSpPr>
          <p:cNvPr id="137" name="Shape 137"/>
          <p:cNvSpPr txBox="1"/>
          <p:nvPr>
            <p:ph type="ctrTitle"/>
          </p:nvPr>
        </p:nvSpPr>
        <p:spPr>
          <a:xfrm>
            <a:off x="712850" y="536206"/>
            <a:ext cx="7386600" cy="3732900"/>
          </a:xfrm>
          <a:prstGeom prst="rect">
            <a:avLst/>
          </a:prstGeom>
        </p:spPr>
        <p:txBody>
          <a:bodyPr anchorCtr="0" anchor="ctr" bIns="91425" lIns="91425" rIns="91425" tIns="91425"/>
          <a:lstStyle>
            <a:lvl1pPr lvl="0" rtl="0">
              <a:spcBef>
                <a:spcPts val="0"/>
              </a:spcBef>
              <a:buClr>
                <a:srgbClr val="1C304A"/>
              </a:buClr>
              <a:buSzPct val="100000"/>
              <a:defRPr b="1" sz="6000">
                <a:solidFill>
                  <a:srgbClr val="1C304A"/>
                </a:solidFill>
              </a:defRPr>
            </a:lvl1pPr>
            <a:lvl2pPr lvl="1" rtl="0" algn="ctr">
              <a:spcBef>
                <a:spcPts val="0"/>
              </a:spcBef>
              <a:buClr>
                <a:srgbClr val="1C304A"/>
              </a:buClr>
              <a:buSzPct val="100000"/>
              <a:defRPr sz="6000">
                <a:solidFill>
                  <a:srgbClr val="1C304A"/>
                </a:solidFill>
              </a:defRPr>
            </a:lvl2pPr>
            <a:lvl3pPr lvl="2" rtl="0" algn="ctr">
              <a:spcBef>
                <a:spcPts val="0"/>
              </a:spcBef>
              <a:buClr>
                <a:srgbClr val="1C304A"/>
              </a:buClr>
              <a:buSzPct val="100000"/>
              <a:defRPr sz="6000">
                <a:solidFill>
                  <a:srgbClr val="1C304A"/>
                </a:solidFill>
              </a:defRPr>
            </a:lvl3pPr>
            <a:lvl4pPr lvl="3" rtl="0" algn="ctr">
              <a:spcBef>
                <a:spcPts val="0"/>
              </a:spcBef>
              <a:buClr>
                <a:srgbClr val="1C304A"/>
              </a:buClr>
              <a:buSzPct val="100000"/>
              <a:defRPr sz="6000">
                <a:solidFill>
                  <a:srgbClr val="1C304A"/>
                </a:solidFill>
              </a:defRPr>
            </a:lvl4pPr>
            <a:lvl5pPr lvl="4" rtl="0" algn="ctr">
              <a:spcBef>
                <a:spcPts val="0"/>
              </a:spcBef>
              <a:buClr>
                <a:srgbClr val="1C304A"/>
              </a:buClr>
              <a:buSzPct val="100000"/>
              <a:defRPr sz="6000">
                <a:solidFill>
                  <a:srgbClr val="1C304A"/>
                </a:solidFill>
              </a:defRPr>
            </a:lvl5pPr>
            <a:lvl6pPr lvl="5" rtl="0" algn="ctr">
              <a:spcBef>
                <a:spcPts val="0"/>
              </a:spcBef>
              <a:buClr>
                <a:srgbClr val="1C304A"/>
              </a:buClr>
              <a:buSzPct val="100000"/>
              <a:defRPr sz="6000">
                <a:solidFill>
                  <a:srgbClr val="1C304A"/>
                </a:solidFill>
              </a:defRPr>
            </a:lvl6pPr>
            <a:lvl7pPr lvl="6" rtl="0" algn="ctr">
              <a:spcBef>
                <a:spcPts val="0"/>
              </a:spcBef>
              <a:buClr>
                <a:srgbClr val="1C304A"/>
              </a:buClr>
              <a:buSzPct val="100000"/>
              <a:defRPr sz="6000">
                <a:solidFill>
                  <a:srgbClr val="1C304A"/>
                </a:solidFill>
              </a:defRPr>
            </a:lvl7pPr>
            <a:lvl8pPr lvl="7" rtl="0" algn="ctr">
              <a:spcBef>
                <a:spcPts val="0"/>
              </a:spcBef>
              <a:buClr>
                <a:srgbClr val="1C304A"/>
              </a:buClr>
              <a:buSzPct val="100000"/>
              <a:defRPr sz="6000">
                <a:solidFill>
                  <a:srgbClr val="1C304A"/>
                </a:solidFill>
              </a:defRPr>
            </a:lvl8pPr>
            <a:lvl9pPr lvl="8" rtl="0" algn="ctr">
              <a:spcBef>
                <a:spcPts val="0"/>
              </a:spcBef>
              <a:buClr>
                <a:srgbClr val="1C304A"/>
              </a:buClr>
              <a:buSzPct val="100000"/>
              <a:defRPr sz="6000">
                <a:solidFill>
                  <a:srgbClr val="1C304A"/>
                </a:solidFill>
              </a:defRPr>
            </a:lvl9pPr>
          </a:lstStyle>
          <a:p/>
        </p:txBody>
      </p:sp>
      <p:sp>
        <p:nvSpPr>
          <p:cNvPr id="138" name="Shape 138"/>
          <p:cNvSpPr txBox="1"/>
          <p:nvPr>
            <p:ph idx="1" type="subTitle"/>
          </p:nvPr>
        </p:nvSpPr>
        <p:spPr>
          <a:xfrm>
            <a:off x="746072" y="292250"/>
            <a:ext cx="5017500" cy="667500"/>
          </a:xfrm>
          <a:prstGeom prst="rect">
            <a:avLst/>
          </a:prstGeom>
        </p:spPr>
        <p:txBody>
          <a:bodyPr anchorCtr="0" anchor="ctr" bIns="91425" lIns="91425" rIns="91425" tIns="91425"/>
          <a:lstStyle>
            <a:lvl1pPr lvl="0" rtl="0">
              <a:spcBef>
                <a:spcPts val="0"/>
              </a:spcBef>
              <a:buNone/>
              <a:defRPr b="1" sz="1200">
                <a:solidFill>
                  <a:srgbClr val="046B99"/>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pic>
        <p:nvPicPr>
          <p:cNvPr descr="18F-Logo-S.png" id="139" name="Shape 139"/>
          <p:cNvPicPr preferRelativeResize="0"/>
          <p:nvPr/>
        </p:nvPicPr>
        <p:blipFill>
          <a:blip r:embed="rId2">
            <a:alphaModFix/>
          </a:blip>
          <a:stretch>
            <a:fillRect/>
          </a:stretch>
        </p:blipFill>
        <p:spPr>
          <a:xfrm>
            <a:off x="825500" y="4566350"/>
            <a:ext cx="201375" cy="201375"/>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right - LG quote">
    <p:bg>
      <p:bgPr>
        <a:solidFill>
          <a:srgbClr val="00CFFF"/>
        </a:solidFill>
      </p:bgPr>
    </p:bg>
    <p:spTree>
      <p:nvGrpSpPr>
        <p:cNvPr id="140" name="Shape 140"/>
        <p:cNvGrpSpPr/>
        <p:nvPr/>
      </p:nvGrpSpPr>
      <p:grpSpPr>
        <a:xfrm>
          <a:off x="0" y="0"/>
          <a:ext cx="0" cy="0"/>
          <a:chOff x="0" y="0"/>
          <a:chExt cx="0" cy="0"/>
        </a:xfrm>
      </p:grpSpPr>
      <p:sp>
        <p:nvSpPr>
          <p:cNvPr id="141" name="Shape 141"/>
          <p:cNvSpPr txBox="1"/>
          <p:nvPr>
            <p:ph idx="12" type="sldNum"/>
          </p:nvPr>
        </p:nvSpPr>
        <p:spPr>
          <a:xfrm>
            <a:off x="8472450" y="4765388"/>
            <a:ext cx="548700" cy="2619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sz="600">
                <a:solidFill>
                  <a:srgbClr val="000000"/>
                </a:solidFill>
              </a:rPr>
              <a:t>‹#›</a:t>
            </a:fld>
          </a:p>
        </p:txBody>
      </p:sp>
      <p:sp>
        <p:nvSpPr>
          <p:cNvPr id="142" name="Shape 142"/>
          <p:cNvSpPr txBox="1"/>
          <p:nvPr>
            <p:ph type="ctrTitle"/>
          </p:nvPr>
        </p:nvSpPr>
        <p:spPr>
          <a:xfrm>
            <a:off x="712850" y="536206"/>
            <a:ext cx="7386600" cy="3732900"/>
          </a:xfrm>
          <a:prstGeom prst="rect">
            <a:avLst/>
          </a:prstGeom>
        </p:spPr>
        <p:txBody>
          <a:bodyPr anchorCtr="0" anchor="ctr" bIns="91425" lIns="91425" rIns="91425" tIns="91425"/>
          <a:lstStyle>
            <a:lvl1pPr lvl="0" rtl="0">
              <a:lnSpc>
                <a:spcPct val="100000"/>
              </a:lnSpc>
              <a:spcBef>
                <a:spcPts val="0"/>
              </a:spcBef>
              <a:buClr>
                <a:srgbClr val="1C304A"/>
              </a:buClr>
              <a:buSzPct val="100000"/>
              <a:defRPr b="1" sz="3200">
                <a:solidFill>
                  <a:srgbClr val="1C304A"/>
                </a:solidFill>
              </a:defRPr>
            </a:lvl1pPr>
            <a:lvl2pPr lvl="1" rtl="0" algn="ctr">
              <a:spcBef>
                <a:spcPts val="0"/>
              </a:spcBef>
              <a:buClr>
                <a:srgbClr val="1C304A"/>
              </a:buClr>
              <a:buSzPct val="100000"/>
              <a:defRPr sz="6000">
                <a:solidFill>
                  <a:srgbClr val="1C304A"/>
                </a:solidFill>
              </a:defRPr>
            </a:lvl2pPr>
            <a:lvl3pPr lvl="2" rtl="0" algn="ctr">
              <a:spcBef>
                <a:spcPts val="0"/>
              </a:spcBef>
              <a:buClr>
                <a:srgbClr val="1C304A"/>
              </a:buClr>
              <a:buSzPct val="100000"/>
              <a:defRPr sz="6000">
                <a:solidFill>
                  <a:srgbClr val="1C304A"/>
                </a:solidFill>
              </a:defRPr>
            </a:lvl3pPr>
            <a:lvl4pPr lvl="3" rtl="0" algn="ctr">
              <a:spcBef>
                <a:spcPts val="0"/>
              </a:spcBef>
              <a:buClr>
                <a:srgbClr val="1C304A"/>
              </a:buClr>
              <a:buSzPct val="100000"/>
              <a:defRPr sz="6000">
                <a:solidFill>
                  <a:srgbClr val="1C304A"/>
                </a:solidFill>
              </a:defRPr>
            </a:lvl4pPr>
            <a:lvl5pPr lvl="4" rtl="0" algn="ctr">
              <a:spcBef>
                <a:spcPts val="0"/>
              </a:spcBef>
              <a:buClr>
                <a:srgbClr val="1C304A"/>
              </a:buClr>
              <a:buSzPct val="100000"/>
              <a:defRPr sz="6000">
                <a:solidFill>
                  <a:srgbClr val="1C304A"/>
                </a:solidFill>
              </a:defRPr>
            </a:lvl5pPr>
            <a:lvl6pPr lvl="5" rtl="0" algn="ctr">
              <a:spcBef>
                <a:spcPts val="0"/>
              </a:spcBef>
              <a:buClr>
                <a:srgbClr val="1C304A"/>
              </a:buClr>
              <a:buSzPct val="100000"/>
              <a:defRPr sz="6000">
                <a:solidFill>
                  <a:srgbClr val="1C304A"/>
                </a:solidFill>
              </a:defRPr>
            </a:lvl6pPr>
            <a:lvl7pPr lvl="6" rtl="0" algn="ctr">
              <a:spcBef>
                <a:spcPts val="0"/>
              </a:spcBef>
              <a:buClr>
                <a:srgbClr val="1C304A"/>
              </a:buClr>
              <a:buSzPct val="100000"/>
              <a:defRPr sz="6000">
                <a:solidFill>
                  <a:srgbClr val="1C304A"/>
                </a:solidFill>
              </a:defRPr>
            </a:lvl7pPr>
            <a:lvl8pPr lvl="7" rtl="0" algn="ctr">
              <a:spcBef>
                <a:spcPts val="0"/>
              </a:spcBef>
              <a:buClr>
                <a:srgbClr val="1C304A"/>
              </a:buClr>
              <a:buSzPct val="100000"/>
              <a:defRPr sz="6000">
                <a:solidFill>
                  <a:srgbClr val="1C304A"/>
                </a:solidFill>
              </a:defRPr>
            </a:lvl8pPr>
            <a:lvl9pPr lvl="8" rtl="0" algn="ctr">
              <a:spcBef>
                <a:spcPts val="0"/>
              </a:spcBef>
              <a:buClr>
                <a:srgbClr val="1C304A"/>
              </a:buClr>
              <a:buSzPct val="100000"/>
              <a:defRPr sz="6000">
                <a:solidFill>
                  <a:srgbClr val="1C304A"/>
                </a:solidFil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White - LG quote">
    <p:bg>
      <p:bgPr>
        <a:solidFill>
          <a:srgbClr val="FFFFFF"/>
        </a:solidFill>
      </p:bgPr>
    </p:bg>
    <p:spTree>
      <p:nvGrpSpPr>
        <p:cNvPr id="143" name="Shape 143"/>
        <p:cNvGrpSpPr/>
        <p:nvPr/>
      </p:nvGrpSpPr>
      <p:grpSpPr>
        <a:xfrm>
          <a:off x="0" y="0"/>
          <a:ext cx="0" cy="0"/>
          <a:chOff x="0" y="0"/>
          <a:chExt cx="0" cy="0"/>
        </a:xfrm>
      </p:grpSpPr>
      <p:sp>
        <p:nvSpPr>
          <p:cNvPr id="144" name="Shape 144"/>
          <p:cNvSpPr txBox="1"/>
          <p:nvPr>
            <p:ph type="ctrTitle"/>
          </p:nvPr>
        </p:nvSpPr>
        <p:spPr>
          <a:xfrm>
            <a:off x="712850" y="536206"/>
            <a:ext cx="7386600" cy="3732900"/>
          </a:xfrm>
          <a:prstGeom prst="rect">
            <a:avLst/>
          </a:prstGeom>
        </p:spPr>
        <p:txBody>
          <a:bodyPr anchorCtr="0" anchor="ctr" bIns="91425" lIns="91425" rIns="91425" tIns="91425"/>
          <a:lstStyle>
            <a:lvl1pPr lvl="0" rtl="0">
              <a:lnSpc>
                <a:spcPct val="100000"/>
              </a:lnSpc>
              <a:spcBef>
                <a:spcPts val="0"/>
              </a:spcBef>
              <a:buClr>
                <a:srgbClr val="1C304A"/>
              </a:buClr>
              <a:buSzPct val="100000"/>
              <a:defRPr b="1" sz="3200">
                <a:solidFill>
                  <a:srgbClr val="1C304A"/>
                </a:solidFill>
              </a:defRPr>
            </a:lvl1pPr>
            <a:lvl2pPr lvl="1" rtl="0" algn="ctr">
              <a:spcBef>
                <a:spcPts val="0"/>
              </a:spcBef>
              <a:buClr>
                <a:srgbClr val="1C304A"/>
              </a:buClr>
              <a:buSzPct val="100000"/>
              <a:defRPr sz="6000">
                <a:solidFill>
                  <a:srgbClr val="1C304A"/>
                </a:solidFill>
              </a:defRPr>
            </a:lvl2pPr>
            <a:lvl3pPr lvl="2" rtl="0" algn="ctr">
              <a:spcBef>
                <a:spcPts val="0"/>
              </a:spcBef>
              <a:buClr>
                <a:srgbClr val="1C304A"/>
              </a:buClr>
              <a:buSzPct val="100000"/>
              <a:defRPr sz="6000">
                <a:solidFill>
                  <a:srgbClr val="1C304A"/>
                </a:solidFill>
              </a:defRPr>
            </a:lvl3pPr>
            <a:lvl4pPr lvl="3" rtl="0" algn="ctr">
              <a:spcBef>
                <a:spcPts val="0"/>
              </a:spcBef>
              <a:buClr>
                <a:srgbClr val="1C304A"/>
              </a:buClr>
              <a:buSzPct val="100000"/>
              <a:defRPr sz="6000">
                <a:solidFill>
                  <a:srgbClr val="1C304A"/>
                </a:solidFill>
              </a:defRPr>
            </a:lvl4pPr>
            <a:lvl5pPr lvl="4" rtl="0" algn="ctr">
              <a:spcBef>
                <a:spcPts val="0"/>
              </a:spcBef>
              <a:buClr>
                <a:srgbClr val="1C304A"/>
              </a:buClr>
              <a:buSzPct val="100000"/>
              <a:defRPr sz="6000">
                <a:solidFill>
                  <a:srgbClr val="1C304A"/>
                </a:solidFill>
              </a:defRPr>
            </a:lvl5pPr>
            <a:lvl6pPr lvl="5" rtl="0" algn="ctr">
              <a:spcBef>
                <a:spcPts val="0"/>
              </a:spcBef>
              <a:buClr>
                <a:srgbClr val="1C304A"/>
              </a:buClr>
              <a:buSzPct val="100000"/>
              <a:defRPr sz="6000">
                <a:solidFill>
                  <a:srgbClr val="1C304A"/>
                </a:solidFill>
              </a:defRPr>
            </a:lvl6pPr>
            <a:lvl7pPr lvl="6" rtl="0" algn="ctr">
              <a:spcBef>
                <a:spcPts val="0"/>
              </a:spcBef>
              <a:buClr>
                <a:srgbClr val="1C304A"/>
              </a:buClr>
              <a:buSzPct val="100000"/>
              <a:defRPr sz="6000">
                <a:solidFill>
                  <a:srgbClr val="1C304A"/>
                </a:solidFill>
              </a:defRPr>
            </a:lvl7pPr>
            <a:lvl8pPr lvl="7" rtl="0" algn="ctr">
              <a:spcBef>
                <a:spcPts val="0"/>
              </a:spcBef>
              <a:buClr>
                <a:srgbClr val="1C304A"/>
              </a:buClr>
              <a:buSzPct val="100000"/>
              <a:defRPr sz="6000">
                <a:solidFill>
                  <a:srgbClr val="1C304A"/>
                </a:solidFill>
              </a:defRPr>
            </a:lvl8pPr>
            <a:lvl9pPr lvl="8" rtl="0" algn="ctr">
              <a:spcBef>
                <a:spcPts val="0"/>
              </a:spcBef>
              <a:buClr>
                <a:srgbClr val="1C304A"/>
              </a:buClr>
              <a:buSzPct val="100000"/>
              <a:defRPr sz="6000">
                <a:solidFill>
                  <a:srgbClr val="1C304A"/>
                </a:solidFill>
              </a:defRPr>
            </a:lvl9pPr>
          </a:lstStyle>
          <a:p/>
        </p:txBody>
      </p:sp>
      <p:sp>
        <p:nvSpPr>
          <p:cNvPr id="145" name="Shape 145"/>
          <p:cNvSpPr txBox="1"/>
          <p:nvPr>
            <p:ph idx="12" type="sldNum"/>
          </p:nvPr>
        </p:nvSpPr>
        <p:spPr>
          <a:xfrm>
            <a:off x="8472450" y="4765388"/>
            <a:ext cx="548700" cy="2619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sz="600">
                <a:solidFill>
                  <a:srgbClr val="000000"/>
                </a:solidFill>
              </a:rPr>
              <a:t>‹#›</a:t>
            </a:fld>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ark - 1 column">
    <p:bg>
      <p:bgPr>
        <a:solidFill>
          <a:srgbClr val="1C304A"/>
        </a:solidFill>
      </p:bgPr>
    </p:bg>
    <p:spTree>
      <p:nvGrpSpPr>
        <p:cNvPr id="146" name="Shape 146"/>
        <p:cNvGrpSpPr/>
        <p:nvPr/>
      </p:nvGrpSpPr>
      <p:grpSpPr>
        <a:xfrm>
          <a:off x="0" y="0"/>
          <a:ext cx="0" cy="0"/>
          <a:chOff x="0" y="0"/>
          <a:chExt cx="0" cy="0"/>
        </a:xfrm>
      </p:grpSpPr>
      <p:sp>
        <p:nvSpPr>
          <p:cNvPr id="147" name="Shape 147"/>
          <p:cNvSpPr txBox="1"/>
          <p:nvPr>
            <p:ph type="ctrTitle"/>
          </p:nvPr>
        </p:nvSpPr>
        <p:spPr>
          <a:xfrm>
            <a:off x="712850" y="289401"/>
            <a:ext cx="7386600" cy="844200"/>
          </a:xfrm>
          <a:prstGeom prst="rect">
            <a:avLst/>
          </a:prstGeom>
        </p:spPr>
        <p:txBody>
          <a:bodyPr anchorCtr="0" anchor="t" bIns="91425" lIns="91425" rIns="91425" tIns="91425"/>
          <a:lstStyle>
            <a:lvl1pPr lvl="0" rtl="0">
              <a:lnSpc>
                <a:spcPct val="100000"/>
              </a:lnSpc>
              <a:spcBef>
                <a:spcPts val="0"/>
              </a:spcBef>
              <a:buClr>
                <a:srgbClr val="00CFFF"/>
              </a:buClr>
              <a:buSzPct val="100000"/>
              <a:defRPr b="1" sz="2600">
                <a:solidFill>
                  <a:srgbClr val="00CFFF"/>
                </a:solidFill>
              </a:defRPr>
            </a:lvl1pPr>
            <a:lvl2pPr lvl="1" rtl="0" algn="ctr">
              <a:spcBef>
                <a:spcPts val="0"/>
              </a:spcBef>
              <a:buClr>
                <a:srgbClr val="1C304A"/>
              </a:buClr>
              <a:defRPr>
                <a:solidFill>
                  <a:srgbClr val="1C304A"/>
                </a:solidFill>
              </a:defRPr>
            </a:lvl2pPr>
            <a:lvl3pPr lvl="2" rtl="0" algn="ctr">
              <a:spcBef>
                <a:spcPts val="0"/>
              </a:spcBef>
              <a:buClr>
                <a:srgbClr val="1C304A"/>
              </a:buClr>
              <a:defRPr>
                <a:solidFill>
                  <a:srgbClr val="1C304A"/>
                </a:solidFill>
              </a:defRPr>
            </a:lvl3pPr>
            <a:lvl4pPr lvl="3" rtl="0" algn="ctr">
              <a:spcBef>
                <a:spcPts val="0"/>
              </a:spcBef>
              <a:buClr>
                <a:srgbClr val="1C304A"/>
              </a:buClr>
              <a:defRPr>
                <a:solidFill>
                  <a:srgbClr val="1C304A"/>
                </a:solidFill>
              </a:defRPr>
            </a:lvl4pPr>
            <a:lvl5pPr lvl="4" rtl="0" algn="ctr">
              <a:spcBef>
                <a:spcPts val="0"/>
              </a:spcBef>
              <a:buClr>
                <a:srgbClr val="1C304A"/>
              </a:buClr>
              <a:defRPr>
                <a:solidFill>
                  <a:srgbClr val="1C304A"/>
                </a:solidFill>
              </a:defRPr>
            </a:lvl5pPr>
            <a:lvl6pPr lvl="5" rtl="0" algn="ctr">
              <a:spcBef>
                <a:spcPts val="0"/>
              </a:spcBef>
              <a:buClr>
                <a:srgbClr val="1C304A"/>
              </a:buClr>
              <a:defRPr>
                <a:solidFill>
                  <a:srgbClr val="1C304A"/>
                </a:solidFill>
              </a:defRPr>
            </a:lvl6pPr>
            <a:lvl7pPr lvl="6" rtl="0" algn="ctr">
              <a:spcBef>
                <a:spcPts val="0"/>
              </a:spcBef>
              <a:buClr>
                <a:srgbClr val="1C304A"/>
              </a:buClr>
              <a:defRPr>
                <a:solidFill>
                  <a:srgbClr val="1C304A"/>
                </a:solidFill>
              </a:defRPr>
            </a:lvl7pPr>
            <a:lvl8pPr lvl="7" rtl="0" algn="ctr">
              <a:spcBef>
                <a:spcPts val="0"/>
              </a:spcBef>
              <a:buClr>
                <a:srgbClr val="1C304A"/>
              </a:buClr>
              <a:defRPr>
                <a:solidFill>
                  <a:srgbClr val="1C304A"/>
                </a:solidFill>
              </a:defRPr>
            </a:lvl8pPr>
            <a:lvl9pPr lvl="8" rtl="0" algn="ctr">
              <a:spcBef>
                <a:spcPts val="0"/>
              </a:spcBef>
              <a:buClr>
                <a:srgbClr val="1C304A"/>
              </a:buClr>
              <a:defRPr>
                <a:solidFill>
                  <a:srgbClr val="1C304A"/>
                </a:solidFill>
              </a:defRPr>
            </a:lvl9pPr>
          </a:lstStyle>
          <a:p/>
        </p:txBody>
      </p:sp>
      <p:sp>
        <p:nvSpPr>
          <p:cNvPr id="148" name="Shape 148"/>
          <p:cNvSpPr txBox="1"/>
          <p:nvPr>
            <p:ph idx="1" type="body"/>
          </p:nvPr>
        </p:nvSpPr>
        <p:spPr>
          <a:xfrm>
            <a:off x="623399" y="1654657"/>
            <a:ext cx="7891500" cy="3416400"/>
          </a:xfrm>
          <a:prstGeom prst="rect">
            <a:avLst/>
          </a:prstGeom>
        </p:spPr>
        <p:txBody>
          <a:bodyPr anchorCtr="0" anchor="t" bIns="91425" lIns="91425" rIns="91425" tIns="91425"/>
          <a:lstStyle>
            <a:lvl1pPr lvl="0" rtl="0">
              <a:spcBef>
                <a:spcPts val="0"/>
              </a:spcBef>
              <a:buClr>
                <a:srgbClr val="FFFFFF"/>
              </a:buClr>
              <a:buChar char="●"/>
              <a:defRPr>
                <a:solidFill>
                  <a:srgbClr val="FFFFFF"/>
                </a:solidFill>
              </a:defRPr>
            </a:lvl1pPr>
            <a:lvl2pPr lvl="1" rtl="0">
              <a:spcBef>
                <a:spcPts val="0"/>
              </a:spcBef>
              <a:buClr>
                <a:srgbClr val="FFFFFF"/>
              </a:buClr>
              <a:buChar char="○"/>
              <a:defRPr>
                <a:solidFill>
                  <a:srgbClr val="FFFFFF"/>
                </a:solidFill>
              </a:defRPr>
            </a:lvl2pPr>
            <a:lvl3pPr lvl="2" rtl="0">
              <a:spcBef>
                <a:spcPts val="0"/>
              </a:spcBef>
              <a:buClr>
                <a:srgbClr val="FFFFFF"/>
              </a:buClr>
              <a:buChar char="■"/>
              <a:defRPr>
                <a:solidFill>
                  <a:srgbClr val="FFFFFF"/>
                </a:solidFill>
              </a:defRPr>
            </a:lvl3pPr>
            <a:lvl4pPr lvl="3" rtl="0">
              <a:spcBef>
                <a:spcPts val="0"/>
              </a:spcBef>
              <a:buClr>
                <a:srgbClr val="FFFFFF"/>
              </a:buClr>
              <a:buChar char="●"/>
              <a:defRPr>
                <a:solidFill>
                  <a:srgbClr val="FFFFFF"/>
                </a:solidFill>
              </a:defRPr>
            </a:lvl4pPr>
            <a:lvl5pPr lvl="4" rtl="0">
              <a:spcBef>
                <a:spcPts val="0"/>
              </a:spcBef>
              <a:buClr>
                <a:srgbClr val="FFFFFF"/>
              </a:buClr>
              <a:buChar char="○"/>
              <a:defRPr>
                <a:solidFill>
                  <a:srgbClr val="FFFFFF"/>
                </a:solidFill>
              </a:defRPr>
            </a:lvl5pPr>
            <a:lvl6pPr lvl="5" rtl="0">
              <a:spcBef>
                <a:spcPts val="0"/>
              </a:spcBef>
              <a:buClr>
                <a:srgbClr val="FFFFFF"/>
              </a:buClr>
              <a:buChar char="■"/>
              <a:defRPr>
                <a:solidFill>
                  <a:srgbClr val="FFFFFF"/>
                </a:solidFill>
              </a:defRPr>
            </a:lvl6pPr>
            <a:lvl7pPr lvl="6" rtl="0">
              <a:spcBef>
                <a:spcPts val="0"/>
              </a:spcBef>
              <a:buClr>
                <a:srgbClr val="FFFFFF"/>
              </a:buClr>
              <a:buChar char="●"/>
              <a:defRPr>
                <a:solidFill>
                  <a:srgbClr val="FFFFFF"/>
                </a:solidFill>
              </a:defRPr>
            </a:lvl7pPr>
            <a:lvl8pPr lvl="7" rtl="0">
              <a:spcBef>
                <a:spcPts val="0"/>
              </a:spcBef>
              <a:buClr>
                <a:srgbClr val="FFFFFF"/>
              </a:buClr>
              <a:buChar char="○"/>
              <a:defRPr>
                <a:solidFill>
                  <a:srgbClr val="FFFFFF"/>
                </a:solidFill>
              </a:defRPr>
            </a:lvl8pPr>
            <a:lvl9pPr lvl="8" rtl="0">
              <a:spcBef>
                <a:spcPts val="0"/>
              </a:spcBef>
              <a:buClr>
                <a:srgbClr val="FFFFFF"/>
              </a:buClr>
              <a:buChar char="■"/>
              <a:defRPr>
                <a:solidFill>
                  <a:srgbClr val="FFFFFF"/>
                </a:solidFill>
              </a:defRPr>
            </a:lvl9pPr>
          </a:lstStyle>
          <a:p/>
        </p:txBody>
      </p:sp>
      <p:sp>
        <p:nvSpPr>
          <p:cNvPr id="149" name="Shape 149"/>
          <p:cNvSpPr txBox="1"/>
          <p:nvPr>
            <p:ph idx="12" type="sldNum"/>
          </p:nvPr>
        </p:nvSpPr>
        <p:spPr>
          <a:xfrm>
            <a:off x="8472450" y="4765388"/>
            <a:ext cx="548700" cy="2619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sz="600">
                <a:solidFill>
                  <a:srgbClr val="00CFFF"/>
                </a:solidFill>
              </a:rPr>
              <a:t>‹#›</a:t>
            </a:fld>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ark - 2 column">
    <p:bg>
      <p:bgPr>
        <a:solidFill>
          <a:srgbClr val="1C304A"/>
        </a:solidFill>
      </p:bgPr>
    </p:bg>
    <p:spTree>
      <p:nvGrpSpPr>
        <p:cNvPr id="150" name="Shape 150"/>
        <p:cNvGrpSpPr/>
        <p:nvPr/>
      </p:nvGrpSpPr>
      <p:grpSpPr>
        <a:xfrm>
          <a:off x="0" y="0"/>
          <a:ext cx="0" cy="0"/>
          <a:chOff x="0" y="0"/>
          <a:chExt cx="0" cy="0"/>
        </a:xfrm>
      </p:grpSpPr>
      <p:sp>
        <p:nvSpPr>
          <p:cNvPr id="151" name="Shape 151"/>
          <p:cNvSpPr txBox="1"/>
          <p:nvPr>
            <p:ph idx="12" type="sldNum"/>
          </p:nvPr>
        </p:nvSpPr>
        <p:spPr>
          <a:xfrm>
            <a:off x="8472450" y="4765388"/>
            <a:ext cx="548700" cy="2619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sz="600">
                <a:solidFill>
                  <a:srgbClr val="00CFFF"/>
                </a:solidFill>
              </a:rPr>
              <a:t>‹#›</a:t>
            </a:fld>
          </a:p>
        </p:txBody>
      </p:sp>
      <p:sp>
        <p:nvSpPr>
          <p:cNvPr id="152" name="Shape 152"/>
          <p:cNvSpPr txBox="1"/>
          <p:nvPr>
            <p:ph type="ctrTitle"/>
          </p:nvPr>
        </p:nvSpPr>
        <p:spPr>
          <a:xfrm>
            <a:off x="718661" y="614726"/>
            <a:ext cx="7386600" cy="844200"/>
          </a:xfrm>
          <a:prstGeom prst="rect">
            <a:avLst/>
          </a:prstGeom>
        </p:spPr>
        <p:txBody>
          <a:bodyPr anchorCtr="0" anchor="t" bIns="91425" lIns="91425" rIns="91425" tIns="91425"/>
          <a:lstStyle>
            <a:lvl1pPr lvl="0" rtl="0">
              <a:lnSpc>
                <a:spcPct val="100000"/>
              </a:lnSpc>
              <a:spcBef>
                <a:spcPts val="0"/>
              </a:spcBef>
              <a:buClr>
                <a:srgbClr val="00CFFF"/>
              </a:buClr>
              <a:buSzPct val="100000"/>
              <a:defRPr b="1" sz="2600">
                <a:solidFill>
                  <a:srgbClr val="00CFFF"/>
                </a:solidFill>
              </a:defRPr>
            </a:lvl1pPr>
            <a:lvl2pPr lvl="1" rtl="0" algn="ctr">
              <a:spcBef>
                <a:spcPts val="0"/>
              </a:spcBef>
              <a:buClr>
                <a:srgbClr val="1C304A"/>
              </a:buClr>
              <a:defRPr>
                <a:solidFill>
                  <a:srgbClr val="1C304A"/>
                </a:solidFill>
              </a:defRPr>
            </a:lvl2pPr>
            <a:lvl3pPr lvl="2" rtl="0" algn="ctr">
              <a:spcBef>
                <a:spcPts val="0"/>
              </a:spcBef>
              <a:buClr>
                <a:srgbClr val="1C304A"/>
              </a:buClr>
              <a:defRPr>
                <a:solidFill>
                  <a:srgbClr val="1C304A"/>
                </a:solidFill>
              </a:defRPr>
            </a:lvl3pPr>
            <a:lvl4pPr lvl="3" rtl="0" algn="ctr">
              <a:spcBef>
                <a:spcPts val="0"/>
              </a:spcBef>
              <a:buClr>
                <a:srgbClr val="1C304A"/>
              </a:buClr>
              <a:defRPr>
                <a:solidFill>
                  <a:srgbClr val="1C304A"/>
                </a:solidFill>
              </a:defRPr>
            </a:lvl4pPr>
            <a:lvl5pPr lvl="4" rtl="0" algn="ctr">
              <a:spcBef>
                <a:spcPts val="0"/>
              </a:spcBef>
              <a:buClr>
                <a:srgbClr val="1C304A"/>
              </a:buClr>
              <a:defRPr>
                <a:solidFill>
                  <a:srgbClr val="1C304A"/>
                </a:solidFill>
              </a:defRPr>
            </a:lvl5pPr>
            <a:lvl6pPr lvl="5" rtl="0" algn="ctr">
              <a:spcBef>
                <a:spcPts val="0"/>
              </a:spcBef>
              <a:buClr>
                <a:srgbClr val="1C304A"/>
              </a:buClr>
              <a:defRPr>
                <a:solidFill>
                  <a:srgbClr val="1C304A"/>
                </a:solidFill>
              </a:defRPr>
            </a:lvl6pPr>
            <a:lvl7pPr lvl="6" rtl="0" algn="ctr">
              <a:spcBef>
                <a:spcPts val="0"/>
              </a:spcBef>
              <a:buClr>
                <a:srgbClr val="1C304A"/>
              </a:buClr>
              <a:defRPr>
                <a:solidFill>
                  <a:srgbClr val="1C304A"/>
                </a:solidFill>
              </a:defRPr>
            </a:lvl7pPr>
            <a:lvl8pPr lvl="7" rtl="0" algn="ctr">
              <a:spcBef>
                <a:spcPts val="0"/>
              </a:spcBef>
              <a:buClr>
                <a:srgbClr val="1C304A"/>
              </a:buClr>
              <a:defRPr>
                <a:solidFill>
                  <a:srgbClr val="1C304A"/>
                </a:solidFill>
              </a:defRPr>
            </a:lvl8pPr>
            <a:lvl9pPr lvl="8" rtl="0" algn="ctr">
              <a:spcBef>
                <a:spcPts val="0"/>
              </a:spcBef>
              <a:buClr>
                <a:srgbClr val="1C304A"/>
              </a:buClr>
              <a:defRPr>
                <a:solidFill>
                  <a:srgbClr val="1C304A"/>
                </a:solidFill>
              </a:defRPr>
            </a:lvl9pPr>
          </a:lstStyle>
          <a:p/>
        </p:txBody>
      </p:sp>
      <p:sp>
        <p:nvSpPr>
          <p:cNvPr id="153" name="Shape 153"/>
          <p:cNvSpPr txBox="1"/>
          <p:nvPr>
            <p:ph idx="1" type="body"/>
          </p:nvPr>
        </p:nvSpPr>
        <p:spPr>
          <a:xfrm>
            <a:off x="697434" y="1714063"/>
            <a:ext cx="3617700" cy="2637600"/>
          </a:xfrm>
          <a:prstGeom prst="rect">
            <a:avLst/>
          </a:prstGeom>
        </p:spPr>
        <p:txBody>
          <a:bodyPr anchorCtr="0" anchor="t" bIns="91425" lIns="91425" rIns="91425" tIns="91425"/>
          <a:lstStyle>
            <a:lvl1pPr lvl="0" rtl="0">
              <a:spcBef>
                <a:spcPts val="0"/>
              </a:spcBef>
              <a:spcAft>
                <a:spcPts val="1000"/>
              </a:spcAft>
              <a:buClr>
                <a:srgbClr val="FFFFFF"/>
              </a:buClr>
              <a:buSzPct val="100000"/>
              <a:defRPr sz="1200">
                <a:solidFill>
                  <a:srgbClr val="FFFFFF"/>
                </a:solidFill>
              </a:defRPr>
            </a:lvl1pPr>
            <a:lvl2pPr lvl="1" rtl="0">
              <a:spcBef>
                <a:spcPts val="0"/>
              </a:spcBef>
              <a:spcAft>
                <a:spcPts val="1000"/>
              </a:spcAft>
              <a:buClr>
                <a:srgbClr val="FFFFFF"/>
              </a:buClr>
              <a:buSzPct val="100000"/>
              <a:defRPr sz="1200">
                <a:solidFill>
                  <a:srgbClr val="FFFFFF"/>
                </a:solidFill>
              </a:defRPr>
            </a:lvl2pPr>
            <a:lvl3pPr lvl="2" rtl="0">
              <a:spcBef>
                <a:spcPts val="0"/>
              </a:spcBef>
              <a:spcAft>
                <a:spcPts val="1000"/>
              </a:spcAft>
              <a:buClr>
                <a:srgbClr val="FFFFFF"/>
              </a:buClr>
              <a:buSzPct val="100000"/>
              <a:defRPr sz="1200">
                <a:solidFill>
                  <a:srgbClr val="FFFFFF"/>
                </a:solidFill>
              </a:defRPr>
            </a:lvl3pPr>
            <a:lvl4pPr lvl="3" rtl="0">
              <a:spcBef>
                <a:spcPts val="0"/>
              </a:spcBef>
              <a:spcAft>
                <a:spcPts val="1000"/>
              </a:spcAft>
              <a:buClr>
                <a:srgbClr val="FFFFFF"/>
              </a:buClr>
              <a:buSzPct val="100000"/>
              <a:defRPr sz="1200">
                <a:solidFill>
                  <a:srgbClr val="FFFFFF"/>
                </a:solidFill>
              </a:defRPr>
            </a:lvl4pPr>
            <a:lvl5pPr lvl="4" rtl="0">
              <a:spcBef>
                <a:spcPts val="0"/>
              </a:spcBef>
              <a:spcAft>
                <a:spcPts val="1000"/>
              </a:spcAft>
              <a:buClr>
                <a:srgbClr val="FFFFFF"/>
              </a:buClr>
              <a:buSzPct val="100000"/>
              <a:defRPr sz="1200">
                <a:solidFill>
                  <a:srgbClr val="FFFFFF"/>
                </a:solidFill>
              </a:defRPr>
            </a:lvl5pPr>
            <a:lvl6pPr lvl="5" rtl="0">
              <a:spcBef>
                <a:spcPts val="0"/>
              </a:spcBef>
              <a:spcAft>
                <a:spcPts val="1000"/>
              </a:spcAft>
              <a:buClr>
                <a:srgbClr val="FFFFFF"/>
              </a:buClr>
              <a:buSzPct val="100000"/>
              <a:defRPr sz="1200">
                <a:solidFill>
                  <a:srgbClr val="FFFFFF"/>
                </a:solidFill>
              </a:defRPr>
            </a:lvl6pPr>
            <a:lvl7pPr lvl="6" rtl="0">
              <a:spcBef>
                <a:spcPts val="0"/>
              </a:spcBef>
              <a:spcAft>
                <a:spcPts val="1000"/>
              </a:spcAft>
              <a:buClr>
                <a:srgbClr val="FFFFFF"/>
              </a:buClr>
              <a:buSzPct val="100000"/>
              <a:defRPr sz="1200">
                <a:solidFill>
                  <a:srgbClr val="FFFFFF"/>
                </a:solidFill>
              </a:defRPr>
            </a:lvl7pPr>
            <a:lvl8pPr lvl="7" rtl="0">
              <a:spcBef>
                <a:spcPts val="0"/>
              </a:spcBef>
              <a:spcAft>
                <a:spcPts val="1000"/>
              </a:spcAft>
              <a:buClr>
                <a:srgbClr val="FFFFFF"/>
              </a:buClr>
              <a:buSzPct val="100000"/>
              <a:defRPr sz="1200">
                <a:solidFill>
                  <a:srgbClr val="FFFFFF"/>
                </a:solidFill>
              </a:defRPr>
            </a:lvl8pPr>
            <a:lvl9pPr lvl="8" rtl="0">
              <a:spcBef>
                <a:spcPts val="0"/>
              </a:spcBef>
              <a:spcAft>
                <a:spcPts val="1000"/>
              </a:spcAft>
              <a:buClr>
                <a:srgbClr val="FFFFFF"/>
              </a:buClr>
              <a:buSzPct val="100000"/>
              <a:defRPr sz="1200">
                <a:solidFill>
                  <a:srgbClr val="FFFFFF"/>
                </a:solidFill>
              </a:defRPr>
            </a:lvl9pPr>
          </a:lstStyle>
          <a:p/>
        </p:txBody>
      </p:sp>
      <p:sp>
        <p:nvSpPr>
          <p:cNvPr id="154" name="Shape 154"/>
          <p:cNvSpPr txBox="1"/>
          <p:nvPr>
            <p:ph idx="2" type="body"/>
          </p:nvPr>
        </p:nvSpPr>
        <p:spPr>
          <a:xfrm>
            <a:off x="4675869" y="1737313"/>
            <a:ext cx="3617699" cy="2637600"/>
          </a:xfrm>
          <a:prstGeom prst="rect">
            <a:avLst/>
          </a:prstGeom>
        </p:spPr>
        <p:txBody>
          <a:bodyPr anchorCtr="0" anchor="t" bIns="91425" lIns="91425" rIns="91425" tIns="91425"/>
          <a:lstStyle>
            <a:lvl1pPr lvl="0" rtl="0">
              <a:spcBef>
                <a:spcPts val="0"/>
              </a:spcBef>
              <a:spcAft>
                <a:spcPts val="1000"/>
              </a:spcAft>
              <a:buClr>
                <a:srgbClr val="FFFFFF"/>
              </a:buClr>
              <a:buSzPct val="100000"/>
              <a:defRPr sz="1200">
                <a:solidFill>
                  <a:srgbClr val="FFFFFF"/>
                </a:solidFill>
              </a:defRPr>
            </a:lvl1pPr>
            <a:lvl2pPr lvl="1" rtl="0">
              <a:spcBef>
                <a:spcPts val="0"/>
              </a:spcBef>
              <a:spcAft>
                <a:spcPts val="1000"/>
              </a:spcAft>
              <a:buClr>
                <a:srgbClr val="FFFFFF"/>
              </a:buClr>
              <a:buSzPct val="100000"/>
              <a:defRPr sz="1200">
                <a:solidFill>
                  <a:srgbClr val="FFFFFF"/>
                </a:solidFill>
              </a:defRPr>
            </a:lvl2pPr>
            <a:lvl3pPr lvl="2" rtl="0">
              <a:spcBef>
                <a:spcPts val="0"/>
              </a:spcBef>
              <a:spcAft>
                <a:spcPts val="1000"/>
              </a:spcAft>
              <a:buClr>
                <a:srgbClr val="FFFFFF"/>
              </a:buClr>
              <a:buSzPct val="100000"/>
              <a:defRPr sz="1200">
                <a:solidFill>
                  <a:srgbClr val="FFFFFF"/>
                </a:solidFill>
              </a:defRPr>
            </a:lvl3pPr>
            <a:lvl4pPr lvl="3" rtl="0">
              <a:spcBef>
                <a:spcPts val="0"/>
              </a:spcBef>
              <a:spcAft>
                <a:spcPts val="1000"/>
              </a:spcAft>
              <a:buClr>
                <a:srgbClr val="FFFFFF"/>
              </a:buClr>
              <a:buSzPct val="100000"/>
              <a:defRPr sz="1200">
                <a:solidFill>
                  <a:srgbClr val="FFFFFF"/>
                </a:solidFill>
              </a:defRPr>
            </a:lvl4pPr>
            <a:lvl5pPr lvl="4" rtl="0">
              <a:spcBef>
                <a:spcPts val="0"/>
              </a:spcBef>
              <a:spcAft>
                <a:spcPts val="1000"/>
              </a:spcAft>
              <a:buClr>
                <a:srgbClr val="FFFFFF"/>
              </a:buClr>
              <a:buSzPct val="100000"/>
              <a:defRPr sz="1200">
                <a:solidFill>
                  <a:srgbClr val="FFFFFF"/>
                </a:solidFill>
              </a:defRPr>
            </a:lvl5pPr>
            <a:lvl6pPr lvl="5" rtl="0">
              <a:spcBef>
                <a:spcPts val="0"/>
              </a:spcBef>
              <a:spcAft>
                <a:spcPts val="1000"/>
              </a:spcAft>
              <a:buClr>
                <a:srgbClr val="FFFFFF"/>
              </a:buClr>
              <a:buSzPct val="100000"/>
              <a:defRPr sz="1200">
                <a:solidFill>
                  <a:srgbClr val="FFFFFF"/>
                </a:solidFill>
              </a:defRPr>
            </a:lvl6pPr>
            <a:lvl7pPr lvl="6" rtl="0">
              <a:spcBef>
                <a:spcPts val="0"/>
              </a:spcBef>
              <a:spcAft>
                <a:spcPts val="1000"/>
              </a:spcAft>
              <a:buClr>
                <a:srgbClr val="FFFFFF"/>
              </a:buClr>
              <a:buSzPct val="100000"/>
              <a:defRPr sz="1200">
                <a:solidFill>
                  <a:srgbClr val="FFFFFF"/>
                </a:solidFill>
              </a:defRPr>
            </a:lvl7pPr>
            <a:lvl8pPr lvl="7" rtl="0">
              <a:spcBef>
                <a:spcPts val="0"/>
              </a:spcBef>
              <a:spcAft>
                <a:spcPts val="1000"/>
              </a:spcAft>
              <a:buClr>
                <a:srgbClr val="FFFFFF"/>
              </a:buClr>
              <a:buSzPct val="100000"/>
              <a:defRPr sz="1200">
                <a:solidFill>
                  <a:srgbClr val="FFFFFF"/>
                </a:solidFill>
              </a:defRPr>
            </a:lvl8pPr>
            <a:lvl9pPr lvl="8" rtl="0">
              <a:spcBef>
                <a:spcPts val="0"/>
              </a:spcBef>
              <a:spcAft>
                <a:spcPts val="1000"/>
              </a:spcAft>
              <a:buClr>
                <a:srgbClr val="FFFFFF"/>
              </a:buClr>
              <a:buSzPct val="100000"/>
              <a:defRPr sz="1200">
                <a:solidFill>
                  <a:srgbClr val="FFFFFF"/>
                </a:solidFill>
              </a:defRPr>
            </a:lvl9pPr>
          </a:lstStyle>
          <a:p/>
        </p:txBody>
      </p:sp>
      <p:sp>
        <p:nvSpPr>
          <p:cNvPr id="155" name="Shape 155"/>
          <p:cNvSpPr txBox="1"/>
          <p:nvPr>
            <p:ph idx="3" type="subTitle"/>
          </p:nvPr>
        </p:nvSpPr>
        <p:spPr>
          <a:xfrm>
            <a:off x="718647" y="292250"/>
            <a:ext cx="5017500" cy="667500"/>
          </a:xfrm>
          <a:prstGeom prst="rect">
            <a:avLst/>
          </a:prstGeom>
        </p:spPr>
        <p:txBody>
          <a:bodyPr anchorCtr="0" anchor="ctr" bIns="91425" lIns="91425" rIns="91425" tIns="91425"/>
          <a:lstStyle>
            <a:lvl1pPr lvl="0" rtl="0">
              <a:spcBef>
                <a:spcPts val="0"/>
              </a:spcBef>
              <a:buNone/>
              <a:defRPr b="1" sz="1200">
                <a:solidFill>
                  <a:srgbClr val="FFFFFF"/>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 Dark - 3 column bullets">
    <p:bg>
      <p:bgPr>
        <a:solidFill>
          <a:srgbClr val="1C304A"/>
        </a:solidFill>
      </p:bgPr>
    </p:bg>
    <p:spTree>
      <p:nvGrpSpPr>
        <p:cNvPr id="156" name="Shape 156"/>
        <p:cNvGrpSpPr/>
        <p:nvPr/>
      </p:nvGrpSpPr>
      <p:grpSpPr>
        <a:xfrm>
          <a:off x="0" y="0"/>
          <a:ext cx="0" cy="0"/>
          <a:chOff x="0" y="0"/>
          <a:chExt cx="0" cy="0"/>
        </a:xfrm>
      </p:grpSpPr>
      <p:sp>
        <p:nvSpPr>
          <p:cNvPr id="157" name="Shape 157"/>
          <p:cNvSpPr txBox="1"/>
          <p:nvPr>
            <p:ph idx="12" type="sldNum"/>
          </p:nvPr>
        </p:nvSpPr>
        <p:spPr>
          <a:xfrm>
            <a:off x="8472450" y="4765388"/>
            <a:ext cx="548700" cy="2619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sz="600">
                <a:solidFill>
                  <a:srgbClr val="00CFFF"/>
                </a:solidFill>
              </a:rPr>
              <a:t>‹#›</a:t>
            </a:fld>
          </a:p>
        </p:txBody>
      </p:sp>
      <p:sp>
        <p:nvSpPr>
          <p:cNvPr id="158" name="Shape 158"/>
          <p:cNvSpPr txBox="1"/>
          <p:nvPr>
            <p:ph type="ctrTitle"/>
          </p:nvPr>
        </p:nvSpPr>
        <p:spPr>
          <a:xfrm>
            <a:off x="718661" y="614726"/>
            <a:ext cx="7386600" cy="844200"/>
          </a:xfrm>
          <a:prstGeom prst="rect">
            <a:avLst/>
          </a:prstGeom>
        </p:spPr>
        <p:txBody>
          <a:bodyPr anchorCtr="0" anchor="t" bIns="91425" lIns="91425" rIns="91425" tIns="91425"/>
          <a:lstStyle>
            <a:lvl1pPr lvl="0" rtl="0">
              <a:lnSpc>
                <a:spcPct val="100000"/>
              </a:lnSpc>
              <a:spcBef>
                <a:spcPts val="0"/>
              </a:spcBef>
              <a:buClr>
                <a:srgbClr val="00CFFF"/>
              </a:buClr>
              <a:buSzPct val="100000"/>
              <a:defRPr b="1" sz="2600">
                <a:solidFill>
                  <a:srgbClr val="00CFFF"/>
                </a:solidFill>
              </a:defRPr>
            </a:lvl1pPr>
            <a:lvl2pPr lvl="1" rtl="0" algn="ctr">
              <a:spcBef>
                <a:spcPts val="0"/>
              </a:spcBef>
              <a:buClr>
                <a:srgbClr val="1C304A"/>
              </a:buClr>
              <a:defRPr>
                <a:solidFill>
                  <a:srgbClr val="1C304A"/>
                </a:solidFill>
              </a:defRPr>
            </a:lvl2pPr>
            <a:lvl3pPr lvl="2" rtl="0" algn="ctr">
              <a:spcBef>
                <a:spcPts val="0"/>
              </a:spcBef>
              <a:buClr>
                <a:srgbClr val="1C304A"/>
              </a:buClr>
              <a:defRPr>
                <a:solidFill>
                  <a:srgbClr val="1C304A"/>
                </a:solidFill>
              </a:defRPr>
            </a:lvl3pPr>
            <a:lvl4pPr lvl="3" rtl="0" algn="ctr">
              <a:spcBef>
                <a:spcPts val="0"/>
              </a:spcBef>
              <a:buClr>
                <a:srgbClr val="1C304A"/>
              </a:buClr>
              <a:defRPr>
                <a:solidFill>
                  <a:srgbClr val="1C304A"/>
                </a:solidFill>
              </a:defRPr>
            </a:lvl4pPr>
            <a:lvl5pPr lvl="4" rtl="0" algn="ctr">
              <a:spcBef>
                <a:spcPts val="0"/>
              </a:spcBef>
              <a:buClr>
                <a:srgbClr val="1C304A"/>
              </a:buClr>
              <a:defRPr>
                <a:solidFill>
                  <a:srgbClr val="1C304A"/>
                </a:solidFill>
              </a:defRPr>
            </a:lvl5pPr>
            <a:lvl6pPr lvl="5" rtl="0" algn="ctr">
              <a:spcBef>
                <a:spcPts val="0"/>
              </a:spcBef>
              <a:buClr>
                <a:srgbClr val="1C304A"/>
              </a:buClr>
              <a:defRPr>
                <a:solidFill>
                  <a:srgbClr val="1C304A"/>
                </a:solidFill>
              </a:defRPr>
            </a:lvl6pPr>
            <a:lvl7pPr lvl="6" rtl="0" algn="ctr">
              <a:spcBef>
                <a:spcPts val="0"/>
              </a:spcBef>
              <a:buClr>
                <a:srgbClr val="1C304A"/>
              </a:buClr>
              <a:defRPr>
                <a:solidFill>
                  <a:srgbClr val="1C304A"/>
                </a:solidFill>
              </a:defRPr>
            </a:lvl7pPr>
            <a:lvl8pPr lvl="7" rtl="0" algn="ctr">
              <a:spcBef>
                <a:spcPts val="0"/>
              </a:spcBef>
              <a:buClr>
                <a:srgbClr val="1C304A"/>
              </a:buClr>
              <a:defRPr>
                <a:solidFill>
                  <a:srgbClr val="1C304A"/>
                </a:solidFill>
              </a:defRPr>
            </a:lvl8pPr>
            <a:lvl9pPr lvl="8" rtl="0" algn="ctr">
              <a:spcBef>
                <a:spcPts val="0"/>
              </a:spcBef>
              <a:buClr>
                <a:srgbClr val="1C304A"/>
              </a:buClr>
              <a:defRPr>
                <a:solidFill>
                  <a:srgbClr val="1C304A"/>
                </a:solidFill>
              </a:defRPr>
            </a:lvl9pPr>
          </a:lstStyle>
          <a:p/>
        </p:txBody>
      </p:sp>
      <p:sp>
        <p:nvSpPr>
          <p:cNvPr id="159" name="Shape 159"/>
          <p:cNvSpPr txBox="1"/>
          <p:nvPr>
            <p:ph idx="1" type="subTitle"/>
          </p:nvPr>
        </p:nvSpPr>
        <p:spPr>
          <a:xfrm>
            <a:off x="718647" y="292250"/>
            <a:ext cx="5017500" cy="667500"/>
          </a:xfrm>
          <a:prstGeom prst="rect">
            <a:avLst/>
          </a:prstGeom>
        </p:spPr>
        <p:txBody>
          <a:bodyPr anchorCtr="0" anchor="ctr" bIns="91425" lIns="91425" rIns="91425" tIns="91425"/>
          <a:lstStyle>
            <a:lvl1pPr lvl="0" rtl="0">
              <a:spcBef>
                <a:spcPts val="0"/>
              </a:spcBef>
              <a:buNone/>
              <a:defRPr b="1" sz="1200">
                <a:solidFill>
                  <a:srgbClr val="FFFFFF"/>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sp>
        <p:nvSpPr>
          <p:cNvPr id="160" name="Shape 160"/>
          <p:cNvSpPr txBox="1"/>
          <p:nvPr>
            <p:ph idx="2" type="body"/>
          </p:nvPr>
        </p:nvSpPr>
        <p:spPr>
          <a:xfrm>
            <a:off x="737118" y="2495159"/>
            <a:ext cx="2258100" cy="1332600"/>
          </a:xfrm>
          <a:prstGeom prst="rect">
            <a:avLst/>
          </a:prstGeom>
        </p:spPr>
        <p:txBody>
          <a:bodyPr anchorCtr="0" anchor="t" bIns="91425" lIns="91425" rIns="91425" tIns="91425"/>
          <a:lstStyle>
            <a:lvl1pPr lvl="0" rtl="0">
              <a:spcBef>
                <a:spcPts val="0"/>
              </a:spcBef>
              <a:buClr>
                <a:srgbClr val="FFFFFF"/>
              </a:buClr>
              <a:buSzPct val="100000"/>
              <a:defRPr sz="1400">
                <a:solidFill>
                  <a:srgbClr val="FFFFFF"/>
                </a:solidFill>
              </a:defRPr>
            </a:lvl1pPr>
            <a:lvl2pPr lvl="1" rtl="0">
              <a:spcBef>
                <a:spcPts val="0"/>
              </a:spcBef>
              <a:buClr>
                <a:srgbClr val="FFFFFF"/>
              </a:buClr>
              <a:buSzPct val="100000"/>
              <a:defRPr sz="1200">
                <a:solidFill>
                  <a:srgbClr val="FFFFFF"/>
                </a:solidFill>
              </a:defRPr>
            </a:lvl2pPr>
            <a:lvl3pPr lvl="2" rtl="0">
              <a:spcBef>
                <a:spcPts val="0"/>
              </a:spcBef>
              <a:buClr>
                <a:srgbClr val="FFFFFF"/>
              </a:buClr>
              <a:buSzPct val="100000"/>
              <a:defRPr sz="1200">
                <a:solidFill>
                  <a:srgbClr val="FFFFFF"/>
                </a:solidFill>
              </a:defRPr>
            </a:lvl3pPr>
            <a:lvl4pPr lvl="3" rtl="0">
              <a:spcBef>
                <a:spcPts val="0"/>
              </a:spcBef>
              <a:buClr>
                <a:srgbClr val="FFFFFF"/>
              </a:buClr>
              <a:buSzPct val="100000"/>
              <a:defRPr sz="1200">
                <a:solidFill>
                  <a:srgbClr val="FFFFFF"/>
                </a:solidFill>
              </a:defRPr>
            </a:lvl4pPr>
            <a:lvl5pPr lvl="4" rtl="0">
              <a:spcBef>
                <a:spcPts val="0"/>
              </a:spcBef>
              <a:buClr>
                <a:srgbClr val="FFFFFF"/>
              </a:buClr>
              <a:buSzPct val="100000"/>
              <a:defRPr sz="1200">
                <a:solidFill>
                  <a:srgbClr val="FFFFFF"/>
                </a:solidFill>
              </a:defRPr>
            </a:lvl5pPr>
            <a:lvl6pPr lvl="5" rtl="0">
              <a:spcBef>
                <a:spcPts val="0"/>
              </a:spcBef>
              <a:buClr>
                <a:srgbClr val="FFFFFF"/>
              </a:buClr>
              <a:buSzPct val="100000"/>
              <a:defRPr sz="1200">
                <a:solidFill>
                  <a:srgbClr val="FFFFFF"/>
                </a:solidFill>
              </a:defRPr>
            </a:lvl6pPr>
            <a:lvl7pPr lvl="6" rtl="0">
              <a:spcBef>
                <a:spcPts val="0"/>
              </a:spcBef>
              <a:buClr>
                <a:srgbClr val="FFFFFF"/>
              </a:buClr>
              <a:buSzPct val="100000"/>
              <a:defRPr sz="1200">
                <a:solidFill>
                  <a:srgbClr val="FFFFFF"/>
                </a:solidFill>
              </a:defRPr>
            </a:lvl7pPr>
            <a:lvl8pPr lvl="7" rtl="0">
              <a:spcBef>
                <a:spcPts val="0"/>
              </a:spcBef>
              <a:buClr>
                <a:srgbClr val="FFFFFF"/>
              </a:buClr>
              <a:buSzPct val="100000"/>
              <a:defRPr sz="1200">
                <a:solidFill>
                  <a:srgbClr val="FFFFFF"/>
                </a:solidFill>
              </a:defRPr>
            </a:lvl8pPr>
            <a:lvl9pPr lvl="8" rtl="0">
              <a:spcBef>
                <a:spcPts val="0"/>
              </a:spcBef>
              <a:buClr>
                <a:srgbClr val="FFFFFF"/>
              </a:buClr>
              <a:buSzPct val="100000"/>
              <a:defRPr sz="1200">
                <a:solidFill>
                  <a:srgbClr val="FFFFFF"/>
                </a:solidFill>
              </a:defRPr>
            </a:lvl9pPr>
          </a:lstStyle>
          <a:p/>
        </p:txBody>
      </p:sp>
      <p:sp>
        <p:nvSpPr>
          <p:cNvPr id="161" name="Shape 161"/>
          <p:cNvSpPr txBox="1"/>
          <p:nvPr>
            <p:ph idx="3" type="body"/>
          </p:nvPr>
        </p:nvSpPr>
        <p:spPr>
          <a:xfrm>
            <a:off x="3323392" y="2495159"/>
            <a:ext cx="2258100" cy="1332600"/>
          </a:xfrm>
          <a:prstGeom prst="rect">
            <a:avLst/>
          </a:prstGeom>
        </p:spPr>
        <p:txBody>
          <a:bodyPr anchorCtr="0" anchor="t" bIns="91425" lIns="91425" rIns="91425" tIns="91425"/>
          <a:lstStyle>
            <a:lvl1pPr lvl="0" rtl="0">
              <a:spcBef>
                <a:spcPts val="0"/>
              </a:spcBef>
              <a:buClr>
                <a:srgbClr val="FFFFFF"/>
              </a:buClr>
              <a:buSzPct val="100000"/>
              <a:defRPr sz="1400">
                <a:solidFill>
                  <a:srgbClr val="FFFFFF"/>
                </a:solidFill>
              </a:defRPr>
            </a:lvl1pPr>
            <a:lvl2pPr lvl="1" rtl="0">
              <a:spcBef>
                <a:spcPts val="0"/>
              </a:spcBef>
              <a:buClr>
                <a:srgbClr val="FFFFFF"/>
              </a:buClr>
              <a:buSzPct val="100000"/>
              <a:defRPr sz="1200">
                <a:solidFill>
                  <a:srgbClr val="FFFFFF"/>
                </a:solidFill>
              </a:defRPr>
            </a:lvl2pPr>
            <a:lvl3pPr lvl="2" rtl="0">
              <a:spcBef>
                <a:spcPts val="0"/>
              </a:spcBef>
              <a:buClr>
                <a:srgbClr val="FFFFFF"/>
              </a:buClr>
              <a:buSzPct val="100000"/>
              <a:defRPr sz="1200">
                <a:solidFill>
                  <a:srgbClr val="FFFFFF"/>
                </a:solidFill>
              </a:defRPr>
            </a:lvl3pPr>
            <a:lvl4pPr lvl="3" rtl="0">
              <a:spcBef>
                <a:spcPts val="0"/>
              </a:spcBef>
              <a:buClr>
                <a:srgbClr val="FFFFFF"/>
              </a:buClr>
              <a:buSzPct val="100000"/>
              <a:defRPr sz="1200">
                <a:solidFill>
                  <a:srgbClr val="FFFFFF"/>
                </a:solidFill>
              </a:defRPr>
            </a:lvl4pPr>
            <a:lvl5pPr lvl="4" rtl="0">
              <a:spcBef>
                <a:spcPts val="0"/>
              </a:spcBef>
              <a:buClr>
                <a:srgbClr val="FFFFFF"/>
              </a:buClr>
              <a:buSzPct val="100000"/>
              <a:defRPr sz="1200">
                <a:solidFill>
                  <a:srgbClr val="FFFFFF"/>
                </a:solidFill>
              </a:defRPr>
            </a:lvl5pPr>
            <a:lvl6pPr lvl="5" rtl="0">
              <a:spcBef>
                <a:spcPts val="0"/>
              </a:spcBef>
              <a:buClr>
                <a:srgbClr val="FFFFFF"/>
              </a:buClr>
              <a:buSzPct val="100000"/>
              <a:defRPr sz="1200">
                <a:solidFill>
                  <a:srgbClr val="FFFFFF"/>
                </a:solidFill>
              </a:defRPr>
            </a:lvl6pPr>
            <a:lvl7pPr lvl="6" rtl="0">
              <a:spcBef>
                <a:spcPts val="0"/>
              </a:spcBef>
              <a:buClr>
                <a:srgbClr val="FFFFFF"/>
              </a:buClr>
              <a:buSzPct val="100000"/>
              <a:defRPr sz="1200">
                <a:solidFill>
                  <a:srgbClr val="FFFFFF"/>
                </a:solidFill>
              </a:defRPr>
            </a:lvl7pPr>
            <a:lvl8pPr lvl="7" rtl="0">
              <a:spcBef>
                <a:spcPts val="0"/>
              </a:spcBef>
              <a:buClr>
                <a:srgbClr val="FFFFFF"/>
              </a:buClr>
              <a:buSzPct val="100000"/>
              <a:defRPr sz="1200">
                <a:solidFill>
                  <a:srgbClr val="FFFFFF"/>
                </a:solidFill>
              </a:defRPr>
            </a:lvl8pPr>
            <a:lvl9pPr lvl="8" rtl="0">
              <a:spcBef>
                <a:spcPts val="0"/>
              </a:spcBef>
              <a:buClr>
                <a:srgbClr val="FFFFFF"/>
              </a:buClr>
              <a:buSzPct val="100000"/>
              <a:defRPr sz="1200">
                <a:solidFill>
                  <a:srgbClr val="FFFFFF"/>
                </a:solidFill>
              </a:defRPr>
            </a:lvl9pPr>
          </a:lstStyle>
          <a:p/>
        </p:txBody>
      </p:sp>
      <p:sp>
        <p:nvSpPr>
          <p:cNvPr id="162" name="Shape 162"/>
          <p:cNvSpPr txBox="1"/>
          <p:nvPr>
            <p:ph idx="4" type="body"/>
          </p:nvPr>
        </p:nvSpPr>
        <p:spPr>
          <a:xfrm>
            <a:off x="5909667" y="2495159"/>
            <a:ext cx="2258100" cy="1332600"/>
          </a:xfrm>
          <a:prstGeom prst="rect">
            <a:avLst/>
          </a:prstGeom>
        </p:spPr>
        <p:txBody>
          <a:bodyPr anchorCtr="0" anchor="t" bIns="91425" lIns="91425" rIns="91425" tIns="91425"/>
          <a:lstStyle>
            <a:lvl1pPr lvl="0" rtl="0">
              <a:spcBef>
                <a:spcPts val="0"/>
              </a:spcBef>
              <a:buClr>
                <a:srgbClr val="FFFFFF"/>
              </a:buClr>
              <a:buSzPct val="100000"/>
              <a:defRPr sz="1400">
                <a:solidFill>
                  <a:srgbClr val="FFFFFF"/>
                </a:solidFill>
              </a:defRPr>
            </a:lvl1pPr>
            <a:lvl2pPr lvl="1" rtl="0">
              <a:spcBef>
                <a:spcPts val="0"/>
              </a:spcBef>
              <a:buClr>
                <a:srgbClr val="FFFFFF"/>
              </a:buClr>
              <a:buSzPct val="100000"/>
              <a:defRPr sz="1200">
                <a:solidFill>
                  <a:srgbClr val="FFFFFF"/>
                </a:solidFill>
              </a:defRPr>
            </a:lvl2pPr>
            <a:lvl3pPr lvl="2" rtl="0">
              <a:spcBef>
                <a:spcPts val="0"/>
              </a:spcBef>
              <a:buClr>
                <a:srgbClr val="FFFFFF"/>
              </a:buClr>
              <a:buSzPct val="100000"/>
              <a:defRPr sz="1200">
                <a:solidFill>
                  <a:srgbClr val="FFFFFF"/>
                </a:solidFill>
              </a:defRPr>
            </a:lvl3pPr>
            <a:lvl4pPr lvl="3" rtl="0">
              <a:spcBef>
                <a:spcPts val="0"/>
              </a:spcBef>
              <a:buClr>
                <a:srgbClr val="FFFFFF"/>
              </a:buClr>
              <a:buSzPct val="100000"/>
              <a:defRPr sz="1200">
                <a:solidFill>
                  <a:srgbClr val="FFFFFF"/>
                </a:solidFill>
              </a:defRPr>
            </a:lvl4pPr>
            <a:lvl5pPr lvl="4" rtl="0">
              <a:spcBef>
                <a:spcPts val="0"/>
              </a:spcBef>
              <a:buClr>
                <a:srgbClr val="FFFFFF"/>
              </a:buClr>
              <a:buSzPct val="100000"/>
              <a:defRPr sz="1200">
                <a:solidFill>
                  <a:srgbClr val="FFFFFF"/>
                </a:solidFill>
              </a:defRPr>
            </a:lvl5pPr>
            <a:lvl6pPr lvl="5" rtl="0">
              <a:spcBef>
                <a:spcPts val="0"/>
              </a:spcBef>
              <a:buClr>
                <a:srgbClr val="FFFFFF"/>
              </a:buClr>
              <a:buSzPct val="100000"/>
              <a:defRPr sz="1200">
                <a:solidFill>
                  <a:srgbClr val="FFFFFF"/>
                </a:solidFill>
              </a:defRPr>
            </a:lvl6pPr>
            <a:lvl7pPr lvl="6" rtl="0">
              <a:spcBef>
                <a:spcPts val="0"/>
              </a:spcBef>
              <a:buClr>
                <a:srgbClr val="FFFFFF"/>
              </a:buClr>
              <a:buSzPct val="100000"/>
              <a:defRPr sz="1200">
                <a:solidFill>
                  <a:srgbClr val="FFFFFF"/>
                </a:solidFill>
              </a:defRPr>
            </a:lvl7pPr>
            <a:lvl8pPr lvl="7" rtl="0">
              <a:spcBef>
                <a:spcPts val="0"/>
              </a:spcBef>
              <a:buClr>
                <a:srgbClr val="FFFFFF"/>
              </a:buClr>
              <a:buSzPct val="100000"/>
              <a:defRPr sz="1200">
                <a:solidFill>
                  <a:srgbClr val="FFFFFF"/>
                </a:solidFill>
              </a:defRPr>
            </a:lvl8pPr>
            <a:lvl9pPr lvl="8" rtl="0">
              <a:spcBef>
                <a:spcPts val="0"/>
              </a:spcBef>
              <a:buClr>
                <a:srgbClr val="FFFFFF"/>
              </a:buClr>
              <a:buSzPct val="100000"/>
              <a:defRPr sz="1200">
                <a:solidFill>
                  <a:srgbClr val="FFFFFF"/>
                </a:solidFill>
              </a:defRPr>
            </a:lvl9pPr>
          </a:lstStyle>
          <a:p/>
        </p:txBody>
      </p:sp>
      <p:sp>
        <p:nvSpPr>
          <p:cNvPr id="163" name="Shape 163"/>
          <p:cNvSpPr/>
          <p:nvPr/>
        </p:nvSpPr>
        <p:spPr>
          <a:xfrm>
            <a:off x="815525" y="1865323"/>
            <a:ext cx="467100" cy="467100"/>
          </a:xfrm>
          <a:prstGeom prst="ellipse">
            <a:avLst/>
          </a:prstGeom>
          <a:solidFill>
            <a:srgbClr val="00CFFF"/>
          </a:solidFill>
          <a:ln>
            <a:noFill/>
          </a:ln>
        </p:spPr>
        <p:txBody>
          <a:bodyPr anchorCtr="0" anchor="ctr" bIns="91425" lIns="91425" rIns="91425" tIns="91425">
            <a:noAutofit/>
          </a:bodyPr>
          <a:lstStyle/>
          <a:p>
            <a:pPr lvl="0" rtl="0">
              <a:spcBef>
                <a:spcPts val="0"/>
              </a:spcBef>
              <a:buNone/>
            </a:pPr>
            <a:r>
              <a:t/>
            </a:r>
            <a:endParaRPr b="1">
              <a:solidFill>
                <a:srgbClr val="FFFFFF"/>
              </a:solidFill>
              <a:latin typeface="Helvetica Neue"/>
              <a:ea typeface="Helvetica Neue"/>
              <a:cs typeface="Helvetica Neue"/>
              <a:sym typeface="Helvetica Neue"/>
            </a:endParaRPr>
          </a:p>
        </p:txBody>
      </p:sp>
      <p:sp>
        <p:nvSpPr>
          <p:cNvPr id="164" name="Shape 164"/>
          <p:cNvSpPr txBox="1"/>
          <p:nvPr/>
        </p:nvSpPr>
        <p:spPr>
          <a:xfrm>
            <a:off x="811575" y="1876000"/>
            <a:ext cx="467100" cy="420300"/>
          </a:xfrm>
          <a:prstGeom prst="rect">
            <a:avLst/>
          </a:prstGeom>
          <a:noFill/>
          <a:ln>
            <a:noFill/>
          </a:ln>
        </p:spPr>
        <p:txBody>
          <a:bodyPr anchorCtr="0" anchor="t" bIns="91425" lIns="91425" rIns="91425" tIns="91425">
            <a:noAutofit/>
          </a:bodyPr>
          <a:lstStyle/>
          <a:p>
            <a:pPr lvl="0" rtl="0" algn="ctr">
              <a:spcBef>
                <a:spcPts val="0"/>
              </a:spcBef>
              <a:buNone/>
            </a:pPr>
            <a:r>
              <a:rPr b="1" lang="en" sz="1800">
                <a:solidFill>
                  <a:srgbClr val="1C304A"/>
                </a:solidFill>
                <a:latin typeface="Helvetica Neue"/>
                <a:ea typeface="Helvetica Neue"/>
                <a:cs typeface="Helvetica Neue"/>
                <a:sym typeface="Helvetica Neue"/>
              </a:rPr>
              <a:t>1</a:t>
            </a:r>
          </a:p>
        </p:txBody>
      </p:sp>
      <p:sp>
        <p:nvSpPr>
          <p:cNvPr id="165" name="Shape 165"/>
          <p:cNvSpPr/>
          <p:nvPr/>
        </p:nvSpPr>
        <p:spPr>
          <a:xfrm>
            <a:off x="3375583" y="1865323"/>
            <a:ext cx="467100" cy="467100"/>
          </a:xfrm>
          <a:prstGeom prst="ellipse">
            <a:avLst/>
          </a:prstGeom>
          <a:solidFill>
            <a:srgbClr val="00CFFF"/>
          </a:solidFill>
          <a:ln>
            <a:noFill/>
          </a:ln>
        </p:spPr>
        <p:txBody>
          <a:bodyPr anchorCtr="0" anchor="ctr" bIns="91425" lIns="91425" rIns="91425" tIns="91425">
            <a:noAutofit/>
          </a:bodyPr>
          <a:lstStyle/>
          <a:p>
            <a:pPr lvl="0" rtl="0">
              <a:spcBef>
                <a:spcPts val="0"/>
              </a:spcBef>
              <a:buNone/>
            </a:pPr>
            <a:r>
              <a:t/>
            </a:r>
            <a:endParaRPr b="1">
              <a:solidFill>
                <a:srgbClr val="FFFFFF"/>
              </a:solidFill>
              <a:latin typeface="Helvetica Neue"/>
              <a:ea typeface="Helvetica Neue"/>
              <a:cs typeface="Helvetica Neue"/>
              <a:sym typeface="Helvetica Neue"/>
            </a:endParaRPr>
          </a:p>
        </p:txBody>
      </p:sp>
      <p:sp>
        <p:nvSpPr>
          <p:cNvPr id="166" name="Shape 166"/>
          <p:cNvSpPr txBox="1"/>
          <p:nvPr/>
        </p:nvSpPr>
        <p:spPr>
          <a:xfrm>
            <a:off x="3371633" y="1876000"/>
            <a:ext cx="467100" cy="420300"/>
          </a:xfrm>
          <a:prstGeom prst="rect">
            <a:avLst/>
          </a:prstGeom>
          <a:noFill/>
          <a:ln>
            <a:noFill/>
          </a:ln>
        </p:spPr>
        <p:txBody>
          <a:bodyPr anchorCtr="0" anchor="t" bIns="91425" lIns="91425" rIns="91425" tIns="91425">
            <a:noAutofit/>
          </a:bodyPr>
          <a:lstStyle/>
          <a:p>
            <a:pPr lvl="0" rtl="0" algn="ctr">
              <a:spcBef>
                <a:spcPts val="0"/>
              </a:spcBef>
              <a:buNone/>
            </a:pPr>
            <a:r>
              <a:rPr b="1" lang="en" sz="1800">
                <a:solidFill>
                  <a:srgbClr val="1C304A"/>
                </a:solidFill>
                <a:latin typeface="Helvetica Neue"/>
                <a:ea typeface="Helvetica Neue"/>
                <a:cs typeface="Helvetica Neue"/>
                <a:sym typeface="Helvetica Neue"/>
              </a:rPr>
              <a:t>2</a:t>
            </a:r>
          </a:p>
        </p:txBody>
      </p:sp>
      <p:sp>
        <p:nvSpPr>
          <p:cNvPr id="167" name="Shape 167"/>
          <p:cNvSpPr/>
          <p:nvPr/>
        </p:nvSpPr>
        <p:spPr>
          <a:xfrm>
            <a:off x="5993434" y="1865323"/>
            <a:ext cx="467100" cy="467100"/>
          </a:xfrm>
          <a:prstGeom prst="ellipse">
            <a:avLst/>
          </a:prstGeom>
          <a:solidFill>
            <a:srgbClr val="00CFFF"/>
          </a:solidFill>
          <a:ln>
            <a:noFill/>
          </a:ln>
        </p:spPr>
        <p:txBody>
          <a:bodyPr anchorCtr="0" anchor="ctr" bIns="91425" lIns="91425" rIns="91425" tIns="91425">
            <a:noAutofit/>
          </a:bodyPr>
          <a:lstStyle/>
          <a:p>
            <a:pPr lvl="0" rtl="0">
              <a:spcBef>
                <a:spcPts val="0"/>
              </a:spcBef>
              <a:buNone/>
            </a:pPr>
            <a:r>
              <a:t/>
            </a:r>
            <a:endParaRPr b="1">
              <a:solidFill>
                <a:srgbClr val="FFFFFF"/>
              </a:solidFill>
              <a:latin typeface="Helvetica Neue"/>
              <a:ea typeface="Helvetica Neue"/>
              <a:cs typeface="Helvetica Neue"/>
              <a:sym typeface="Helvetica Neue"/>
            </a:endParaRPr>
          </a:p>
        </p:txBody>
      </p:sp>
      <p:sp>
        <p:nvSpPr>
          <p:cNvPr id="168" name="Shape 168"/>
          <p:cNvSpPr txBox="1"/>
          <p:nvPr/>
        </p:nvSpPr>
        <p:spPr>
          <a:xfrm>
            <a:off x="5989484" y="1876000"/>
            <a:ext cx="467100" cy="420300"/>
          </a:xfrm>
          <a:prstGeom prst="rect">
            <a:avLst/>
          </a:prstGeom>
          <a:noFill/>
          <a:ln>
            <a:noFill/>
          </a:ln>
        </p:spPr>
        <p:txBody>
          <a:bodyPr anchorCtr="0" anchor="t" bIns="91425" lIns="91425" rIns="91425" tIns="91425">
            <a:noAutofit/>
          </a:bodyPr>
          <a:lstStyle/>
          <a:p>
            <a:pPr lvl="0" rtl="0" algn="ctr">
              <a:spcBef>
                <a:spcPts val="0"/>
              </a:spcBef>
              <a:buNone/>
            </a:pPr>
            <a:r>
              <a:rPr b="1" lang="en" sz="1800">
                <a:solidFill>
                  <a:srgbClr val="1C304A"/>
                </a:solidFill>
                <a:latin typeface="Helvetica Neue"/>
                <a:ea typeface="Helvetica Neue"/>
                <a:cs typeface="Helvetica Neue"/>
                <a:sym typeface="Helvetica Neue"/>
              </a:rPr>
              <a:t>3</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White - 1 column">
    <p:bg>
      <p:bgPr>
        <a:solidFill>
          <a:srgbClr val="FFFFFF"/>
        </a:solidFill>
      </p:bgPr>
    </p:bg>
    <p:spTree>
      <p:nvGrpSpPr>
        <p:cNvPr id="169" name="Shape 169"/>
        <p:cNvGrpSpPr/>
        <p:nvPr/>
      </p:nvGrpSpPr>
      <p:grpSpPr>
        <a:xfrm>
          <a:off x="0" y="0"/>
          <a:ext cx="0" cy="0"/>
          <a:chOff x="0" y="0"/>
          <a:chExt cx="0" cy="0"/>
        </a:xfrm>
      </p:grpSpPr>
      <p:sp>
        <p:nvSpPr>
          <p:cNvPr id="170" name="Shape 170"/>
          <p:cNvSpPr txBox="1"/>
          <p:nvPr>
            <p:ph type="ctrTitle"/>
          </p:nvPr>
        </p:nvSpPr>
        <p:spPr>
          <a:xfrm>
            <a:off x="712850" y="289401"/>
            <a:ext cx="7386600" cy="844200"/>
          </a:xfrm>
          <a:prstGeom prst="rect">
            <a:avLst/>
          </a:prstGeom>
        </p:spPr>
        <p:txBody>
          <a:bodyPr anchorCtr="0" anchor="t" bIns="91425" lIns="91425" rIns="91425" tIns="91425"/>
          <a:lstStyle>
            <a:lvl1pPr lvl="0" rtl="0">
              <a:lnSpc>
                <a:spcPct val="100000"/>
              </a:lnSpc>
              <a:spcBef>
                <a:spcPts val="0"/>
              </a:spcBef>
              <a:buClr>
                <a:srgbClr val="046B99"/>
              </a:buClr>
              <a:buSzPct val="100000"/>
              <a:defRPr b="1" sz="2600">
                <a:solidFill>
                  <a:srgbClr val="046B99"/>
                </a:solidFill>
              </a:defRPr>
            </a:lvl1pPr>
            <a:lvl2pPr lvl="1" rtl="0" algn="ctr">
              <a:spcBef>
                <a:spcPts val="0"/>
              </a:spcBef>
              <a:buClr>
                <a:srgbClr val="1C304A"/>
              </a:buClr>
              <a:defRPr>
                <a:solidFill>
                  <a:srgbClr val="1C304A"/>
                </a:solidFill>
              </a:defRPr>
            </a:lvl2pPr>
            <a:lvl3pPr lvl="2" rtl="0" algn="ctr">
              <a:spcBef>
                <a:spcPts val="0"/>
              </a:spcBef>
              <a:buClr>
                <a:srgbClr val="1C304A"/>
              </a:buClr>
              <a:defRPr>
                <a:solidFill>
                  <a:srgbClr val="1C304A"/>
                </a:solidFill>
              </a:defRPr>
            </a:lvl3pPr>
            <a:lvl4pPr lvl="3" rtl="0" algn="ctr">
              <a:spcBef>
                <a:spcPts val="0"/>
              </a:spcBef>
              <a:buClr>
                <a:srgbClr val="1C304A"/>
              </a:buClr>
              <a:defRPr>
                <a:solidFill>
                  <a:srgbClr val="1C304A"/>
                </a:solidFill>
              </a:defRPr>
            </a:lvl4pPr>
            <a:lvl5pPr lvl="4" rtl="0" algn="ctr">
              <a:spcBef>
                <a:spcPts val="0"/>
              </a:spcBef>
              <a:buClr>
                <a:srgbClr val="1C304A"/>
              </a:buClr>
              <a:defRPr>
                <a:solidFill>
                  <a:srgbClr val="1C304A"/>
                </a:solidFill>
              </a:defRPr>
            </a:lvl5pPr>
            <a:lvl6pPr lvl="5" rtl="0" algn="ctr">
              <a:spcBef>
                <a:spcPts val="0"/>
              </a:spcBef>
              <a:buClr>
                <a:srgbClr val="1C304A"/>
              </a:buClr>
              <a:defRPr>
                <a:solidFill>
                  <a:srgbClr val="1C304A"/>
                </a:solidFill>
              </a:defRPr>
            </a:lvl6pPr>
            <a:lvl7pPr lvl="6" rtl="0" algn="ctr">
              <a:spcBef>
                <a:spcPts val="0"/>
              </a:spcBef>
              <a:buClr>
                <a:srgbClr val="1C304A"/>
              </a:buClr>
              <a:defRPr>
                <a:solidFill>
                  <a:srgbClr val="1C304A"/>
                </a:solidFill>
              </a:defRPr>
            </a:lvl7pPr>
            <a:lvl8pPr lvl="7" rtl="0" algn="ctr">
              <a:spcBef>
                <a:spcPts val="0"/>
              </a:spcBef>
              <a:buClr>
                <a:srgbClr val="1C304A"/>
              </a:buClr>
              <a:defRPr>
                <a:solidFill>
                  <a:srgbClr val="1C304A"/>
                </a:solidFill>
              </a:defRPr>
            </a:lvl8pPr>
            <a:lvl9pPr lvl="8" rtl="0" algn="ctr">
              <a:spcBef>
                <a:spcPts val="0"/>
              </a:spcBef>
              <a:buClr>
                <a:srgbClr val="1C304A"/>
              </a:buClr>
              <a:defRPr>
                <a:solidFill>
                  <a:srgbClr val="1C304A"/>
                </a:solidFill>
              </a:defRPr>
            </a:lvl9pPr>
          </a:lstStyle>
          <a:p/>
        </p:txBody>
      </p:sp>
      <p:sp>
        <p:nvSpPr>
          <p:cNvPr id="171" name="Shape 171"/>
          <p:cNvSpPr txBox="1"/>
          <p:nvPr>
            <p:ph idx="1" type="body"/>
          </p:nvPr>
        </p:nvSpPr>
        <p:spPr>
          <a:xfrm>
            <a:off x="623399" y="1662375"/>
            <a:ext cx="7891500" cy="3416400"/>
          </a:xfrm>
          <a:prstGeom prst="rect">
            <a:avLst/>
          </a:prstGeom>
        </p:spPr>
        <p:txBody>
          <a:bodyPr anchorCtr="0" anchor="t" bIns="91425" lIns="91425" rIns="91425" tIns="91425"/>
          <a:lstStyle>
            <a:lvl1pPr lvl="0" rtl="0">
              <a:spcBef>
                <a:spcPts val="0"/>
              </a:spcBef>
              <a:buClr>
                <a:srgbClr val="1C304A"/>
              </a:buClr>
              <a:buChar char="●"/>
              <a:defRPr>
                <a:solidFill>
                  <a:srgbClr val="1C304A"/>
                </a:solidFill>
              </a:defRPr>
            </a:lvl1pPr>
            <a:lvl2pPr lvl="1" rtl="0">
              <a:spcBef>
                <a:spcPts val="0"/>
              </a:spcBef>
              <a:buClr>
                <a:srgbClr val="1C304A"/>
              </a:buClr>
              <a:buChar char="○"/>
              <a:defRPr>
                <a:solidFill>
                  <a:srgbClr val="1C304A"/>
                </a:solidFill>
              </a:defRPr>
            </a:lvl2pPr>
            <a:lvl3pPr lvl="2" rtl="0">
              <a:spcBef>
                <a:spcPts val="0"/>
              </a:spcBef>
              <a:buClr>
                <a:srgbClr val="1C304A"/>
              </a:buClr>
              <a:buChar char="■"/>
              <a:defRPr>
                <a:solidFill>
                  <a:srgbClr val="1C304A"/>
                </a:solidFill>
              </a:defRPr>
            </a:lvl3pPr>
            <a:lvl4pPr lvl="3" rtl="0">
              <a:spcBef>
                <a:spcPts val="0"/>
              </a:spcBef>
              <a:buClr>
                <a:srgbClr val="1C304A"/>
              </a:buClr>
              <a:buChar char="●"/>
              <a:defRPr>
                <a:solidFill>
                  <a:srgbClr val="1C304A"/>
                </a:solidFill>
              </a:defRPr>
            </a:lvl4pPr>
            <a:lvl5pPr lvl="4" rtl="0">
              <a:spcBef>
                <a:spcPts val="0"/>
              </a:spcBef>
              <a:buClr>
                <a:srgbClr val="1C304A"/>
              </a:buClr>
              <a:buChar char="○"/>
              <a:defRPr>
                <a:solidFill>
                  <a:srgbClr val="1C304A"/>
                </a:solidFill>
              </a:defRPr>
            </a:lvl5pPr>
            <a:lvl6pPr lvl="5" rtl="0">
              <a:spcBef>
                <a:spcPts val="0"/>
              </a:spcBef>
              <a:buClr>
                <a:srgbClr val="1C304A"/>
              </a:buClr>
              <a:buChar char="■"/>
              <a:defRPr>
                <a:solidFill>
                  <a:srgbClr val="1C304A"/>
                </a:solidFill>
              </a:defRPr>
            </a:lvl6pPr>
            <a:lvl7pPr lvl="6" rtl="0">
              <a:spcBef>
                <a:spcPts val="0"/>
              </a:spcBef>
              <a:buClr>
                <a:srgbClr val="1C304A"/>
              </a:buClr>
              <a:buChar char="●"/>
              <a:defRPr>
                <a:solidFill>
                  <a:srgbClr val="1C304A"/>
                </a:solidFill>
              </a:defRPr>
            </a:lvl7pPr>
            <a:lvl8pPr lvl="7" rtl="0">
              <a:spcBef>
                <a:spcPts val="0"/>
              </a:spcBef>
              <a:buClr>
                <a:srgbClr val="1C304A"/>
              </a:buClr>
              <a:buChar char="○"/>
              <a:defRPr>
                <a:solidFill>
                  <a:srgbClr val="1C304A"/>
                </a:solidFill>
              </a:defRPr>
            </a:lvl8pPr>
            <a:lvl9pPr lvl="8" rtl="0">
              <a:spcBef>
                <a:spcPts val="0"/>
              </a:spcBef>
              <a:buClr>
                <a:srgbClr val="1C304A"/>
              </a:buClr>
              <a:buChar char="■"/>
              <a:defRPr>
                <a:solidFill>
                  <a:srgbClr val="1C304A"/>
                </a:solidFill>
              </a:defRPr>
            </a:lvl9pPr>
          </a:lstStyle>
          <a:p/>
        </p:txBody>
      </p:sp>
      <p:sp>
        <p:nvSpPr>
          <p:cNvPr id="172" name="Shape 172"/>
          <p:cNvSpPr txBox="1"/>
          <p:nvPr>
            <p:ph idx="12" type="sldNum"/>
          </p:nvPr>
        </p:nvSpPr>
        <p:spPr>
          <a:xfrm>
            <a:off x="8472450" y="4765388"/>
            <a:ext cx="548700" cy="2619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sz="600">
                <a:solidFill>
                  <a:srgbClr val="000000"/>
                </a:solidFill>
              </a:rPr>
              <a:t>‹#›</a:t>
            </a:fld>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White - 2 column">
    <p:bg>
      <p:bgPr>
        <a:solidFill>
          <a:srgbClr val="FFFFFF"/>
        </a:solidFill>
      </p:bgPr>
    </p:bg>
    <p:spTree>
      <p:nvGrpSpPr>
        <p:cNvPr id="173" name="Shape 173"/>
        <p:cNvGrpSpPr/>
        <p:nvPr/>
      </p:nvGrpSpPr>
      <p:grpSpPr>
        <a:xfrm>
          <a:off x="0" y="0"/>
          <a:ext cx="0" cy="0"/>
          <a:chOff x="0" y="0"/>
          <a:chExt cx="0" cy="0"/>
        </a:xfrm>
      </p:grpSpPr>
      <p:sp>
        <p:nvSpPr>
          <p:cNvPr id="174" name="Shape 174"/>
          <p:cNvSpPr txBox="1"/>
          <p:nvPr>
            <p:ph type="ctrTitle"/>
          </p:nvPr>
        </p:nvSpPr>
        <p:spPr>
          <a:xfrm>
            <a:off x="718661" y="614726"/>
            <a:ext cx="7386600" cy="844200"/>
          </a:xfrm>
          <a:prstGeom prst="rect">
            <a:avLst/>
          </a:prstGeom>
        </p:spPr>
        <p:txBody>
          <a:bodyPr anchorCtr="0" anchor="t" bIns="91425" lIns="91425" rIns="91425" tIns="91425"/>
          <a:lstStyle>
            <a:lvl1pPr lvl="0" rtl="0">
              <a:lnSpc>
                <a:spcPct val="100000"/>
              </a:lnSpc>
              <a:spcBef>
                <a:spcPts val="0"/>
              </a:spcBef>
              <a:buClr>
                <a:srgbClr val="046B99"/>
              </a:buClr>
              <a:buSzPct val="100000"/>
              <a:defRPr b="1" sz="2600">
                <a:solidFill>
                  <a:srgbClr val="046B99"/>
                </a:solidFill>
              </a:defRPr>
            </a:lvl1pPr>
            <a:lvl2pPr lvl="1" rtl="0" algn="ctr">
              <a:spcBef>
                <a:spcPts val="0"/>
              </a:spcBef>
              <a:buClr>
                <a:srgbClr val="1C304A"/>
              </a:buClr>
              <a:defRPr>
                <a:solidFill>
                  <a:srgbClr val="1C304A"/>
                </a:solidFill>
              </a:defRPr>
            </a:lvl2pPr>
            <a:lvl3pPr lvl="2" rtl="0" algn="ctr">
              <a:spcBef>
                <a:spcPts val="0"/>
              </a:spcBef>
              <a:buClr>
                <a:srgbClr val="1C304A"/>
              </a:buClr>
              <a:defRPr>
                <a:solidFill>
                  <a:srgbClr val="1C304A"/>
                </a:solidFill>
              </a:defRPr>
            </a:lvl3pPr>
            <a:lvl4pPr lvl="3" rtl="0" algn="ctr">
              <a:spcBef>
                <a:spcPts val="0"/>
              </a:spcBef>
              <a:buClr>
                <a:srgbClr val="1C304A"/>
              </a:buClr>
              <a:defRPr>
                <a:solidFill>
                  <a:srgbClr val="1C304A"/>
                </a:solidFill>
              </a:defRPr>
            </a:lvl4pPr>
            <a:lvl5pPr lvl="4" rtl="0" algn="ctr">
              <a:spcBef>
                <a:spcPts val="0"/>
              </a:spcBef>
              <a:buClr>
                <a:srgbClr val="1C304A"/>
              </a:buClr>
              <a:defRPr>
                <a:solidFill>
                  <a:srgbClr val="1C304A"/>
                </a:solidFill>
              </a:defRPr>
            </a:lvl5pPr>
            <a:lvl6pPr lvl="5" rtl="0" algn="ctr">
              <a:spcBef>
                <a:spcPts val="0"/>
              </a:spcBef>
              <a:buClr>
                <a:srgbClr val="1C304A"/>
              </a:buClr>
              <a:defRPr>
                <a:solidFill>
                  <a:srgbClr val="1C304A"/>
                </a:solidFill>
              </a:defRPr>
            </a:lvl6pPr>
            <a:lvl7pPr lvl="6" rtl="0" algn="ctr">
              <a:spcBef>
                <a:spcPts val="0"/>
              </a:spcBef>
              <a:buClr>
                <a:srgbClr val="1C304A"/>
              </a:buClr>
              <a:defRPr>
                <a:solidFill>
                  <a:srgbClr val="1C304A"/>
                </a:solidFill>
              </a:defRPr>
            </a:lvl7pPr>
            <a:lvl8pPr lvl="7" rtl="0" algn="ctr">
              <a:spcBef>
                <a:spcPts val="0"/>
              </a:spcBef>
              <a:buClr>
                <a:srgbClr val="1C304A"/>
              </a:buClr>
              <a:defRPr>
                <a:solidFill>
                  <a:srgbClr val="1C304A"/>
                </a:solidFill>
              </a:defRPr>
            </a:lvl8pPr>
            <a:lvl9pPr lvl="8" rtl="0" algn="ctr">
              <a:spcBef>
                <a:spcPts val="0"/>
              </a:spcBef>
              <a:buClr>
                <a:srgbClr val="1C304A"/>
              </a:buClr>
              <a:defRPr>
                <a:solidFill>
                  <a:srgbClr val="1C304A"/>
                </a:solidFill>
              </a:defRPr>
            </a:lvl9pPr>
          </a:lstStyle>
          <a:p/>
        </p:txBody>
      </p:sp>
      <p:sp>
        <p:nvSpPr>
          <p:cNvPr id="175" name="Shape 175"/>
          <p:cNvSpPr txBox="1"/>
          <p:nvPr>
            <p:ph idx="12" type="sldNum"/>
          </p:nvPr>
        </p:nvSpPr>
        <p:spPr>
          <a:xfrm>
            <a:off x="8472450" y="4765388"/>
            <a:ext cx="548700" cy="2619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sz="600">
                <a:solidFill>
                  <a:srgbClr val="000000"/>
                </a:solidFill>
              </a:rPr>
              <a:t>‹#›</a:t>
            </a:fld>
          </a:p>
        </p:txBody>
      </p:sp>
      <p:sp>
        <p:nvSpPr>
          <p:cNvPr id="176" name="Shape 176"/>
          <p:cNvSpPr txBox="1"/>
          <p:nvPr>
            <p:ph idx="1" type="body"/>
          </p:nvPr>
        </p:nvSpPr>
        <p:spPr>
          <a:xfrm>
            <a:off x="725280" y="1722019"/>
            <a:ext cx="3617700" cy="2637600"/>
          </a:xfrm>
          <a:prstGeom prst="rect">
            <a:avLst/>
          </a:prstGeom>
        </p:spPr>
        <p:txBody>
          <a:bodyPr anchorCtr="0" anchor="t" bIns="91425" lIns="91425" rIns="91425" tIns="91425"/>
          <a:lstStyle>
            <a:lvl1pPr lvl="0" rtl="0">
              <a:spcBef>
                <a:spcPts val="0"/>
              </a:spcBef>
              <a:spcAft>
                <a:spcPts val="1000"/>
              </a:spcAft>
              <a:buSzPct val="100000"/>
              <a:defRPr sz="1200"/>
            </a:lvl1pPr>
            <a:lvl2pPr lvl="1" rtl="0">
              <a:spcBef>
                <a:spcPts val="0"/>
              </a:spcBef>
              <a:spcAft>
                <a:spcPts val="1000"/>
              </a:spcAft>
              <a:buSzPct val="100000"/>
              <a:defRPr sz="1200"/>
            </a:lvl2pPr>
            <a:lvl3pPr lvl="2" rtl="0">
              <a:spcBef>
                <a:spcPts val="0"/>
              </a:spcBef>
              <a:spcAft>
                <a:spcPts val="1000"/>
              </a:spcAft>
              <a:buSzPct val="100000"/>
              <a:defRPr sz="1200"/>
            </a:lvl3pPr>
            <a:lvl4pPr lvl="3" rtl="0">
              <a:spcBef>
                <a:spcPts val="0"/>
              </a:spcBef>
              <a:spcAft>
                <a:spcPts val="1000"/>
              </a:spcAft>
              <a:buSzPct val="100000"/>
              <a:defRPr sz="1200"/>
            </a:lvl4pPr>
            <a:lvl5pPr lvl="4" rtl="0">
              <a:spcBef>
                <a:spcPts val="0"/>
              </a:spcBef>
              <a:spcAft>
                <a:spcPts val="1000"/>
              </a:spcAft>
              <a:buSzPct val="100000"/>
              <a:defRPr sz="1200"/>
            </a:lvl5pPr>
            <a:lvl6pPr lvl="5" rtl="0">
              <a:spcBef>
                <a:spcPts val="0"/>
              </a:spcBef>
              <a:spcAft>
                <a:spcPts val="1000"/>
              </a:spcAft>
              <a:buSzPct val="100000"/>
              <a:defRPr sz="1200"/>
            </a:lvl6pPr>
            <a:lvl7pPr lvl="6" rtl="0">
              <a:spcBef>
                <a:spcPts val="0"/>
              </a:spcBef>
              <a:spcAft>
                <a:spcPts val="1000"/>
              </a:spcAft>
              <a:buSzPct val="100000"/>
              <a:defRPr sz="1200"/>
            </a:lvl7pPr>
            <a:lvl8pPr lvl="7" rtl="0">
              <a:spcBef>
                <a:spcPts val="0"/>
              </a:spcBef>
              <a:spcAft>
                <a:spcPts val="1000"/>
              </a:spcAft>
              <a:buSzPct val="100000"/>
              <a:defRPr sz="1200"/>
            </a:lvl8pPr>
            <a:lvl9pPr lvl="8" rtl="0">
              <a:spcBef>
                <a:spcPts val="0"/>
              </a:spcBef>
              <a:spcAft>
                <a:spcPts val="1000"/>
              </a:spcAft>
              <a:buSzPct val="100000"/>
              <a:defRPr sz="1200"/>
            </a:lvl9pPr>
          </a:lstStyle>
          <a:p/>
        </p:txBody>
      </p:sp>
      <p:sp>
        <p:nvSpPr>
          <p:cNvPr id="177" name="Shape 177"/>
          <p:cNvSpPr txBox="1"/>
          <p:nvPr>
            <p:ph idx="2" type="body"/>
          </p:nvPr>
        </p:nvSpPr>
        <p:spPr>
          <a:xfrm>
            <a:off x="4675869" y="1745269"/>
            <a:ext cx="3617699" cy="2637600"/>
          </a:xfrm>
          <a:prstGeom prst="rect">
            <a:avLst/>
          </a:prstGeom>
        </p:spPr>
        <p:txBody>
          <a:bodyPr anchorCtr="0" anchor="t" bIns="91425" lIns="91425" rIns="91425" tIns="91425"/>
          <a:lstStyle>
            <a:lvl1pPr lvl="0" rtl="0">
              <a:spcBef>
                <a:spcPts val="0"/>
              </a:spcBef>
              <a:spcAft>
                <a:spcPts val="1000"/>
              </a:spcAft>
              <a:buSzPct val="100000"/>
              <a:defRPr sz="1200"/>
            </a:lvl1pPr>
            <a:lvl2pPr lvl="1" rtl="0">
              <a:spcBef>
                <a:spcPts val="0"/>
              </a:spcBef>
              <a:spcAft>
                <a:spcPts val="1000"/>
              </a:spcAft>
              <a:buSzPct val="100000"/>
              <a:defRPr sz="1200"/>
            </a:lvl2pPr>
            <a:lvl3pPr lvl="2" rtl="0">
              <a:spcBef>
                <a:spcPts val="0"/>
              </a:spcBef>
              <a:spcAft>
                <a:spcPts val="1000"/>
              </a:spcAft>
              <a:buSzPct val="100000"/>
              <a:defRPr sz="1200"/>
            </a:lvl3pPr>
            <a:lvl4pPr lvl="3" rtl="0">
              <a:spcBef>
                <a:spcPts val="0"/>
              </a:spcBef>
              <a:spcAft>
                <a:spcPts val="1000"/>
              </a:spcAft>
              <a:buSzPct val="100000"/>
              <a:defRPr sz="1200"/>
            </a:lvl4pPr>
            <a:lvl5pPr lvl="4" rtl="0">
              <a:spcBef>
                <a:spcPts val="0"/>
              </a:spcBef>
              <a:spcAft>
                <a:spcPts val="1000"/>
              </a:spcAft>
              <a:buSzPct val="100000"/>
              <a:defRPr sz="1200"/>
            </a:lvl5pPr>
            <a:lvl6pPr lvl="5" rtl="0">
              <a:spcBef>
                <a:spcPts val="0"/>
              </a:spcBef>
              <a:spcAft>
                <a:spcPts val="1000"/>
              </a:spcAft>
              <a:buSzPct val="100000"/>
              <a:defRPr sz="1200"/>
            </a:lvl6pPr>
            <a:lvl7pPr lvl="6" rtl="0">
              <a:spcBef>
                <a:spcPts val="0"/>
              </a:spcBef>
              <a:spcAft>
                <a:spcPts val="1000"/>
              </a:spcAft>
              <a:buSzPct val="100000"/>
              <a:defRPr sz="1200"/>
            </a:lvl7pPr>
            <a:lvl8pPr lvl="7" rtl="0">
              <a:spcBef>
                <a:spcPts val="0"/>
              </a:spcBef>
              <a:spcAft>
                <a:spcPts val="1000"/>
              </a:spcAft>
              <a:buSzPct val="100000"/>
              <a:defRPr sz="1200"/>
            </a:lvl8pPr>
            <a:lvl9pPr lvl="8" rtl="0">
              <a:spcBef>
                <a:spcPts val="0"/>
              </a:spcBef>
              <a:spcAft>
                <a:spcPts val="1000"/>
              </a:spcAft>
              <a:buSzPct val="100000"/>
              <a:defRPr sz="1200"/>
            </a:lvl9pPr>
          </a:lstStyle>
          <a:p/>
        </p:txBody>
      </p:sp>
      <p:sp>
        <p:nvSpPr>
          <p:cNvPr id="178" name="Shape 178"/>
          <p:cNvSpPr txBox="1"/>
          <p:nvPr>
            <p:ph idx="3" type="subTitle"/>
          </p:nvPr>
        </p:nvSpPr>
        <p:spPr>
          <a:xfrm>
            <a:off x="718647" y="292250"/>
            <a:ext cx="5017500" cy="667500"/>
          </a:xfrm>
          <a:prstGeom prst="rect">
            <a:avLst/>
          </a:prstGeom>
        </p:spPr>
        <p:txBody>
          <a:bodyPr anchorCtr="0" anchor="ctr" bIns="91425" lIns="91425" rIns="91425" tIns="91425"/>
          <a:lstStyle>
            <a:lvl1pPr lvl="0" rtl="0">
              <a:spcBef>
                <a:spcPts val="0"/>
              </a:spcBef>
              <a:buNone/>
              <a:defRPr b="1" sz="1200">
                <a:solidFill>
                  <a:srgbClr val="1C304A"/>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White - 3 column ">
    <p:spTree>
      <p:nvGrpSpPr>
        <p:cNvPr id="179" name="Shape 179"/>
        <p:cNvGrpSpPr/>
        <p:nvPr/>
      </p:nvGrpSpPr>
      <p:grpSpPr>
        <a:xfrm>
          <a:off x="0" y="0"/>
          <a:ext cx="0" cy="0"/>
          <a:chOff x="0" y="0"/>
          <a:chExt cx="0" cy="0"/>
        </a:xfrm>
      </p:grpSpPr>
      <p:sp>
        <p:nvSpPr>
          <p:cNvPr id="180" name="Shape 180"/>
          <p:cNvSpPr txBox="1"/>
          <p:nvPr>
            <p:ph idx="1" type="body"/>
          </p:nvPr>
        </p:nvSpPr>
        <p:spPr>
          <a:xfrm>
            <a:off x="737118" y="2471784"/>
            <a:ext cx="2258100" cy="13326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181" name="Shape 181"/>
          <p:cNvSpPr/>
          <p:nvPr/>
        </p:nvSpPr>
        <p:spPr>
          <a:xfrm>
            <a:off x="435775" y="4943725"/>
            <a:ext cx="116700" cy="1377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82" name="Shape 182"/>
          <p:cNvSpPr txBox="1"/>
          <p:nvPr>
            <p:ph idx="2" type="body"/>
          </p:nvPr>
        </p:nvSpPr>
        <p:spPr>
          <a:xfrm>
            <a:off x="3323392" y="2471784"/>
            <a:ext cx="2258100" cy="13326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183" name="Shape 183"/>
          <p:cNvSpPr txBox="1"/>
          <p:nvPr>
            <p:ph idx="3" type="body"/>
          </p:nvPr>
        </p:nvSpPr>
        <p:spPr>
          <a:xfrm>
            <a:off x="5909667" y="2471784"/>
            <a:ext cx="2258100" cy="13326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184" name="Shape 184"/>
          <p:cNvSpPr txBox="1"/>
          <p:nvPr>
            <p:ph type="ctrTitle"/>
          </p:nvPr>
        </p:nvSpPr>
        <p:spPr>
          <a:xfrm>
            <a:off x="718661" y="614726"/>
            <a:ext cx="7386600" cy="844200"/>
          </a:xfrm>
          <a:prstGeom prst="rect">
            <a:avLst/>
          </a:prstGeom>
        </p:spPr>
        <p:txBody>
          <a:bodyPr anchorCtr="0" anchor="t" bIns="91425" lIns="91425" rIns="91425" tIns="91425"/>
          <a:lstStyle>
            <a:lvl1pPr lvl="0" rtl="0">
              <a:lnSpc>
                <a:spcPct val="100000"/>
              </a:lnSpc>
              <a:spcBef>
                <a:spcPts val="0"/>
              </a:spcBef>
              <a:buClr>
                <a:srgbClr val="046B99"/>
              </a:buClr>
              <a:buSzPct val="100000"/>
              <a:defRPr b="1" sz="2600">
                <a:solidFill>
                  <a:srgbClr val="046B99"/>
                </a:solidFill>
              </a:defRPr>
            </a:lvl1pPr>
            <a:lvl2pPr lvl="1" rtl="0" algn="ctr">
              <a:spcBef>
                <a:spcPts val="0"/>
              </a:spcBef>
              <a:buClr>
                <a:srgbClr val="1C304A"/>
              </a:buClr>
              <a:defRPr>
                <a:solidFill>
                  <a:srgbClr val="1C304A"/>
                </a:solidFill>
              </a:defRPr>
            </a:lvl2pPr>
            <a:lvl3pPr lvl="2" rtl="0" algn="ctr">
              <a:spcBef>
                <a:spcPts val="0"/>
              </a:spcBef>
              <a:buClr>
                <a:srgbClr val="1C304A"/>
              </a:buClr>
              <a:defRPr>
                <a:solidFill>
                  <a:srgbClr val="1C304A"/>
                </a:solidFill>
              </a:defRPr>
            </a:lvl3pPr>
            <a:lvl4pPr lvl="3" rtl="0" algn="ctr">
              <a:spcBef>
                <a:spcPts val="0"/>
              </a:spcBef>
              <a:buClr>
                <a:srgbClr val="1C304A"/>
              </a:buClr>
              <a:defRPr>
                <a:solidFill>
                  <a:srgbClr val="1C304A"/>
                </a:solidFill>
              </a:defRPr>
            </a:lvl4pPr>
            <a:lvl5pPr lvl="4" rtl="0" algn="ctr">
              <a:spcBef>
                <a:spcPts val="0"/>
              </a:spcBef>
              <a:buClr>
                <a:srgbClr val="1C304A"/>
              </a:buClr>
              <a:defRPr>
                <a:solidFill>
                  <a:srgbClr val="1C304A"/>
                </a:solidFill>
              </a:defRPr>
            </a:lvl5pPr>
            <a:lvl6pPr lvl="5" rtl="0" algn="ctr">
              <a:spcBef>
                <a:spcPts val="0"/>
              </a:spcBef>
              <a:buClr>
                <a:srgbClr val="1C304A"/>
              </a:buClr>
              <a:defRPr>
                <a:solidFill>
                  <a:srgbClr val="1C304A"/>
                </a:solidFill>
              </a:defRPr>
            </a:lvl6pPr>
            <a:lvl7pPr lvl="6" rtl="0" algn="ctr">
              <a:spcBef>
                <a:spcPts val="0"/>
              </a:spcBef>
              <a:buClr>
                <a:srgbClr val="1C304A"/>
              </a:buClr>
              <a:defRPr>
                <a:solidFill>
                  <a:srgbClr val="1C304A"/>
                </a:solidFill>
              </a:defRPr>
            </a:lvl7pPr>
            <a:lvl8pPr lvl="7" rtl="0" algn="ctr">
              <a:spcBef>
                <a:spcPts val="0"/>
              </a:spcBef>
              <a:buClr>
                <a:srgbClr val="1C304A"/>
              </a:buClr>
              <a:defRPr>
                <a:solidFill>
                  <a:srgbClr val="1C304A"/>
                </a:solidFill>
              </a:defRPr>
            </a:lvl8pPr>
            <a:lvl9pPr lvl="8" rtl="0" algn="ctr">
              <a:spcBef>
                <a:spcPts val="0"/>
              </a:spcBef>
              <a:buClr>
                <a:srgbClr val="1C304A"/>
              </a:buClr>
              <a:defRPr>
                <a:solidFill>
                  <a:srgbClr val="1C304A"/>
                </a:solidFill>
              </a:defRPr>
            </a:lvl9pPr>
          </a:lstStyle>
          <a:p/>
        </p:txBody>
      </p:sp>
      <p:sp>
        <p:nvSpPr>
          <p:cNvPr id="185" name="Shape 185"/>
          <p:cNvSpPr txBox="1"/>
          <p:nvPr>
            <p:ph idx="4" type="subTitle"/>
          </p:nvPr>
        </p:nvSpPr>
        <p:spPr>
          <a:xfrm>
            <a:off x="718647" y="292250"/>
            <a:ext cx="5017500" cy="667500"/>
          </a:xfrm>
          <a:prstGeom prst="rect">
            <a:avLst/>
          </a:prstGeom>
        </p:spPr>
        <p:txBody>
          <a:bodyPr anchorCtr="0" anchor="ctr" bIns="91425" lIns="91425" rIns="91425" tIns="91425"/>
          <a:lstStyle>
            <a:lvl1pPr lvl="0" rtl="0">
              <a:spcBef>
                <a:spcPts val="0"/>
              </a:spcBef>
              <a:buNone/>
              <a:defRPr b="1" sz="1200">
                <a:solidFill>
                  <a:srgbClr val="1C304A"/>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sp>
        <p:nvSpPr>
          <p:cNvPr id="186" name="Shape 186"/>
          <p:cNvSpPr txBox="1"/>
          <p:nvPr>
            <p:ph idx="12" type="sldNum"/>
          </p:nvPr>
        </p:nvSpPr>
        <p:spPr>
          <a:xfrm>
            <a:off x="8472450" y="4765388"/>
            <a:ext cx="548700" cy="2619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sz="600">
                <a:solidFill>
                  <a:srgbClr val="000000"/>
                </a:solidFill>
              </a:rPr>
              <a:t>‹#›</a:t>
            </a:fld>
          </a:p>
        </p:txBody>
      </p:sp>
      <p:sp>
        <p:nvSpPr>
          <p:cNvPr id="187" name="Shape 187"/>
          <p:cNvSpPr/>
          <p:nvPr/>
        </p:nvSpPr>
        <p:spPr>
          <a:xfrm>
            <a:off x="815525" y="1841948"/>
            <a:ext cx="467100" cy="467100"/>
          </a:xfrm>
          <a:prstGeom prst="ellipse">
            <a:avLst/>
          </a:prstGeom>
          <a:solidFill>
            <a:srgbClr val="046B99"/>
          </a:solidFill>
          <a:ln>
            <a:noFill/>
          </a:ln>
        </p:spPr>
        <p:txBody>
          <a:bodyPr anchorCtr="0" anchor="ctr" bIns="91425" lIns="91425" rIns="91425" tIns="91425">
            <a:noAutofit/>
          </a:bodyPr>
          <a:lstStyle/>
          <a:p>
            <a:pPr lvl="0" rtl="0">
              <a:spcBef>
                <a:spcPts val="0"/>
              </a:spcBef>
              <a:buNone/>
            </a:pPr>
            <a:r>
              <a:t/>
            </a:r>
            <a:endParaRPr b="1">
              <a:solidFill>
                <a:srgbClr val="FFFFFF"/>
              </a:solidFill>
              <a:latin typeface="Helvetica Neue"/>
              <a:ea typeface="Helvetica Neue"/>
              <a:cs typeface="Helvetica Neue"/>
              <a:sym typeface="Helvetica Neue"/>
            </a:endParaRPr>
          </a:p>
        </p:txBody>
      </p:sp>
      <p:sp>
        <p:nvSpPr>
          <p:cNvPr id="188" name="Shape 188"/>
          <p:cNvSpPr txBox="1"/>
          <p:nvPr/>
        </p:nvSpPr>
        <p:spPr>
          <a:xfrm>
            <a:off x="811575" y="1852625"/>
            <a:ext cx="467100" cy="420300"/>
          </a:xfrm>
          <a:prstGeom prst="rect">
            <a:avLst/>
          </a:prstGeom>
          <a:noFill/>
          <a:ln>
            <a:noFill/>
          </a:ln>
        </p:spPr>
        <p:txBody>
          <a:bodyPr anchorCtr="0" anchor="t" bIns="91425" lIns="91425" rIns="91425" tIns="91425">
            <a:noAutofit/>
          </a:bodyPr>
          <a:lstStyle/>
          <a:p>
            <a:pPr lvl="0" rtl="0" algn="ctr">
              <a:spcBef>
                <a:spcPts val="0"/>
              </a:spcBef>
              <a:buClr>
                <a:schemeClr val="dk1"/>
              </a:buClr>
              <a:buSzPct val="61111"/>
              <a:buFont typeface="Arial"/>
              <a:buNone/>
            </a:pPr>
            <a:r>
              <a:rPr b="1" lang="en" sz="1800">
                <a:solidFill>
                  <a:srgbClr val="FFFFFF"/>
                </a:solidFill>
                <a:latin typeface="Helvetica Neue"/>
                <a:ea typeface="Helvetica Neue"/>
                <a:cs typeface="Helvetica Neue"/>
                <a:sym typeface="Helvetica Neue"/>
              </a:rPr>
              <a:t>1</a:t>
            </a:r>
          </a:p>
        </p:txBody>
      </p:sp>
      <p:sp>
        <p:nvSpPr>
          <p:cNvPr id="189" name="Shape 189"/>
          <p:cNvSpPr/>
          <p:nvPr/>
        </p:nvSpPr>
        <p:spPr>
          <a:xfrm>
            <a:off x="3375583" y="1841948"/>
            <a:ext cx="467100" cy="467100"/>
          </a:xfrm>
          <a:prstGeom prst="ellipse">
            <a:avLst/>
          </a:prstGeom>
          <a:solidFill>
            <a:srgbClr val="046B99"/>
          </a:solidFill>
          <a:ln>
            <a:noFill/>
          </a:ln>
        </p:spPr>
        <p:txBody>
          <a:bodyPr anchorCtr="0" anchor="ctr" bIns="91425" lIns="91425" rIns="91425" tIns="91425">
            <a:noAutofit/>
          </a:bodyPr>
          <a:lstStyle/>
          <a:p>
            <a:pPr lvl="0" rtl="0">
              <a:spcBef>
                <a:spcPts val="0"/>
              </a:spcBef>
              <a:buNone/>
            </a:pPr>
            <a:r>
              <a:t/>
            </a:r>
            <a:endParaRPr b="1">
              <a:solidFill>
                <a:srgbClr val="FFFFFF"/>
              </a:solidFill>
              <a:latin typeface="Helvetica Neue"/>
              <a:ea typeface="Helvetica Neue"/>
              <a:cs typeface="Helvetica Neue"/>
              <a:sym typeface="Helvetica Neue"/>
            </a:endParaRPr>
          </a:p>
        </p:txBody>
      </p:sp>
      <p:sp>
        <p:nvSpPr>
          <p:cNvPr id="190" name="Shape 190"/>
          <p:cNvSpPr txBox="1"/>
          <p:nvPr/>
        </p:nvSpPr>
        <p:spPr>
          <a:xfrm>
            <a:off x="3371633" y="1852625"/>
            <a:ext cx="467100" cy="420300"/>
          </a:xfrm>
          <a:prstGeom prst="rect">
            <a:avLst/>
          </a:prstGeom>
          <a:noFill/>
          <a:ln>
            <a:noFill/>
          </a:ln>
        </p:spPr>
        <p:txBody>
          <a:bodyPr anchorCtr="0" anchor="t" bIns="91425" lIns="91425" rIns="91425" tIns="91425">
            <a:noAutofit/>
          </a:bodyPr>
          <a:lstStyle/>
          <a:p>
            <a:pPr lvl="0" rtl="0" algn="ctr">
              <a:spcBef>
                <a:spcPts val="0"/>
              </a:spcBef>
              <a:buNone/>
            </a:pPr>
            <a:r>
              <a:rPr b="1" lang="en" sz="1800">
                <a:solidFill>
                  <a:srgbClr val="FFFFFF"/>
                </a:solidFill>
                <a:latin typeface="Helvetica Neue"/>
                <a:ea typeface="Helvetica Neue"/>
                <a:cs typeface="Helvetica Neue"/>
                <a:sym typeface="Helvetica Neue"/>
              </a:rPr>
              <a:t>2</a:t>
            </a:r>
          </a:p>
        </p:txBody>
      </p:sp>
      <p:sp>
        <p:nvSpPr>
          <p:cNvPr id="191" name="Shape 191"/>
          <p:cNvSpPr/>
          <p:nvPr/>
        </p:nvSpPr>
        <p:spPr>
          <a:xfrm>
            <a:off x="5993434" y="1841948"/>
            <a:ext cx="467100" cy="467100"/>
          </a:xfrm>
          <a:prstGeom prst="ellipse">
            <a:avLst/>
          </a:prstGeom>
          <a:solidFill>
            <a:srgbClr val="046B99"/>
          </a:solidFill>
          <a:ln>
            <a:noFill/>
          </a:ln>
        </p:spPr>
        <p:txBody>
          <a:bodyPr anchorCtr="0" anchor="ctr" bIns="91425" lIns="91425" rIns="91425" tIns="91425">
            <a:noAutofit/>
          </a:bodyPr>
          <a:lstStyle/>
          <a:p>
            <a:pPr lvl="0" rtl="0">
              <a:spcBef>
                <a:spcPts val="0"/>
              </a:spcBef>
              <a:buNone/>
            </a:pPr>
            <a:r>
              <a:t/>
            </a:r>
            <a:endParaRPr b="1">
              <a:solidFill>
                <a:srgbClr val="FFFFFF"/>
              </a:solidFill>
              <a:latin typeface="Helvetica Neue"/>
              <a:ea typeface="Helvetica Neue"/>
              <a:cs typeface="Helvetica Neue"/>
              <a:sym typeface="Helvetica Neue"/>
            </a:endParaRPr>
          </a:p>
        </p:txBody>
      </p:sp>
      <p:sp>
        <p:nvSpPr>
          <p:cNvPr id="192" name="Shape 192"/>
          <p:cNvSpPr txBox="1"/>
          <p:nvPr/>
        </p:nvSpPr>
        <p:spPr>
          <a:xfrm>
            <a:off x="5989484" y="1852625"/>
            <a:ext cx="467100" cy="420300"/>
          </a:xfrm>
          <a:prstGeom prst="rect">
            <a:avLst/>
          </a:prstGeom>
          <a:noFill/>
          <a:ln>
            <a:noFill/>
          </a:ln>
        </p:spPr>
        <p:txBody>
          <a:bodyPr anchorCtr="0" anchor="t" bIns="91425" lIns="91425" rIns="91425" tIns="91425">
            <a:noAutofit/>
          </a:bodyPr>
          <a:lstStyle/>
          <a:p>
            <a:pPr lvl="0" rtl="0" algn="ctr">
              <a:spcBef>
                <a:spcPts val="0"/>
              </a:spcBef>
              <a:buNone/>
            </a:pPr>
            <a:r>
              <a:rPr b="1" lang="en" sz="1800">
                <a:solidFill>
                  <a:srgbClr val="FFFFFF"/>
                </a:solidFill>
                <a:latin typeface="Helvetica Neue"/>
                <a:ea typeface="Helvetica Neue"/>
                <a:cs typeface="Helvetica Neue"/>
                <a:sym typeface="Helvetica Neue"/>
              </a:rPr>
              <a:t>3</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White - 2 column icons">
    <p:bg>
      <p:bgPr>
        <a:solidFill>
          <a:srgbClr val="FFFFFF"/>
        </a:solidFill>
      </p:bgPr>
    </p:bg>
    <p:spTree>
      <p:nvGrpSpPr>
        <p:cNvPr id="193" name="Shape 193"/>
        <p:cNvGrpSpPr/>
        <p:nvPr/>
      </p:nvGrpSpPr>
      <p:grpSpPr>
        <a:xfrm>
          <a:off x="0" y="0"/>
          <a:ext cx="0" cy="0"/>
          <a:chOff x="0" y="0"/>
          <a:chExt cx="0" cy="0"/>
        </a:xfrm>
      </p:grpSpPr>
      <p:sp>
        <p:nvSpPr>
          <p:cNvPr id="194" name="Shape 194"/>
          <p:cNvSpPr txBox="1"/>
          <p:nvPr>
            <p:ph idx="1" type="body"/>
          </p:nvPr>
        </p:nvSpPr>
        <p:spPr>
          <a:xfrm>
            <a:off x="1493787" y="1694407"/>
            <a:ext cx="2622900" cy="890400"/>
          </a:xfrm>
          <a:prstGeom prst="rect">
            <a:avLst/>
          </a:prstGeom>
        </p:spPr>
        <p:txBody>
          <a:bodyPr anchorCtr="0" anchor="ctr" bIns="91425" lIns="91425" rIns="91425" tIns="91425"/>
          <a:lstStyle>
            <a:lvl1pPr lvl="0" rtl="0">
              <a:spcBef>
                <a:spcPts val="0"/>
              </a:spcBef>
              <a:spcAft>
                <a:spcPts val="0"/>
              </a:spcAft>
              <a:buSzPct val="100000"/>
              <a:defRPr sz="1400"/>
            </a:lvl1pPr>
            <a:lvl2pPr lvl="1" rtl="0">
              <a:spcBef>
                <a:spcPts val="0"/>
              </a:spcBef>
              <a:spcAft>
                <a:spcPts val="0"/>
              </a:spcAft>
              <a:defRPr/>
            </a:lvl2pPr>
            <a:lvl3pPr lvl="2" rtl="0">
              <a:spcBef>
                <a:spcPts val="0"/>
              </a:spcBef>
              <a:spcAft>
                <a:spcPts val="0"/>
              </a:spcAft>
              <a:defRPr/>
            </a:lvl3pPr>
            <a:lvl4pPr lvl="3" rtl="0">
              <a:spcBef>
                <a:spcPts val="0"/>
              </a:spcBef>
              <a:spcAft>
                <a:spcPts val="0"/>
              </a:spcAft>
              <a:buSzPct val="100000"/>
              <a:defRPr sz="1400"/>
            </a:lvl4pPr>
            <a:lvl5pPr lvl="4" rtl="0">
              <a:spcBef>
                <a:spcPts val="0"/>
              </a:spcBef>
              <a:spcAft>
                <a:spcPts val="0"/>
              </a:spcAft>
              <a:buSzPct val="100000"/>
              <a:defRPr sz="1400"/>
            </a:lvl5pPr>
            <a:lvl6pPr lvl="5" rtl="0">
              <a:spcBef>
                <a:spcPts val="0"/>
              </a:spcBef>
              <a:spcAft>
                <a:spcPts val="0"/>
              </a:spcAft>
              <a:buSzPct val="100000"/>
              <a:defRPr sz="1400"/>
            </a:lvl6pPr>
            <a:lvl7pPr lvl="6" rtl="0">
              <a:spcBef>
                <a:spcPts val="0"/>
              </a:spcBef>
              <a:spcAft>
                <a:spcPts val="0"/>
              </a:spcAft>
              <a:buSzPct val="100000"/>
              <a:defRPr sz="1400"/>
            </a:lvl7pPr>
            <a:lvl8pPr lvl="7" rtl="0">
              <a:spcBef>
                <a:spcPts val="0"/>
              </a:spcBef>
              <a:spcAft>
                <a:spcPts val="0"/>
              </a:spcAft>
              <a:buSzPct val="100000"/>
              <a:defRPr sz="1400"/>
            </a:lvl8pPr>
            <a:lvl9pPr lvl="8" rtl="0">
              <a:spcBef>
                <a:spcPts val="0"/>
              </a:spcBef>
              <a:spcAft>
                <a:spcPts val="0"/>
              </a:spcAft>
              <a:buSzPct val="100000"/>
              <a:defRPr sz="1400"/>
            </a:lvl9pPr>
          </a:lstStyle>
          <a:p/>
        </p:txBody>
      </p:sp>
      <p:sp>
        <p:nvSpPr>
          <p:cNvPr id="195" name="Shape 195"/>
          <p:cNvSpPr txBox="1"/>
          <p:nvPr>
            <p:ph idx="12" type="sldNum"/>
          </p:nvPr>
        </p:nvSpPr>
        <p:spPr>
          <a:xfrm>
            <a:off x="8472450" y="4765388"/>
            <a:ext cx="548700" cy="2619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sz="600">
                <a:solidFill>
                  <a:srgbClr val="000000"/>
                </a:solidFill>
              </a:rPr>
              <a:t>‹#›</a:t>
            </a:fld>
          </a:p>
        </p:txBody>
      </p:sp>
      <p:sp>
        <p:nvSpPr>
          <p:cNvPr id="196" name="Shape 196"/>
          <p:cNvSpPr/>
          <p:nvPr/>
        </p:nvSpPr>
        <p:spPr>
          <a:xfrm>
            <a:off x="815525" y="1804118"/>
            <a:ext cx="611400" cy="611400"/>
          </a:xfrm>
          <a:prstGeom prst="ellipse">
            <a:avLst/>
          </a:prstGeom>
          <a:solidFill>
            <a:srgbClr val="00CFFF"/>
          </a:solidFill>
          <a:ln>
            <a:noFill/>
          </a:ln>
        </p:spPr>
        <p:txBody>
          <a:bodyPr anchorCtr="0" anchor="ctr" bIns="91425" lIns="91425" rIns="91425" tIns="91425">
            <a:noAutofit/>
          </a:bodyPr>
          <a:lstStyle/>
          <a:p>
            <a:pPr lvl="0" rtl="0">
              <a:spcBef>
                <a:spcPts val="0"/>
              </a:spcBef>
              <a:buNone/>
            </a:pPr>
            <a:r>
              <a:t/>
            </a:r>
            <a:endParaRPr b="1">
              <a:solidFill>
                <a:srgbClr val="FFFFFF"/>
              </a:solidFill>
              <a:latin typeface="Helvetica Neue"/>
              <a:ea typeface="Helvetica Neue"/>
              <a:cs typeface="Helvetica Neue"/>
              <a:sym typeface="Helvetica Neue"/>
            </a:endParaRPr>
          </a:p>
        </p:txBody>
      </p:sp>
      <p:sp>
        <p:nvSpPr>
          <p:cNvPr id="197" name="Shape 197"/>
          <p:cNvSpPr/>
          <p:nvPr/>
        </p:nvSpPr>
        <p:spPr>
          <a:xfrm>
            <a:off x="4349049" y="1804118"/>
            <a:ext cx="611400" cy="611400"/>
          </a:xfrm>
          <a:prstGeom prst="ellipse">
            <a:avLst/>
          </a:prstGeom>
          <a:solidFill>
            <a:srgbClr val="00CFFF"/>
          </a:solidFill>
          <a:ln>
            <a:noFill/>
          </a:ln>
        </p:spPr>
        <p:txBody>
          <a:bodyPr anchorCtr="0" anchor="ctr" bIns="91425" lIns="91425" rIns="91425" tIns="91425">
            <a:noAutofit/>
          </a:bodyPr>
          <a:lstStyle/>
          <a:p>
            <a:pPr lvl="0" rtl="0">
              <a:spcBef>
                <a:spcPts val="0"/>
              </a:spcBef>
              <a:buNone/>
            </a:pPr>
            <a:r>
              <a:t/>
            </a:r>
            <a:endParaRPr b="1">
              <a:solidFill>
                <a:srgbClr val="FFFFFF"/>
              </a:solidFill>
              <a:latin typeface="Helvetica Neue"/>
              <a:ea typeface="Helvetica Neue"/>
              <a:cs typeface="Helvetica Neue"/>
              <a:sym typeface="Helvetica Neue"/>
            </a:endParaRPr>
          </a:p>
        </p:txBody>
      </p:sp>
      <p:sp>
        <p:nvSpPr>
          <p:cNvPr id="198" name="Shape 198"/>
          <p:cNvSpPr txBox="1"/>
          <p:nvPr>
            <p:ph idx="2" type="body"/>
          </p:nvPr>
        </p:nvSpPr>
        <p:spPr>
          <a:xfrm>
            <a:off x="5027312" y="1694407"/>
            <a:ext cx="2622899" cy="890400"/>
          </a:xfrm>
          <a:prstGeom prst="rect">
            <a:avLst/>
          </a:prstGeom>
        </p:spPr>
        <p:txBody>
          <a:bodyPr anchorCtr="0" anchor="ctr" bIns="91425" lIns="91425" rIns="91425" tIns="91425"/>
          <a:lstStyle>
            <a:lvl1pPr lvl="0" rtl="0">
              <a:spcBef>
                <a:spcPts val="0"/>
              </a:spcBef>
              <a:spcAft>
                <a:spcPts val="0"/>
              </a:spcAft>
              <a:buSzPct val="100000"/>
              <a:defRPr sz="1400"/>
            </a:lvl1pPr>
            <a:lvl2pPr lvl="1" rtl="0">
              <a:spcBef>
                <a:spcPts val="0"/>
              </a:spcBef>
              <a:spcAft>
                <a:spcPts val="0"/>
              </a:spcAft>
              <a:defRPr/>
            </a:lvl2pPr>
            <a:lvl3pPr lvl="2" rtl="0">
              <a:spcBef>
                <a:spcPts val="0"/>
              </a:spcBef>
              <a:spcAft>
                <a:spcPts val="0"/>
              </a:spcAft>
              <a:defRPr/>
            </a:lvl3pPr>
            <a:lvl4pPr lvl="3" rtl="0">
              <a:spcBef>
                <a:spcPts val="0"/>
              </a:spcBef>
              <a:spcAft>
                <a:spcPts val="0"/>
              </a:spcAft>
              <a:buSzPct val="100000"/>
              <a:defRPr sz="1400"/>
            </a:lvl4pPr>
            <a:lvl5pPr lvl="4" rtl="0">
              <a:spcBef>
                <a:spcPts val="0"/>
              </a:spcBef>
              <a:spcAft>
                <a:spcPts val="0"/>
              </a:spcAft>
              <a:buSzPct val="100000"/>
              <a:defRPr sz="1400"/>
            </a:lvl5pPr>
            <a:lvl6pPr lvl="5" rtl="0">
              <a:spcBef>
                <a:spcPts val="0"/>
              </a:spcBef>
              <a:spcAft>
                <a:spcPts val="0"/>
              </a:spcAft>
              <a:buSzPct val="100000"/>
              <a:defRPr sz="1400"/>
            </a:lvl6pPr>
            <a:lvl7pPr lvl="6" rtl="0">
              <a:spcBef>
                <a:spcPts val="0"/>
              </a:spcBef>
              <a:spcAft>
                <a:spcPts val="0"/>
              </a:spcAft>
              <a:buSzPct val="100000"/>
              <a:defRPr sz="1400"/>
            </a:lvl7pPr>
            <a:lvl8pPr lvl="7" rtl="0">
              <a:spcBef>
                <a:spcPts val="0"/>
              </a:spcBef>
              <a:spcAft>
                <a:spcPts val="0"/>
              </a:spcAft>
              <a:buSzPct val="100000"/>
              <a:defRPr sz="1400"/>
            </a:lvl8pPr>
            <a:lvl9pPr lvl="8" rtl="0">
              <a:spcBef>
                <a:spcPts val="0"/>
              </a:spcBef>
              <a:spcAft>
                <a:spcPts val="0"/>
              </a:spcAft>
              <a:buSzPct val="100000"/>
              <a:defRPr sz="1400"/>
            </a:lvl9pPr>
          </a:lstStyle>
          <a:p/>
        </p:txBody>
      </p:sp>
      <p:sp>
        <p:nvSpPr>
          <p:cNvPr id="199" name="Shape 199"/>
          <p:cNvSpPr txBox="1"/>
          <p:nvPr>
            <p:ph idx="3" type="body"/>
          </p:nvPr>
        </p:nvSpPr>
        <p:spPr>
          <a:xfrm>
            <a:off x="1493787" y="3313631"/>
            <a:ext cx="2622900" cy="890400"/>
          </a:xfrm>
          <a:prstGeom prst="rect">
            <a:avLst/>
          </a:prstGeom>
        </p:spPr>
        <p:txBody>
          <a:bodyPr anchorCtr="0" anchor="ctr" bIns="91425" lIns="91425" rIns="91425" tIns="91425"/>
          <a:lstStyle>
            <a:lvl1pPr lvl="0" rtl="0">
              <a:spcBef>
                <a:spcPts val="0"/>
              </a:spcBef>
              <a:spcAft>
                <a:spcPts val="0"/>
              </a:spcAft>
              <a:buSzPct val="100000"/>
              <a:defRPr sz="1400"/>
            </a:lvl1pPr>
            <a:lvl2pPr lvl="1" rtl="0">
              <a:spcBef>
                <a:spcPts val="0"/>
              </a:spcBef>
              <a:spcAft>
                <a:spcPts val="0"/>
              </a:spcAft>
              <a:defRPr/>
            </a:lvl2pPr>
            <a:lvl3pPr lvl="2" rtl="0">
              <a:spcBef>
                <a:spcPts val="0"/>
              </a:spcBef>
              <a:spcAft>
                <a:spcPts val="0"/>
              </a:spcAft>
              <a:defRPr/>
            </a:lvl3pPr>
            <a:lvl4pPr lvl="3" rtl="0">
              <a:spcBef>
                <a:spcPts val="0"/>
              </a:spcBef>
              <a:spcAft>
                <a:spcPts val="0"/>
              </a:spcAft>
              <a:buSzPct val="100000"/>
              <a:defRPr sz="1400"/>
            </a:lvl4pPr>
            <a:lvl5pPr lvl="4" rtl="0">
              <a:spcBef>
                <a:spcPts val="0"/>
              </a:spcBef>
              <a:spcAft>
                <a:spcPts val="0"/>
              </a:spcAft>
              <a:buSzPct val="100000"/>
              <a:defRPr sz="1400"/>
            </a:lvl5pPr>
            <a:lvl6pPr lvl="5" rtl="0">
              <a:spcBef>
                <a:spcPts val="0"/>
              </a:spcBef>
              <a:spcAft>
                <a:spcPts val="0"/>
              </a:spcAft>
              <a:buSzPct val="100000"/>
              <a:defRPr sz="1400"/>
            </a:lvl6pPr>
            <a:lvl7pPr lvl="6" rtl="0">
              <a:spcBef>
                <a:spcPts val="0"/>
              </a:spcBef>
              <a:spcAft>
                <a:spcPts val="0"/>
              </a:spcAft>
              <a:buSzPct val="100000"/>
              <a:defRPr sz="1400"/>
            </a:lvl7pPr>
            <a:lvl8pPr lvl="7" rtl="0">
              <a:spcBef>
                <a:spcPts val="0"/>
              </a:spcBef>
              <a:spcAft>
                <a:spcPts val="0"/>
              </a:spcAft>
              <a:buSzPct val="100000"/>
              <a:defRPr sz="1400"/>
            </a:lvl8pPr>
            <a:lvl9pPr lvl="8" rtl="0">
              <a:spcBef>
                <a:spcPts val="0"/>
              </a:spcBef>
              <a:spcAft>
                <a:spcPts val="0"/>
              </a:spcAft>
              <a:buSzPct val="100000"/>
              <a:defRPr sz="1400"/>
            </a:lvl9pPr>
          </a:lstStyle>
          <a:p/>
        </p:txBody>
      </p:sp>
      <p:sp>
        <p:nvSpPr>
          <p:cNvPr id="200" name="Shape 200"/>
          <p:cNvSpPr/>
          <p:nvPr/>
        </p:nvSpPr>
        <p:spPr>
          <a:xfrm>
            <a:off x="815525" y="3427125"/>
            <a:ext cx="611400" cy="611400"/>
          </a:xfrm>
          <a:prstGeom prst="ellipse">
            <a:avLst/>
          </a:prstGeom>
          <a:solidFill>
            <a:srgbClr val="00CFFF"/>
          </a:solidFill>
          <a:ln>
            <a:noFill/>
          </a:ln>
        </p:spPr>
        <p:txBody>
          <a:bodyPr anchorCtr="0" anchor="ctr" bIns="91425" lIns="91425" rIns="91425" tIns="91425">
            <a:noAutofit/>
          </a:bodyPr>
          <a:lstStyle/>
          <a:p>
            <a:pPr lvl="0" rtl="0">
              <a:spcBef>
                <a:spcPts val="0"/>
              </a:spcBef>
              <a:buNone/>
            </a:pPr>
            <a:r>
              <a:t/>
            </a:r>
            <a:endParaRPr b="1">
              <a:solidFill>
                <a:srgbClr val="FFFFFF"/>
              </a:solidFill>
              <a:latin typeface="Helvetica Neue"/>
              <a:ea typeface="Helvetica Neue"/>
              <a:cs typeface="Helvetica Neue"/>
              <a:sym typeface="Helvetica Neue"/>
            </a:endParaRPr>
          </a:p>
        </p:txBody>
      </p:sp>
      <p:sp>
        <p:nvSpPr>
          <p:cNvPr id="201" name="Shape 201"/>
          <p:cNvSpPr/>
          <p:nvPr/>
        </p:nvSpPr>
        <p:spPr>
          <a:xfrm>
            <a:off x="4349049" y="3427125"/>
            <a:ext cx="611400" cy="611400"/>
          </a:xfrm>
          <a:prstGeom prst="ellipse">
            <a:avLst/>
          </a:prstGeom>
          <a:solidFill>
            <a:srgbClr val="00CFFF"/>
          </a:solidFill>
          <a:ln>
            <a:noFill/>
          </a:ln>
        </p:spPr>
        <p:txBody>
          <a:bodyPr anchorCtr="0" anchor="ctr" bIns="91425" lIns="91425" rIns="91425" tIns="91425">
            <a:noAutofit/>
          </a:bodyPr>
          <a:lstStyle/>
          <a:p>
            <a:pPr lvl="0" rtl="0">
              <a:spcBef>
                <a:spcPts val="0"/>
              </a:spcBef>
              <a:buNone/>
            </a:pPr>
            <a:r>
              <a:t/>
            </a:r>
            <a:endParaRPr b="1">
              <a:solidFill>
                <a:srgbClr val="FFFFFF"/>
              </a:solidFill>
              <a:latin typeface="Helvetica Neue"/>
              <a:ea typeface="Helvetica Neue"/>
              <a:cs typeface="Helvetica Neue"/>
              <a:sym typeface="Helvetica Neue"/>
            </a:endParaRPr>
          </a:p>
        </p:txBody>
      </p:sp>
      <p:sp>
        <p:nvSpPr>
          <p:cNvPr id="202" name="Shape 202"/>
          <p:cNvSpPr txBox="1"/>
          <p:nvPr>
            <p:ph idx="4" type="body"/>
          </p:nvPr>
        </p:nvSpPr>
        <p:spPr>
          <a:xfrm>
            <a:off x="5027312" y="3313631"/>
            <a:ext cx="2622899" cy="890400"/>
          </a:xfrm>
          <a:prstGeom prst="rect">
            <a:avLst/>
          </a:prstGeom>
        </p:spPr>
        <p:txBody>
          <a:bodyPr anchorCtr="0" anchor="ctr" bIns="91425" lIns="91425" rIns="91425" tIns="91425"/>
          <a:lstStyle>
            <a:lvl1pPr lvl="0" rtl="0">
              <a:spcBef>
                <a:spcPts val="0"/>
              </a:spcBef>
              <a:spcAft>
                <a:spcPts val="0"/>
              </a:spcAft>
              <a:buSzPct val="100000"/>
              <a:defRPr sz="1400"/>
            </a:lvl1pPr>
            <a:lvl2pPr lvl="1" rtl="0">
              <a:spcBef>
                <a:spcPts val="0"/>
              </a:spcBef>
              <a:spcAft>
                <a:spcPts val="0"/>
              </a:spcAft>
              <a:defRPr/>
            </a:lvl2pPr>
            <a:lvl3pPr lvl="2" rtl="0">
              <a:spcBef>
                <a:spcPts val="0"/>
              </a:spcBef>
              <a:spcAft>
                <a:spcPts val="0"/>
              </a:spcAft>
              <a:defRPr/>
            </a:lvl3pPr>
            <a:lvl4pPr lvl="3" rtl="0">
              <a:spcBef>
                <a:spcPts val="0"/>
              </a:spcBef>
              <a:spcAft>
                <a:spcPts val="0"/>
              </a:spcAft>
              <a:buSzPct val="100000"/>
              <a:defRPr sz="1400"/>
            </a:lvl4pPr>
            <a:lvl5pPr lvl="4" rtl="0">
              <a:spcBef>
                <a:spcPts val="0"/>
              </a:spcBef>
              <a:spcAft>
                <a:spcPts val="0"/>
              </a:spcAft>
              <a:buSzPct val="100000"/>
              <a:defRPr sz="1400"/>
            </a:lvl5pPr>
            <a:lvl6pPr lvl="5" rtl="0">
              <a:spcBef>
                <a:spcPts val="0"/>
              </a:spcBef>
              <a:spcAft>
                <a:spcPts val="0"/>
              </a:spcAft>
              <a:buSzPct val="100000"/>
              <a:defRPr sz="1400"/>
            </a:lvl6pPr>
            <a:lvl7pPr lvl="6" rtl="0">
              <a:spcBef>
                <a:spcPts val="0"/>
              </a:spcBef>
              <a:spcAft>
                <a:spcPts val="0"/>
              </a:spcAft>
              <a:buSzPct val="100000"/>
              <a:defRPr sz="1400"/>
            </a:lvl7pPr>
            <a:lvl8pPr lvl="7" rtl="0">
              <a:spcBef>
                <a:spcPts val="0"/>
              </a:spcBef>
              <a:spcAft>
                <a:spcPts val="0"/>
              </a:spcAft>
              <a:buSzPct val="100000"/>
              <a:defRPr sz="1400"/>
            </a:lvl8pPr>
            <a:lvl9pPr lvl="8" rtl="0">
              <a:spcBef>
                <a:spcPts val="0"/>
              </a:spcBef>
              <a:spcAft>
                <a:spcPts val="0"/>
              </a:spcAft>
              <a:buSzPct val="100000"/>
              <a:defRPr sz="1400"/>
            </a:lvl9pPr>
          </a:lstStyle>
          <a:p/>
        </p:txBody>
      </p:sp>
      <p:sp>
        <p:nvSpPr>
          <p:cNvPr id="203" name="Shape 203"/>
          <p:cNvSpPr txBox="1"/>
          <p:nvPr>
            <p:ph type="ctrTitle"/>
          </p:nvPr>
        </p:nvSpPr>
        <p:spPr>
          <a:xfrm>
            <a:off x="712850" y="289401"/>
            <a:ext cx="7386600" cy="844200"/>
          </a:xfrm>
          <a:prstGeom prst="rect">
            <a:avLst/>
          </a:prstGeom>
        </p:spPr>
        <p:txBody>
          <a:bodyPr anchorCtr="0" anchor="t" bIns="91425" lIns="91425" rIns="91425" tIns="91425"/>
          <a:lstStyle>
            <a:lvl1pPr lvl="0" rtl="0">
              <a:lnSpc>
                <a:spcPct val="100000"/>
              </a:lnSpc>
              <a:spcBef>
                <a:spcPts val="0"/>
              </a:spcBef>
              <a:buClr>
                <a:srgbClr val="1C304A"/>
              </a:buClr>
              <a:buSzPct val="100000"/>
              <a:defRPr b="1" sz="2600">
                <a:solidFill>
                  <a:srgbClr val="1C304A"/>
                </a:solidFill>
              </a:defRPr>
            </a:lvl1pPr>
            <a:lvl2pPr lvl="1" rtl="0" algn="ctr">
              <a:spcBef>
                <a:spcPts val="0"/>
              </a:spcBef>
              <a:buClr>
                <a:srgbClr val="1C304A"/>
              </a:buClr>
              <a:defRPr>
                <a:solidFill>
                  <a:srgbClr val="1C304A"/>
                </a:solidFill>
              </a:defRPr>
            </a:lvl2pPr>
            <a:lvl3pPr lvl="2" rtl="0" algn="ctr">
              <a:spcBef>
                <a:spcPts val="0"/>
              </a:spcBef>
              <a:buClr>
                <a:srgbClr val="1C304A"/>
              </a:buClr>
              <a:defRPr>
                <a:solidFill>
                  <a:srgbClr val="1C304A"/>
                </a:solidFill>
              </a:defRPr>
            </a:lvl3pPr>
            <a:lvl4pPr lvl="3" rtl="0" algn="ctr">
              <a:spcBef>
                <a:spcPts val="0"/>
              </a:spcBef>
              <a:buClr>
                <a:srgbClr val="1C304A"/>
              </a:buClr>
              <a:defRPr>
                <a:solidFill>
                  <a:srgbClr val="1C304A"/>
                </a:solidFill>
              </a:defRPr>
            </a:lvl4pPr>
            <a:lvl5pPr lvl="4" rtl="0" algn="ctr">
              <a:spcBef>
                <a:spcPts val="0"/>
              </a:spcBef>
              <a:buClr>
                <a:srgbClr val="1C304A"/>
              </a:buClr>
              <a:defRPr>
                <a:solidFill>
                  <a:srgbClr val="1C304A"/>
                </a:solidFill>
              </a:defRPr>
            </a:lvl5pPr>
            <a:lvl6pPr lvl="5" rtl="0" algn="ctr">
              <a:spcBef>
                <a:spcPts val="0"/>
              </a:spcBef>
              <a:buClr>
                <a:srgbClr val="1C304A"/>
              </a:buClr>
              <a:defRPr>
                <a:solidFill>
                  <a:srgbClr val="1C304A"/>
                </a:solidFill>
              </a:defRPr>
            </a:lvl6pPr>
            <a:lvl7pPr lvl="6" rtl="0" algn="ctr">
              <a:spcBef>
                <a:spcPts val="0"/>
              </a:spcBef>
              <a:buClr>
                <a:srgbClr val="1C304A"/>
              </a:buClr>
              <a:defRPr>
                <a:solidFill>
                  <a:srgbClr val="1C304A"/>
                </a:solidFill>
              </a:defRPr>
            </a:lvl7pPr>
            <a:lvl8pPr lvl="7" rtl="0" algn="ctr">
              <a:spcBef>
                <a:spcPts val="0"/>
              </a:spcBef>
              <a:buClr>
                <a:srgbClr val="1C304A"/>
              </a:buClr>
              <a:defRPr>
                <a:solidFill>
                  <a:srgbClr val="1C304A"/>
                </a:solidFill>
              </a:defRPr>
            </a:lvl8pPr>
            <a:lvl9pPr lvl="8" rtl="0" algn="ctr">
              <a:spcBef>
                <a:spcPts val="0"/>
              </a:spcBef>
              <a:buClr>
                <a:srgbClr val="1C304A"/>
              </a:buClr>
              <a:defRPr>
                <a:solidFill>
                  <a:srgbClr val="1C304A"/>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right - 2 column icons">
    <p:bg>
      <p:bgPr>
        <a:solidFill>
          <a:srgbClr val="00CFFF"/>
        </a:solidFill>
      </p:bgPr>
    </p:bg>
    <p:spTree>
      <p:nvGrpSpPr>
        <p:cNvPr id="204" name="Shape 204"/>
        <p:cNvGrpSpPr/>
        <p:nvPr/>
      </p:nvGrpSpPr>
      <p:grpSpPr>
        <a:xfrm>
          <a:off x="0" y="0"/>
          <a:ext cx="0" cy="0"/>
          <a:chOff x="0" y="0"/>
          <a:chExt cx="0" cy="0"/>
        </a:xfrm>
      </p:grpSpPr>
      <p:sp>
        <p:nvSpPr>
          <p:cNvPr id="205" name="Shape 205"/>
          <p:cNvSpPr txBox="1"/>
          <p:nvPr>
            <p:ph idx="1" type="body"/>
          </p:nvPr>
        </p:nvSpPr>
        <p:spPr>
          <a:xfrm>
            <a:off x="1493787" y="1694407"/>
            <a:ext cx="2622900" cy="890400"/>
          </a:xfrm>
          <a:prstGeom prst="rect">
            <a:avLst/>
          </a:prstGeom>
        </p:spPr>
        <p:txBody>
          <a:bodyPr anchorCtr="0" anchor="ctr" bIns="91425" lIns="91425" rIns="91425" tIns="91425"/>
          <a:lstStyle>
            <a:lvl1pPr lvl="0" rtl="0">
              <a:spcBef>
                <a:spcPts val="0"/>
              </a:spcBef>
              <a:spcAft>
                <a:spcPts val="0"/>
              </a:spcAft>
              <a:buSzPct val="100000"/>
              <a:defRPr sz="1400"/>
            </a:lvl1pPr>
            <a:lvl2pPr lvl="1" rtl="0">
              <a:spcBef>
                <a:spcPts val="0"/>
              </a:spcBef>
              <a:spcAft>
                <a:spcPts val="0"/>
              </a:spcAft>
              <a:defRPr/>
            </a:lvl2pPr>
            <a:lvl3pPr lvl="2" rtl="0">
              <a:spcBef>
                <a:spcPts val="0"/>
              </a:spcBef>
              <a:spcAft>
                <a:spcPts val="0"/>
              </a:spcAft>
              <a:defRPr/>
            </a:lvl3pPr>
            <a:lvl4pPr lvl="3" rtl="0">
              <a:spcBef>
                <a:spcPts val="0"/>
              </a:spcBef>
              <a:spcAft>
                <a:spcPts val="0"/>
              </a:spcAft>
              <a:buSzPct val="100000"/>
              <a:defRPr sz="1400"/>
            </a:lvl4pPr>
            <a:lvl5pPr lvl="4" rtl="0">
              <a:spcBef>
                <a:spcPts val="0"/>
              </a:spcBef>
              <a:spcAft>
                <a:spcPts val="0"/>
              </a:spcAft>
              <a:buSzPct val="100000"/>
              <a:defRPr sz="1400"/>
            </a:lvl5pPr>
            <a:lvl6pPr lvl="5" rtl="0">
              <a:spcBef>
                <a:spcPts val="0"/>
              </a:spcBef>
              <a:spcAft>
                <a:spcPts val="0"/>
              </a:spcAft>
              <a:buSzPct val="100000"/>
              <a:defRPr sz="1400"/>
            </a:lvl6pPr>
            <a:lvl7pPr lvl="6" rtl="0">
              <a:spcBef>
                <a:spcPts val="0"/>
              </a:spcBef>
              <a:spcAft>
                <a:spcPts val="0"/>
              </a:spcAft>
              <a:buSzPct val="100000"/>
              <a:defRPr sz="1400"/>
            </a:lvl7pPr>
            <a:lvl8pPr lvl="7" rtl="0">
              <a:spcBef>
                <a:spcPts val="0"/>
              </a:spcBef>
              <a:spcAft>
                <a:spcPts val="0"/>
              </a:spcAft>
              <a:buSzPct val="100000"/>
              <a:defRPr sz="1400"/>
            </a:lvl8pPr>
            <a:lvl9pPr lvl="8" rtl="0">
              <a:spcBef>
                <a:spcPts val="0"/>
              </a:spcBef>
              <a:spcAft>
                <a:spcPts val="0"/>
              </a:spcAft>
              <a:buSzPct val="100000"/>
              <a:defRPr sz="1400"/>
            </a:lvl9pPr>
          </a:lstStyle>
          <a:p/>
        </p:txBody>
      </p:sp>
      <p:sp>
        <p:nvSpPr>
          <p:cNvPr id="206" name="Shape 206"/>
          <p:cNvSpPr txBox="1"/>
          <p:nvPr>
            <p:ph idx="12" type="sldNum"/>
          </p:nvPr>
        </p:nvSpPr>
        <p:spPr>
          <a:xfrm>
            <a:off x="8472450" y="4765388"/>
            <a:ext cx="548700" cy="2619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sz="600">
                <a:solidFill>
                  <a:srgbClr val="000000"/>
                </a:solidFill>
              </a:rPr>
              <a:t>‹#›</a:t>
            </a:fld>
          </a:p>
        </p:txBody>
      </p:sp>
      <p:sp>
        <p:nvSpPr>
          <p:cNvPr id="207" name="Shape 207"/>
          <p:cNvSpPr/>
          <p:nvPr/>
        </p:nvSpPr>
        <p:spPr>
          <a:xfrm>
            <a:off x="815525" y="1804118"/>
            <a:ext cx="611400" cy="611400"/>
          </a:xfrm>
          <a:prstGeom prst="ellipse">
            <a:avLst/>
          </a:prstGeom>
          <a:solidFill>
            <a:srgbClr val="FFFFFF"/>
          </a:solidFill>
          <a:ln>
            <a:noFill/>
          </a:ln>
        </p:spPr>
        <p:txBody>
          <a:bodyPr anchorCtr="0" anchor="ctr" bIns="91425" lIns="91425" rIns="91425" tIns="91425">
            <a:noAutofit/>
          </a:bodyPr>
          <a:lstStyle/>
          <a:p>
            <a:pPr lvl="0" rtl="0">
              <a:spcBef>
                <a:spcPts val="0"/>
              </a:spcBef>
              <a:buNone/>
            </a:pPr>
            <a:r>
              <a:t/>
            </a:r>
            <a:endParaRPr b="1">
              <a:solidFill>
                <a:srgbClr val="FFFFFF"/>
              </a:solidFill>
              <a:latin typeface="Helvetica Neue"/>
              <a:ea typeface="Helvetica Neue"/>
              <a:cs typeface="Helvetica Neue"/>
              <a:sym typeface="Helvetica Neue"/>
            </a:endParaRPr>
          </a:p>
        </p:txBody>
      </p:sp>
      <p:sp>
        <p:nvSpPr>
          <p:cNvPr id="208" name="Shape 208"/>
          <p:cNvSpPr/>
          <p:nvPr/>
        </p:nvSpPr>
        <p:spPr>
          <a:xfrm>
            <a:off x="4349049" y="1804118"/>
            <a:ext cx="611400" cy="611400"/>
          </a:xfrm>
          <a:prstGeom prst="ellipse">
            <a:avLst/>
          </a:prstGeom>
          <a:solidFill>
            <a:srgbClr val="FFFFFF"/>
          </a:solidFill>
          <a:ln>
            <a:noFill/>
          </a:ln>
        </p:spPr>
        <p:txBody>
          <a:bodyPr anchorCtr="0" anchor="ctr" bIns="91425" lIns="91425" rIns="91425" tIns="91425">
            <a:noAutofit/>
          </a:bodyPr>
          <a:lstStyle/>
          <a:p>
            <a:pPr lvl="0" rtl="0">
              <a:spcBef>
                <a:spcPts val="0"/>
              </a:spcBef>
              <a:buNone/>
            </a:pPr>
            <a:r>
              <a:t/>
            </a:r>
            <a:endParaRPr b="1">
              <a:solidFill>
                <a:srgbClr val="FFFFFF"/>
              </a:solidFill>
              <a:latin typeface="Helvetica Neue"/>
              <a:ea typeface="Helvetica Neue"/>
              <a:cs typeface="Helvetica Neue"/>
              <a:sym typeface="Helvetica Neue"/>
            </a:endParaRPr>
          </a:p>
        </p:txBody>
      </p:sp>
      <p:sp>
        <p:nvSpPr>
          <p:cNvPr id="209" name="Shape 209"/>
          <p:cNvSpPr txBox="1"/>
          <p:nvPr>
            <p:ph idx="2" type="body"/>
          </p:nvPr>
        </p:nvSpPr>
        <p:spPr>
          <a:xfrm>
            <a:off x="5027312" y="1694407"/>
            <a:ext cx="2622899" cy="890400"/>
          </a:xfrm>
          <a:prstGeom prst="rect">
            <a:avLst/>
          </a:prstGeom>
        </p:spPr>
        <p:txBody>
          <a:bodyPr anchorCtr="0" anchor="ctr" bIns="91425" lIns="91425" rIns="91425" tIns="91425"/>
          <a:lstStyle>
            <a:lvl1pPr lvl="0" rtl="0">
              <a:spcBef>
                <a:spcPts val="0"/>
              </a:spcBef>
              <a:spcAft>
                <a:spcPts val="0"/>
              </a:spcAft>
              <a:buSzPct val="100000"/>
              <a:defRPr sz="1400"/>
            </a:lvl1pPr>
            <a:lvl2pPr lvl="1" rtl="0">
              <a:spcBef>
                <a:spcPts val="0"/>
              </a:spcBef>
              <a:spcAft>
                <a:spcPts val="0"/>
              </a:spcAft>
              <a:defRPr/>
            </a:lvl2pPr>
            <a:lvl3pPr lvl="2" rtl="0">
              <a:spcBef>
                <a:spcPts val="0"/>
              </a:spcBef>
              <a:spcAft>
                <a:spcPts val="0"/>
              </a:spcAft>
              <a:defRPr/>
            </a:lvl3pPr>
            <a:lvl4pPr lvl="3" rtl="0">
              <a:spcBef>
                <a:spcPts val="0"/>
              </a:spcBef>
              <a:spcAft>
                <a:spcPts val="0"/>
              </a:spcAft>
              <a:buSzPct val="100000"/>
              <a:defRPr sz="1400"/>
            </a:lvl4pPr>
            <a:lvl5pPr lvl="4" rtl="0">
              <a:spcBef>
                <a:spcPts val="0"/>
              </a:spcBef>
              <a:spcAft>
                <a:spcPts val="0"/>
              </a:spcAft>
              <a:buSzPct val="100000"/>
              <a:defRPr sz="1400"/>
            </a:lvl5pPr>
            <a:lvl6pPr lvl="5" rtl="0">
              <a:spcBef>
                <a:spcPts val="0"/>
              </a:spcBef>
              <a:spcAft>
                <a:spcPts val="0"/>
              </a:spcAft>
              <a:buSzPct val="100000"/>
              <a:defRPr sz="1400"/>
            </a:lvl6pPr>
            <a:lvl7pPr lvl="6" rtl="0">
              <a:spcBef>
                <a:spcPts val="0"/>
              </a:spcBef>
              <a:spcAft>
                <a:spcPts val="0"/>
              </a:spcAft>
              <a:buSzPct val="100000"/>
              <a:defRPr sz="1400"/>
            </a:lvl7pPr>
            <a:lvl8pPr lvl="7" rtl="0">
              <a:spcBef>
                <a:spcPts val="0"/>
              </a:spcBef>
              <a:spcAft>
                <a:spcPts val="0"/>
              </a:spcAft>
              <a:buSzPct val="100000"/>
              <a:defRPr sz="1400"/>
            </a:lvl8pPr>
            <a:lvl9pPr lvl="8" rtl="0">
              <a:spcBef>
                <a:spcPts val="0"/>
              </a:spcBef>
              <a:spcAft>
                <a:spcPts val="0"/>
              </a:spcAft>
              <a:buSzPct val="100000"/>
              <a:defRPr sz="1400"/>
            </a:lvl9pPr>
          </a:lstStyle>
          <a:p/>
        </p:txBody>
      </p:sp>
      <p:sp>
        <p:nvSpPr>
          <p:cNvPr id="210" name="Shape 210"/>
          <p:cNvSpPr txBox="1"/>
          <p:nvPr>
            <p:ph idx="3" type="body"/>
          </p:nvPr>
        </p:nvSpPr>
        <p:spPr>
          <a:xfrm>
            <a:off x="1493787" y="3313631"/>
            <a:ext cx="2622900" cy="890400"/>
          </a:xfrm>
          <a:prstGeom prst="rect">
            <a:avLst/>
          </a:prstGeom>
        </p:spPr>
        <p:txBody>
          <a:bodyPr anchorCtr="0" anchor="ctr" bIns="91425" lIns="91425" rIns="91425" tIns="91425"/>
          <a:lstStyle>
            <a:lvl1pPr lvl="0" rtl="0">
              <a:spcBef>
                <a:spcPts val="0"/>
              </a:spcBef>
              <a:spcAft>
                <a:spcPts val="0"/>
              </a:spcAft>
              <a:buSzPct val="100000"/>
              <a:defRPr sz="1400"/>
            </a:lvl1pPr>
            <a:lvl2pPr lvl="1" rtl="0">
              <a:spcBef>
                <a:spcPts val="0"/>
              </a:spcBef>
              <a:spcAft>
                <a:spcPts val="0"/>
              </a:spcAft>
              <a:defRPr/>
            </a:lvl2pPr>
            <a:lvl3pPr lvl="2" rtl="0">
              <a:spcBef>
                <a:spcPts val="0"/>
              </a:spcBef>
              <a:spcAft>
                <a:spcPts val="0"/>
              </a:spcAft>
              <a:defRPr/>
            </a:lvl3pPr>
            <a:lvl4pPr lvl="3" rtl="0">
              <a:spcBef>
                <a:spcPts val="0"/>
              </a:spcBef>
              <a:spcAft>
                <a:spcPts val="0"/>
              </a:spcAft>
              <a:buSzPct val="100000"/>
              <a:defRPr sz="1400"/>
            </a:lvl4pPr>
            <a:lvl5pPr lvl="4" rtl="0">
              <a:spcBef>
                <a:spcPts val="0"/>
              </a:spcBef>
              <a:spcAft>
                <a:spcPts val="0"/>
              </a:spcAft>
              <a:buSzPct val="100000"/>
              <a:defRPr sz="1400"/>
            </a:lvl5pPr>
            <a:lvl6pPr lvl="5" rtl="0">
              <a:spcBef>
                <a:spcPts val="0"/>
              </a:spcBef>
              <a:spcAft>
                <a:spcPts val="0"/>
              </a:spcAft>
              <a:buSzPct val="100000"/>
              <a:defRPr sz="1400"/>
            </a:lvl6pPr>
            <a:lvl7pPr lvl="6" rtl="0">
              <a:spcBef>
                <a:spcPts val="0"/>
              </a:spcBef>
              <a:spcAft>
                <a:spcPts val="0"/>
              </a:spcAft>
              <a:buSzPct val="100000"/>
              <a:defRPr sz="1400"/>
            </a:lvl7pPr>
            <a:lvl8pPr lvl="7" rtl="0">
              <a:spcBef>
                <a:spcPts val="0"/>
              </a:spcBef>
              <a:spcAft>
                <a:spcPts val="0"/>
              </a:spcAft>
              <a:buSzPct val="100000"/>
              <a:defRPr sz="1400"/>
            </a:lvl8pPr>
            <a:lvl9pPr lvl="8" rtl="0">
              <a:spcBef>
                <a:spcPts val="0"/>
              </a:spcBef>
              <a:spcAft>
                <a:spcPts val="0"/>
              </a:spcAft>
              <a:buSzPct val="100000"/>
              <a:defRPr sz="1400"/>
            </a:lvl9pPr>
          </a:lstStyle>
          <a:p/>
        </p:txBody>
      </p:sp>
      <p:sp>
        <p:nvSpPr>
          <p:cNvPr id="211" name="Shape 211"/>
          <p:cNvSpPr/>
          <p:nvPr/>
        </p:nvSpPr>
        <p:spPr>
          <a:xfrm>
            <a:off x="815525" y="3427125"/>
            <a:ext cx="611400" cy="611400"/>
          </a:xfrm>
          <a:prstGeom prst="ellipse">
            <a:avLst/>
          </a:prstGeom>
          <a:solidFill>
            <a:srgbClr val="FFFFFF"/>
          </a:solidFill>
          <a:ln>
            <a:noFill/>
          </a:ln>
        </p:spPr>
        <p:txBody>
          <a:bodyPr anchorCtr="0" anchor="ctr" bIns="91425" lIns="91425" rIns="91425" tIns="91425">
            <a:noAutofit/>
          </a:bodyPr>
          <a:lstStyle/>
          <a:p>
            <a:pPr lvl="0" rtl="0">
              <a:spcBef>
                <a:spcPts val="0"/>
              </a:spcBef>
              <a:buNone/>
            </a:pPr>
            <a:r>
              <a:t/>
            </a:r>
            <a:endParaRPr b="1">
              <a:solidFill>
                <a:srgbClr val="FFFFFF"/>
              </a:solidFill>
              <a:latin typeface="Helvetica Neue"/>
              <a:ea typeface="Helvetica Neue"/>
              <a:cs typeface="Helvetica Neue"/>
              <a:sym typeface="Helvetica Neue"/>
            </a:endParaRPr>
          </a:p>
        </p:txBody>
      </p:sp>
      <p:sp>
        <p:nvSpPr>
          <p:cNvPr id="212" name="Shape 212"/>
          <p:cNvSpPr/>
          <p:nvPr/>
        </p:nvSpPr>
        <p:spPr>
          <a:xfrm>
            <a:off x="4349049" y="3427125"/>
            <a:ext cx="611400" cy="611400"/>
          </a:xfrm>
          <a:prstGeom prst="ellipse">
            <a:avLst/>
          </a:prstGeom>
          <a:solidFill>
            <a:srgbClr val="FFFFFF"/>
          </a:solidFill>
          <a:ln>
            <a:noFill/>
          </a:ln>
        </p:spPr>
        <p:txBody>
          <a:bodyPr anchorCtr="0" anchor="ctr" bIns="91425" lIns="91425" rIns="91425" tIns="91425">
            <a:noAutofit/>
          </a:bodyPr>
          <a:lstStyle/>
          <a:p>
            <a:pPr lvl="0" rtl="0">
              <a:spcBef>
                <a:spcPts val="0"/>
              </a:spcBef>
              <a:buNone/>
            </a:pPr>
            <a:r>
              <a:t/>
            </a:r>
            <a:endParaRPr b="1">
              <a:solidFill>
                <a:srgbClr val="FFFFFF"/>
              </a:solidFill>
              <a:latin typeface="Helvetica Neue"/>
              <a:ea typeface="Helvetica Neue"/>
              <a:cs typeface="Helvetica Neue"/>
              <a:sym typeface="Helvetica Neue"/>
            </a:endParaRPr>
          </a:p>
        </p:txBody>
      </p:sp>
      <p:sp>
        <p:nvSpPr>
          <p:cNvPr id="213" name="Shape 213"/>
          <p:cNvSpPr txBox="1"/>
          <p:nvPr>
            <p:ph idx="4" type="body"/>
          </p:nvPr>
        </p:nvSpPr>
        <p:spPr>
          <a:xfrm>
            <a:off x="5027312" y="3313631"/>
            <a:ext cx="2622899" cy="890400"/>
          </a:xfrm>
          <a:prstGeom prst="rect">
            <a:avLst/>
          </a:prstGeom>
        </p:spPr>
        <p:txBody>
          <a:bodyPr anchorCtr="0" anchor="ctr" bIns="91425" lIns="91425" rIns="91425" tIns="91425"/>
          <a:lstStyle>
            <a:lvl1pPr lvl="0" rtl="0">
              <a:spcBef>
                <a:spcPts val="0"/>
              </a:spcBef>
              <a:spcAft>
                <a:spcPts val="0"/>
              </a:spcAft>
              <a:buSzPct val="100000"/>
              <a:defRPr sz="1400"/>
            </a:lvl1pPr>
            <a:lvl2pPr lvl="1" rtl="0">
              <a:spcBef>
                <a:spcPts val="0"/>
              </a:spcBef>
              <a:spcAft>
                <a:spcPts val="0"/>
              </a:spcAft>
              <a:defRPr/>
            </a:lvl2pPr>
            <a:lvl3pPr lvl="2" rtl="0">
              <a:spcBef>
                <a:spcPts val="0"/>
              </a:spcBef>
              <a:spcAft>
                <a:spcPts val="0"/>
              </a:spcAft>
              <a:defRPr/>
            </a:lvl3pPr>
            <a:lvl4pPr lvl="3" rtl="0">
              <a:spcBef>
                <a:spcPts val="0"/>
              </a:spcBef>
              <a:spcAft>
                <a:spcPts val="0"/>
              </a:spcAft>
              <a:buSzPct val="100000"/>
              <a:defRPr sz="1400"/>
            </a:lvl4pPr>
            <a:lvl5pPr lvl="4" rtl="0">
              <a:spcBef>
                <a:spcPts val="0"/>
              </a:spcBef>
              <a:spcAft>
                <a:spcPts val="0"/>
              </a:spcAft>
              <a:buSzPct val="100000"/>
              <a:defRPr sz="1400"/>
            </a:lvl5pPr>
            <a:lvl6pPr lvl="5" rtl="0">
              <a:spcBef>
                <a:spcPts val="0"/>
              </a:spcBef>
              <a:spcAft>
                <a:spcPts val="0"/>
              </a:spcAft>
              <a:buSzPct val="100000"/>
              <a:defRPr sz="1400"/>
            </a:lvl6pPr>
            <a:lvl7pPr lvl="6" rtl="0">
              <a:spcBef>
                <a:spcPts val="0"/>
              </a:spcBef>
              <a:spcAft>
                <a:spcPts val="0"/>
              </a:spcAft>
              <a:buSzPct val="100000"/>
              <a:defRPr sz="1400"/>
            </a:lvl7pPr>
            <a:lvl8pPr lvl="7" rtl="0">
              <a:spcBef>
                <a:spcPts val="0"/>
              </a:spcBef>
              <a:spcAft>
                <a:spcPts val="0"/>
              </a:spcAft>
              <a:buSzPct val="100000"/>
              <a:defRPr sz="1400"/>
            </a:lvl8pPr>
            <a:lvl9pPr lvl="8" rtl="0">
              <a:spcBef>
                <a:spcPts val="0"/>
              </a:spcBef>
              <a:spcAft>
                <a:spcPts val="0"/>
              </a:spcAft>
              <a:buSzPct val="100000"/>
              <a:defRPr sz="1400"/>
            </a:lvl9pPr>
          </a:lstStyle>
          <a:p/>
        </p:txBody>
      </p:sp>
      <p:sp>
        <p:nvSpPr>
          <p:cNvPr id="214" name="Shape 214"/>
          <p:cNvSpPr txBox="1"/>
          <p:nvPr>
            <p:ph type="ctrTitle"/>
          </p:nvPr>
        </p:nvSpPr>
        <p:spPr>
          <a:xfrm>
            <a:off x="712850" y="289401"/>
            <a:ext cx="7386600" cy="844200"/>
          </a:xfrm>
          <a:prstGeom prst="rect">
            <a:avLst/>
          </a:prstGeom>
        </p:spPr>
        <p:txBody>
          <a:bodyPr anchorCtr="0" anchor="t" bIns="91425" lIns="91425" rIns="91425" tIns="91425"/>
          <a:lstStyle>
            <a:lvl1pPr lvl="0" rtl="0">
              <a:lnSpc>
                <a:spcPct val="100000"/>
              </a:lnSpc>
              <a:spcBef>
                <a:spcPts val="0"/>
              </a:spcBef>
              <a:buClr>
                <a:srgbClr val="1C304A"/>
              </a:buClr>
              <a:buSzPct val="100000"/>
              <a:defRPr b="1" sz="2600">
                <a:solidFill>
                  <a:srgbClr val="1C304A"/>
                </a:solidFill>
              </a:defRPr>
            </a:lvl1pPr>
            <a:lvl2pPr lvl="1" rtl="0" algn="ctr">
              <a:spcBef>
                <a:spcPts val="0"/>
              </a:spcBef>
              <a:buClr>
                <a:srgbClr val="1C304A"/>
              </a:buClr>
              <a:defRPr>
                <a:solidFill>
                  <a:srgbClr val="1C304A"/>
                </a:solidFill>
              </a:defRPr>
            </a:lvl2pPr>
            <a:lvl3pPr lvl="2" rtl="0" algn="ctr">
              <a:spcBef>
                <a:spcPts val="0"/>
              </a:spcBef>
              <a:buClr>
                <a:srgbClr val="1C304A"/>
              </a:buClr>
              <a:defRPr>
                <a:solidFill>
                  <a:srgbClr val="1C304A"/>
                </a:solidFill>
              </a:defRPr>
            </a:lvl3pPr>
            <a:lvl4pPr lvl="3" rtl="0" algn="ctr">
              <a:spcBef>
                <a:spcPts val="0"/>
              </a:spcBef>
              <a:buClr>
                <a:srgbClr val="1C304A"/>
              </a:buClr>
              <a:defRPr>
                <a:solidFill>
                  <a:srgbClr val="1C304A"/>
                </a:solidFill>
              </a:defRPr>
            </a:lvl4pPr>
            <a:lvl5pPr lvl="4" rtl="0" algn="ctr">
              <a:spcBef>
                <a:spcPts val="0"/>
              </a:spcBef>
              <a:buClr>
                <a:srgbClr val="1C304A"/>
              </a:buClr>
              <a:defRPr>
                <a:solidFill>
                  <a:srgbClr val="1C304A"/>
                </a:solidFill>
              </a:defRPr>
            </a:lvl5pPr>
            <a:lvl6pPr lvl="5" rtl="0" algn="ctr">
              <a:spcBef>
                <a:spcPts val="0"/>
              </a:spcBef>
              <a:buClr>
                <a:srgbClr val="1C304A"/>
              </a:buClr>
              <a:defRPr>
                <a:solidFill>
                  <a:srgbClr val="1C304A"/>
                </a:solidFill>
              </a:defRPr>
            </a:lvl6pPr>
            <a:lvl7pPr lvl="6" rtl="0" algn="ctr">
              <a:spcBef>
                <a:spcPts val="0"/>
              </a:spcBef>
              <a:buClr>
                <a:srgbClr val="1C304A"/>
              </a:buClr>
              <a:defRPr>
                <a:solidFill>
                  <a:srgbClr val="1C304A"/>
                </a:solidFill>
              </a:defRPr>
            </a:lvl7pPr>
            <a:lvl8pPr lvl="7" rtl="0" algn="ctr">
              <a:spcBef>
                <a:spcPts val="0"/>
              </a:spcBef>
              <a:buClr>
                <a:srgbClr val="1C304A"/>
              </a:buClr>
              <a:defRPr>
                <a:solidFill>
                  <a:srgbClr val="1C304A"/>
                </a:solidFill>
              </a:defRPr>
            </a:lvl8pPr>
            <a:lvl9pPr lvl="8" rtl="0" algn="ctr">
              <a:spcBef>
                <a:spcPts val="0"/>
              </a:spcBef>
              <a:buClr>
                <a:srgbClr val="1C304A"/>
              </a:buClr>
              <a:defRPr>
                <a:solidFill>
                  <a:srgbClr val="1C304A"/>
                </a:solidFill>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5 boxes">
    <p:bg>
      <p:bgPr>
        <a:solidFill>
          <a:srgbClr val="FFFFFF"/>
        </a:solidFill>
      </p:bgPr>
    </p:bg>
    <p:spTree>
      <p:nvGrpSpPr>
        <p:cNvPr id="215" name="Shape 215"/>
        <p:cNvGrpSpPr/>
        <p:nvPr/>
      </p:nvGrpSpPr>
      <p:grpSpPr>
        <a:xfrm>
          <a:off x="0" y="0"/>
          <a:ext cx="0" cy="0"/>
          <a:chOff x="0" y="0"/>
          <a:chExt cx="0" cy="0"/>
        </a:xfrm>
      </p:grpSpPr>
      <p:sp>
        <p:nvSpPr>
          <p:cNvPr id="216" name="Shape 216"/>
          <p:cNvSpPr txBox="1"/>
          <p:nvPr>
            <p:ph idx="12" type="sldNum"/>
          </p:nvPr>
        </p:nvSpPr>
        <p:spPr>
          <a:xfrm>
            <a:off x="8472450" y="4765388"/>
            <a:ext cx="548700" cy="2619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sz="600">
                <a:solidFill>
                  <a:srgbClr val="000000"/>
                </a:solidFill>
              </a:rPr>
              <a:t>‹#›</a:t>
            </a:fld>
          </a:p>
        </p:txBody>
      </p:sp>
      <p:sp>
        <p:nvSpPr>
          <p:cNvPr id="217" name="Shape 217"/>
          <p:cNvSpPr txBox="1"/>
          <p:nvPr>
            <p:ph type="ctrTitle"/>
          </p:nvPr>
        </p:nvSpPr>
        <p:spPr>
          <a:xfrm>
            <a:off x="718661" y="614726"/>
            <a:ext cx="7386600" cy="844200"/>
          </a:xfrm>
          <a:prstGeom prst="rect">
            <a:avLst/>
          </a:prstGeom>
        </p:spPr>
        <p:txBody>
          <a:bodyPr anchorCtr="0" anchor="t" bIns="91425" lIns="91425" rIns="91425" tIns="91425"/>
          <a:lstStyle>
            <a:lvl1pPr lvl="0" rtl="0">
              <a:lnSpc>
                <a:spcPct val="100000"/>
              </a:lnSpc>
              <a:spcBef>
                <a:spcPts val="0"/>
              </a:spcBef>
              <a:buClr>
                <a:srgbClr val="046B99"/>
              </a:buClr>
              <a:buSzPct val="100000"/>
              <a:defRPr b="1" sz="2600">
                <a:solidFill>
                  <a:srgbClr val="046B99"/>
                </a:solidFill>
              </a:defRPr>
            </a:lvl1pPr>
            <a:lvl2pPr lvl="1" rtl="0" algn="ctr">
              <a:spcBef>
                <a:spcPts val="0"/>
              </a:spcBef>
              <a:buClr>
                <a:srgbClr val="1C304A"/>
              </a:buClr>
              <a:defRPr>
                <a:solidFill>
                  <a:srgbClr val="1C304A"/>
                </a:solidFill>
              </a:defRPr>
            </a:lvl2pPr>
            <a:lvl3pPr lvl="2" rtl="0" algn="ctr">
              <a:spcBef>
                <a:spcPts val="0"/>
              </a:spcBef>
              <a:buClr>
                <a:srgbClr val="1C304A"/>
              </a:buClr>
              <a:defRPr>
                <a:solidFill>
                  <a:srgbClr val="1C304A"/>
                </a:solidFill>
              </a:defRPr>
            </a:lvl3pPr>
            <a:lvl4pPr lvl="3" rtl="0" algn="ctr">
              <a:spcBef>
                <a:spcPts val="0"/>
              </a:spcBef>
              <a:buClr>
                <a:srgbClr val="1C304A"/>
              </a:buClr>
              <a:defRPr>
                <a:solidFill>
                  <a:srgbClr val="1C304A"/>
                </a:solidFill>
              </a:defRPr>
            </a:lvl4pPr>
            <a:lvl5pPr lvl="4" rtl="0" algn="ctr">
              <a:spcBef>
                <a:spcPts val="0"/>
              </a:spcBef>
              <a:buClr>
                <a:srgbClr val="1C304A"/>
              </a:buClr>
              <a:defRPr>
                <a:solidFill>
                  <a:srgbClr val="1C304A"/>
                </a:solidFill>
              </a:defRPr>
            </a:lvl5pPr>
            <a:lvl6pPr lvl="5" rtl="0" algn="ctr">
              <a:spcBef>
                <a:spcPts val="0"/>
              </a:spcBef>
              <a:buClr>
                <a:srgbClr val="1C304A"/>
              </a:buClr>
              <a:defRPr>
                <a:solidFill>
                  <a:srgbClr val="1C304A"/>
                </a:solidFill>
              </a:defRPr>
            </a:lvl6pPr>
            <a:lvl7pPr lvl="6" rtl="0" algn="ctr">
              <a:spcBef>
                <a:spcPts val="0"/>
              </a:spcBef>
              <a:buClr>
                <a:srgbClr val="1C304A"/>
              </a:buClr>
              <a:defRPr>
                <a:solidFill>
                  <a:srgbClr val="1C304A"/>
                </a:solidFill>
              </a:defRPr>
            </a:lvl7pPr>
            <a:lvl8pPr lvl="7" rtl="0" algn="ctr">
              <a:spcBef>
                <a:spcPts val="0"/>
              </a:spcBef>
              <a:buClr>
                <a:srgbClr val="1C304A"/>
              </a:buClr>
              <a:defRPr>
                <a:solidFill>
                  <a:srgbClr val="1C304A"/>
                </a:solidFill>
              </a:defRPr>
            </a:lvl8pPr>
            <a:lvl9pPr lvl="8" rtl="0" algn="ctr">
              <a:spcBef>
                <a:spcPts val="0"/>
              </a:spcBef>
              <a:buClr>
                <a:srgbClr val="1C304A"/>
              </a:buClr>
              <a:defRPr>
                <a:solidFill>
                  <a:srgbClr val="1C304A"/>
                </a:solidFill>
              </a:defRPr>
            </a:lvl9pPr>
          </a:lstStyle>
          <a:p/>
        </p:txBody>
      </p:sp>
      <p:sp>
        <p:nvSpPr>
          <p:cNvPr id="218" name="Shape 218"/>
          <p:cNvSpPr txBox="1"/>
          <p:nvPr>
            <p:ph idx="1" type="subTitle"/>
          </p:nvPr>
        </p:nvSpPr>
        <p:spPr>
          <a:xfrm>
            <a:off x="718647" y="292250"/>
            <a:ext cx="5017500" cy="667500"/>
          </a:xfrm>
          <a:prstGeom prst="rect">
            <a:avLst/>
          </a:prstGeom>
        </p:spPr>
        <p:txBody>
          <a:bodyPr anchorCtr="0" anchor="ctr" bIns="91425" lIns="91425" rIns="91425" tIns="91425"/>
          <a:lstStyle>
            <a:lvl1pPr lvl="0" rtl="0">
              <a:spcBef>
                <a:spcPts val="0"/>
              </a:spcBef>
              <a:buNone/>
              <a:defRPr b="1" sz="1200">
                <a:solidFill>
                  <a:srgbClr val="1C304A"/>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sp>
        <p:nvSpPr>
          <p:cNvPr id="219" name="Shape 219"/>
          <p:cNvSpPr/>
          <p:nvPr/>
        </p:nvSpPr>
        <p:spPr>
          <a:xfrm>
            <a:off x="829100" y="1789525"/>
            <a:ext cx="1403700" cy="2137500"/>
          </a:xfrm>
          <a:prstGeom prst="rect">
            <a:avLst/>
          </a:prstGeom>
          <a:solidFill>
            <a:srgbClr val="1C304A"/>
          </a:solidFill>
          <a:ln>
            <a:noFill/>
          </a:ln>
        </p:spPr>
        <p:txBody>
          <a:bodyPr anchorCtr="0" anchor="t" bIns="91425" lIns="91425" rIns="91425" tIns="91425">
            <a:noAutofit/>
          </a:bodyPr>
          <a:lstStyle/>
          <a:p>
            <a:pPr lvl="0" rtl="0">
              <a:spcBef>
                <a:spcPts val="0"/>
              </a:spcBef>
              <a:buNone/>
            </a:pPr>
            <a:r>
              <a:rPr b="1" lang="en" sz="7200">
                <a:solidFill>
                  <a:srgbClr val="00CFFF"/>
                </a:solidFill>
                <a:latin typeface="Helvetica Neue"/>
                <a:ea typeface="Helvetica Neue"/>
                <a:cs typeface="Helvetica Neue"/>
                <a:sym typeface="Helvetica Neue"/>
              </a:rPr>
              <a:t>1</a:t>
            </a:r>
          </a:p>
        </p:txBody>
      </p:sp>
      <p:sp>
        <p:nvSpPr>
          <p:cNvPr id="220" name="Shape 220"/>
          <p:cNvSpPr txBox="1"/>
          <p:nvPr>
            <p:ph idx="2" type="body"/>
          </p:nvPr>
        </p:nvSpPr>
        <p:spPr>
          <a:xfrm>
            <a:off x="873513" y="3007750"/>
            <a:ext cx="1278900" cy="821100"/>
          </a:xfrm>
          <a:prstGeom prst="rect">
            <a:avLst/>
          </a:prstGeom>
        </p:spPr>
        <p:txBody>
          <a:bodyPr anchorCtr="0" anchor="t" bIns="91425" lIns="91425" rIns="91425" tIns="91425"/>
          <a:lstStyle>
            <a:lvl1pPr lvl="0" rtl="0">
              <a:spcBef>
                <a:spcPts val="0"/>
              </a:spcBef>
              <a:buClr>
                <a:srgbClr val="FFFFFF"/>
              </a:buClr>
              <a:buSzPct val="100000"/>
              <a:defRPr b="1" sz="1200">
                <a:solidFill>
                  <a:srgbClr val="FFFFFF"/>
                </a:solidFill>
              </a:defRPr>
            </a:lvl1pPr>
            <a:lvl2pPr lvl="1" rtl="0">
              <a:spcBef>
                <a:spcPts val="0"/>
              </a:spcBef>
              <a:buClr>
                <a:srgbClr val="FFFFFF"/>
              </a:buClr>
              <a:buSzPct val="100000"/>
              <a:defRPr sz="1200">
                <a:solidFill>
                  <a:srgbClr val="FFFFFF"/>
                </a:solidFill>
              </a:defRPr>
            </a:lvl2pPr>
            <a:lvl3pPr lvl="2" rtl="0">
              <a:spcBef>
                <a:spcPts val="0"/>
              </a:spcBef>
              <a:buClr>
                <a:srgbClr val="FFFFFF"/>
              </a:buClr>
              <a:buSzPct val="100000"/>
              <a:defRPr sz="1200">
                <a:solidFill>
                  <a:srgbClr val="FFFFFF"/>
                </a:solidFill>
              </a:defRPr>
            </a:lvl3pPr>
            <a:lvl4pPr lvl="3" rtl="0">
              <a:spcBef>
                <a:spcPts val="0"/>
              </a:spcBef>
              <a:buClr>
                <a:srgbClr val="FFFFFF"/>
              </a:buClr>
              <a:defRPr>
                <a:solidFill>
                  <a:srgbClr val="FFFFFF"/>
                </a:solidFill>
              </a:defRPr>
            </a:lvl4pPr>
            <a:lvl5pPr lvl="4" rtl="0">
              <a:spcBef>
                <a:spcPts val="0"/>
              </a:spcBef>
              <a:buClr>
                <a:srgbClr val="FFFFFF"/>
              </a:buClr>
              <a:buSzPct val="100000"/>
              <a:defRPr sz="1200">
                <a:solidFill>
                  <a:srgbClr val="FFFFFF"/>
                </a:solidFill>
              </a:defRPr>
            </a:lvl5pPr>
            <a:lvl6pPr lvl="5" rtl="0">
              <a:spcBef>
                <a:spcPts val="0"/>
              </a:spcBef>
              <a:buClr>
                <a:srgbClr val="FFFFFF"/>
              </a:buClr>
              <a:buSzPct val="100000"/>
              <a:defRPr sz="1200">
                <a:solidFill>
                  <a:srgbClr val="FFFFFF"/>
                </a:solidFill>
              </a:defRPr>
            </a:lvl6pPr>
            <a:lvl7pPr lvl="6" rtl="0">
              <a:spcBef>
                <a:spcPts val="0"/>
              </a:spcBef>
              <a:buClr>
                <a:srgbClr val="FFFFFF"/>
              </a:buClr>
              <a:buSzPct val="100000"/>
              <a:defRPr sz="1200">
                <a:solidFill>
                  <a:srgbClr val="FFFFFF"/>
                </a:solidFill>
              </a:defRPr>
            </a:lvl7pPr>
            <a:lvl8pPr lvl="7" rtl="0">
              <a:spcBef>
                <a:spcPts val="0"/>
              </a:spcBef>
              <a:buClr>
                <a:srgbClr val="FFFFFF"/>
              </a:buClr>
              <a:buSzPct val="100000"/>
              <a:defRPr sz="1200">
                <a:solidFill>
                  <a:srgbClr val="FFFFFF"/>
                </a:solidFill>
              </a:defRPr>
            </a:lvl8pPr>
            <a:lvl9pPr lvl="8" rtl="0">
              <a:spcBef>
                <a:spcPts val="0"/>
              </a:spcBef>
              <a:buClr>
                <a:srgbClr val="FFFFFF"/>
              </a:buClr>
              <a:buSzPct val="100000"/>
              <a:defRPr sz="1200">
                <a:solidFill>
                  <a:srgbClr val="FFFFFF"/>
                </a:solidFill>
              </a:defRPr>
            </a:lvl9pPr>
          </a:lstStyle>
          <a:p/>
        </p:txBody>
      </p:sp>
      <p:sp>
        <p:nvSpPr>
          <p:cNvPr id="221" name="Shape 221"/>
          <p:cNvSpPr/>
          <p:nvPr/>
        </p:nvSpPr>
        <p:spPr>
          <a:xfrm>
            <a:off x="2359300" y="1789525"/>
            <a:ext cx="1403700" cy="2137500"/>
          </a:xfrm>
          <a:prstGeom prst="rect">
            <a:avLst/>
          </a:prstGeom>
          <a:solidFill>
            <a:srgbClr val="1C304A"/>
          </a:solidFill>
          <a:ln>
            <a:noFill/>
          </a:ln>
        </p:spPr>
        <p:txBody>
          <a:bodyPr anchorCtr="0" anchor="t" bIns="91425" lIns="91425" rIns="91425" tIns="91425">
            <a:noAutofit/>
          </a:bodyPr>
          <a:lstStyle/>
          <a:p>
            <a:pPr lvl="0" rtl="0">
              <a:spcBef>
                <a:spcPts val="0"/>
              </a:spcBef>
              <a:buNone/>
            </a:pPr>
            <a:r>
              <a:rPr b="1" lang="en" sz="7200">
                <a:solidFill>
                  <a:srgbClr val="00CFFF"/>
                </a:solidFill>
                <a:latin typeface="Helvetica Neue"/>
                <a:ea typeface="Helvetica Neue"/>
                <a:cs typeface="Helvetica Neue"/>
                <a:sym typeface="Helvetica Neue"/>
              </a:rPr>
              <a:t>2</a:t>
            </a:r>
          </a:p>
        </p:txBody>
      </p:sp>
      <p:sp>
        <p:nvSpPr>
          <p:cNvPr id="222" name="Shape 222"/>
          <p:cNvSpPr txBox="1"/>
          <p:nvPr>
            <p:ph idx="3" type="body"/>
          </p:nvPr>
        </p:nvSpPr>
        <p:spPr>
          <a:xfrm>
            <a:off x="2403713" y="3007750"/>
            <a:ext cx="1278900" cy="821100"/>
          </a:xfrm>
          <a:prstGeom prst="rect">
            <a:avLst/>
          </a:prstGeom>
        </p:spPr>
        <p:txBody>
          <a:bodyPr anchorCtr="0" anchor="t" bIns="91425" lIns="91425" rIns="91425" tIns="91425"/>
          <a:lstStyle>
            <a:lvl1pPr lvl="0" rtl="0">
              <a:spcBef>
                <a:spcPts val="0"/>
              </a:spcBef>
              <a:buClr>
                <a:srgbClr val="FFFFFF"/>
              </a:buClr>
              <a:buSzPct val="100000"/>
              <a:defRPr b="1" sz="1200">
                <a:solidFill>
                  <a:srgbClr val="FFFFFF"/>
                </a:solidFill>
              </a:defRPr>
            </a:lvl1pPr>
            <a:lvl2pPr lvl="1" rtl="0">
              <a:spcBef>
                <a:spcPts val="0"/>
              </a:spcBef>
              <a:buClr>
                <a:srgbClr val="FFFFFF"/>
              </a:buClr>
              <a:buSzPct val="100000"/>
              <a:defRPr sz="1200">
                <a:solidFill>
                  <a:srgbClr val="FFFFFF"/>
                </a:solidFill>
              </a:defRPr>
            </a:lvl2pPr>
            <a:lvl3pPr lvl="2" rtl="0">
              <a:spcBef>
                <a:spcPts val="0"/>
              </a:spcBef>
              <a:buClr>
                <a:srgbClr val="FFFFFF"/>
              </a:buClr>
              <a:buSzPct val="100000"/>
              <a:defRPr sz="1200">
                <a:solidFill>
                  <a:srgbClr val="FFFFFF"/>
                </a:solidFill>
              </a:defRPr>
            </a:lvl3pPr>
            <a:lvl4pPr lvl="3" rtl="0">
              <a:spcBef>
                <a:spcPts val="0"/>
              </a:spcBef>
              <a:buClr>
                <a:srgbClr val="FFFFFF"/>
              </a:buClr>
              <a:defRPr>
                <a:solidFill>
                  <a:srgbClr val="FFFFFF"/>
                </a:solidFill>
              </a:defRPr>
            </a:lvl4pPr>
            <a:lvl5pPr lvl="4" rtl="0">
              <a:spcBef>
                <a:spcPts val="0"/>
              </a:spcBef>
              <a:buClr>
                <a:srgbClr val="FFFFFF"/>
              </a:buClr>
              <a:buSzPct val="100000"/>
              <a:defRPr sz="1200">
                <a:solidFill>
                  <a:srgbClr val="FFFFFF"/>
                </a:solidFill>
              </a:defRPr>
            </a:lvl5pPr>
            <a:lvl6pPr lvl="5" rtl="0">
              <a:spcBef>
                <a:spcPts val="0"/>
              </a:spcBef>
              <a:buClr>
                <a:srgbClr val="FFFFFF"/>
              </a:buClr>
              <a:buSzPct val="100000"/>
              <a:defRPr sz="1200">
                <a:solidFill>
                  <a:srgbClr val="FFFFFF"/>
                </a:solidFill>
              </a:defRPr>
            </a:lvl6pPr>
            <a:lvl7pPr lvl="6" rtl="0">
              <a:spcBef>
                <a:spcPts val="0"/>
              </a:spcBef>
              <a:buClr>
                <a:srgbClr val="FFFFFF"/>
              </a:buClr>
              <a:buSzPct val="100000"/>
              <a:defRPr sz="1200">
                <a:solidFill>
                  <a:srgbClr val="FFFFFF"/>
                </a:solidFill>
              </a:defRPr>
            </a:lvl7pPr>
            <a:lvl8pPr lvl="7" rtl="0">
              <a:spcBef>
                <a:spcPts val="0"/>
              </a:spcBef>
              <a:buClr>
                <a:srgbClr val="FFFFFF"/>
              </a:buClr>
              <a:buSzPct val="100000"/>
              <a:defRPr sz="1200">
                <a:solidFill>
                  <a:srgbClr val="FFFFFF"/>
                </a:solidFill>
              </a:defRPr>
            </a:lvl8pPr>
            <a:lvl9pPr lvl="8" rtl="0">
              <a:spcBef>
                <a:spcPts val="0"/>
              </a:spcBef>
              <a:buClr>
                <a:srgbClr val="FFFFFF"/>
              </a:buClr>
              <a:buSzPct val="100000"/>
              <a:defRPr sz="1200">
                <a:solidFill>
                  <a:srgbClr val="FFFFFF"/>
                </a:solidFill>
              </a:defRPr>
            </a:lvl9pPr>
          </a:lstStyle>
          <a:p/>
        </p:txBody>
      </p:sp>
      <p:sp>
        <p:nvSpPr>
          <p:cNvPr id="223" name="Shape 223"/>
          <p:cNvSpPr/>
          <p:nvPr/>
        </p:nvSpPr>
        <p:spPr>
          <a:xfrm>
            <a:off x="3889500" y="1789525"/>
            <a:ext cx="1403700" cy="2137500"/>
          </a:xfrm>
          <a:prstGeom prst="rect">
            <a:avLst/>
          </a:prstGeom>
          <a:solidFill>
            <a:srgbClr val="1C304A"/>
          </a:solidFill>
          <a:ln>
            <a:noFill/>
          </a:ln>
        </p:spPr>
        <p:txBody>
          <a:bodyPr anchorCtr="0" anchor="t" bIns="91425" lIns="91425" rIns="91425" tIns="91425">
            <a:noAutofit/>
          </a:bodyPr>
          <a:lstStyle/>
          <a:p>
            <a:pPr lvl="0" rtl="0">
              <a:spcBef>
                <a:spcPts val="0"/>
              </a:spcBef>
              <a:buNone/>
            </a:pPr>
            <a:r>
              <a:rPr b="1" lang="en" sz="7200">
                <a:solidFill>
                  <a:srgbClr val="00CFFF"/>
                </a:solidFill>
                <a:latin typeface="Helvetica Neue"/>
                <a:ea typeface="Helvetica Neue"/>
                <a:cs typeface="Helvetica Neue"/>
                <a:sym typeface="Helvetica Neue"/>
              </a:rPr>
              <a:t>3</a:t>
            </a:r>
          </a:p>
        </p:txBody>
      </p:sp>
      <p:sp>
        <p:nvSpPr>
          <p:cNvPr id="224" name="Shape 224"/>
          <p:cNvSpPr txBox="1"/>
          <p:nvPr>
            <p:ph idx="4" type="body"/>
          </p:nvPr>
        </p:nvSpPr>
        <p:spPr>
          <a:xfrm>
            <a:off x="3933913" y="3007750"/>
            <a:ext cx="1278900" cy="821100"/>
          </a:xfrm>
          <a:prstGeom prst="rect">
            <a:avLst/>
          </a:prstGeom>
        </p:spPr>
        <p:txBody>
          <a:bodyPr anchorCtr="0" anchor="t" bIns="91425" lIns="91425" rIns="91425" tIns="91425"/>
          <a:lstStyle>
            <a:lvl1pPr lvl="0" rtl="0">
              <a:spcBef>
                <a:spcPts val="0"/>
              </a:spcBef>
              <a:buClr>
                <a:srgbClr val="FFFFFF"/>
              </a:buClr>
              <a:buSzPct val="100000"/>
              <a:defRPr b="1" sz="1200">
                <a:solidFill>
                  <a:srgbClr val="FFFFFF"/>
                </a:solidFill>
              </a:defRPr>
            </a:lvl1pPr>
            <a:lvl2pPr lvl="1" rtl="0">
              <a:spcBef>
                <a:spcPts val="0"/>
              </a:spcBef>
              <a:buClr>
                <a:srgbClr val="FFFFFF"/>
              </a:buClr>
              <a:buSzPct val="100000"/>
              <a:defRPr sz="1200">
                <a:solidFill>
                  <a:srgbClr val="FFFFFF"/>
                </a:solidFill>
              </a:defRPr>
            </a:lvl2pPr>
            <a:lvl3pPr lvl="2" rtl="0">
              <a:spcBef>
                <a:spcPts val="0"/>
              </a:spcBef>
              <a:buClr>
                <a:srgbClr val="FFFFFF"/>
              </a:buClr>
              <a:buSzPct val="100000"/>
              <a:defRPr sz="1200">
                <a:solidFill>
                  <a:srgbClr val="FFFFFF"/>
                </a:solidFill>
              </a:defRPr>
            </a:lvl3pPr>
            <a:lvl4pPr lvl="3" rtl="0">
              <a:spcBef>
                <a:spcPts val="0"/>
              </a:spcBef>
              <a:buClr>
                <a:srgbClr val="FFFFFF"/>
              </a:buClr>
              <a:defRPr>
                <a:solidFill>
                  <a:srgbClr val="FFFFFF"/>
                </a:solidFill>
              </a:defRPr>
            </a:lvl4pPr>
            <a:lvl5pPr lvl="4" rtl="0">
              <a:spcBef>
                <a:spcPts val="0"/>
              </a:spcBef>
              <a:buClr>
                <a:srgbClr val="FFFFFF"/>
              </a:buClr>
              <a:buSzPct val="100000"/>
              <a:defRPr sz="1200">
                <a:solidFill>
                  <a:srgbClr val="FFFFFF"/>
                </a:solidFill>
              </a:defRPr>
            </a:lvl5pPr>
            <a:lvl6pPr lvl="5" rtl="0">
              <a:spcBef>
                <a:spcPts val="0"/>
              </a:spcBef>
              <a:buClr>
                <a:srgbClr val="FFFFFF"/>
              </a:buClr>
              <a:buSzPct val="100000"/>
              <a:defRPr sz="1200">
                <a:solidFill>
                  <a:srgbClr val="FFFFFF"/>
                </a:solidFill>
              </a:defRPr>
            </a:lvl6pPr>
            <a:lvl7pPr lvl="6" rtl="0">
              <a:spcBef>
                <a:spcPts val="0"/>
              </a:spcBef>
              <a:buClr>
                <a:srgbClr val="FFFFFF"/>
              </a:buClr>
              <a:buSzPct val="100000"/>
              <a:defRPr sz="1200">
                <a:solidFill>
                  <a:srgbClr val="FFFFFF"/>
                </a:solidFill>
              </a:defRPr>
            </a:lvl7pPr>
            <a:lvl8pPr lvl="7" rtl="0">
              <a:spcBef>
                <a:spcPts val="0"/>
              </a:spcBef>
              <a:buClr>
                <a:srgbClr val="FFFFFF"/>
              </a:buClr>
              <a:buSzPct val="100000"/>
              <a:defRPr sz="1200">
                <a:solidFill>
                  <a:srgbClr val="FFFFFF"/>
                </a:solidFill>
              </a:defRPr>
            </a:lvl8pPr>
            <a:lvl9pPr lvl="8" rtl="0">
              <a:spcBef>
                <a:spcPts val="0"/>
              </a:spcBef>
              <a:buClr>
                <a:srgbClr val="FFFFFF"/>
              </a:buClr>
              <a:buSzPct val="100000"/>
              <a:defRPr sz="1200">
                <a:solidFill>
                  <a:srgbClr val="FFFFFF"/>
                </a:solidFill>
              </a:defRPr>
            </a:lvl9pPr>
          </a:lstStyle>
          <a:p/>
        </p:txBody>
      </p:sp>
      <p:sp>
        <p:nvSpPr>
          <p:cNvPr id="225" name="Shape 225"/>
          <p:cNvSpPr/>
          <p:nvPr/>
        </p:nvSpPr>
        <p:spPr>
          <a:xfrm>
            <a:off x="5419700" y="1789525"/>
            <a:ext cx="1403700" cy="2137500"/>
          </a:xfrm>
          <a:prstGeom prst="rect">
            <a:avLst/>
          </a:prstGeom>
          <a:solidFill>
            <a:srgbClr val="1C304A"/>
          </a:solidFill>
          <a:ln>
            <a:noFill/>
          </a:ln>
        </p:spPr>
        <p:txBody>
          <a:bodyPr anchorCtr="0" anchor="t" bIns="91425" lIns="91425" rIns="91425" tIns="91425">
            <a:noAutofit/>
          </a:bodyPr>
          <a:lstStyle/>
          <a:p>
            <a:pPr lvl="0" rtl="0">
              <a:spcBef>
                <a:spcPts val="0"/>
              </a:spcBef>
              <a:buNone/>
            </a:pPr>
            <a:r>
              <a:rPr b="1" lang="en" sz="7200">
                <a:solidFill>
                  <a:srgbClr val="00CFFF"/>
                </a:solidFill>
                <a:latin typeface="Helvetica Neue"/>
                <a:ea typeface="Helvetica Neue"/>
                <a:cs typeface="Helvetica Neue"/>
                <a:sym typeface="Helvetica Neue"/>
              </a:rPr>
              <a:t>4</a:t>
            </a:r>
          </a:p>
        </p:txBody>
      </p:sp>
      <p:sp>
        <p:nvSpPr>
          <p:cNvPr id="226" name="Shape 226"/>
          <p:cNvSpPr txBox="1"/>
          <p:nvPr>
            <p:ph idx="5" type="body"/>
          </p:nvPr>
        </p:nvSpPr>
        <p:spPr>
          <a:xfrm>
            <a:off x="5464113" y="3007750"/>
            <a:ext cx="1278900" cy="821100"/>
          </a:xfrm>
          <a:prstGeom prst="rect">
            <a:avLst/>
          </a:prstGeom>
        </p:spPr>
        <p:txBody>
          <a:bodyPr anchorCtr="0" anchor="t" bIns="91425" lIns="91425" rIns="91425" tIns="91425"/>
          <a:lstStyle>
            <a:lvl1pPr lvl="0" rtl="0">
              <a:spcBef>
                <a:spcPts val="0"/>
              </a:spcBef>
              <a:buClr>
                <a:srgbClr val="FFFFFF"/>
              </a:buClr>
              <a:buSzPct val="100000"/>
              <a:defRPr b="1" sz="1200">
                <a:solidFill>
                  <a:srgbClr val="FFFFFF"/>
                </a:solidFill>
              </a:defRPr>
            </a:lvl1pPr>
            <a:lvl2pPr lvl="1" rtl="0">
              <a:spcBef>
                <a:spcPts val="0"/>
              </a:spcBef>
              <a:buClr>
                <a:srgbClr val="FFFFFF"/>
              </a:buClr>
              <a:buSzPct val="100000"/>
              <a:defRPr sz="1200">
                <a:solidFill>
                  <a:srgbClr val="FFFFFF"/>
                </a:solidFill>
              </a:defRPr>
            </a:lvl2pPr>
            <a:lvl3pPr lvl="2" rtl="0">
              <a:spcBef>
                <a:spcPts val="0"/>
              </a:spcBef>
              <a:buClr>
                <a:srgbClr val="FFFFFF"/>
              </a:buClr>
              <a:buSzPct val="100000"/>
              <a:defRPr sz="1200">
                <a:solidFill>
                  <a:srgbClr val="FFFFFF"/>
                </a:solidFill>
              </a:defRPr>
            </a:lvl3pPr>
            <a:lvl4pPr lvl="3" rtl="0">
              <a:spcBef>
                <a:spcPts val="0"/>
              </a:spcBef>
              <a:buClr>
                <a:srgbClr val="FFFFFF"/>
              </a:buClr>
              <a:defRPr>
                <a:solidFill>
                  <a:srgbClr val="FFFFFF"/>
                </a:solidFill>
              </a:defRPr>
            </a:lvl4pPr>
            <a:lvl5pPr lvl="4" rtl="0">
              <a:spcBef>
                <a:spcPts val="0"/>
              </a:spcBef>
              <a:buClr>
                <a:srgbClr val="FFFFFF"/>
              </a:buClr>
              <a:buSzPct val="100000"/>
              <a:defRPr sz="1200">
                <a:solidFill>
                  <a:srgbClr val="FFFFFF"/>
                </a:solidFill>
              </a:defRPr>
            </a:lvl5pPr>
            <a:lvl6pPr lvl="5" rtl="0">
              <a:spcBef>
                <a:spcPts val="0"/>
              </a:spcBef>
              <a:buClr>
                <a:srgbClr val="FFFFFF"/>
              </a:buClr>
              <a:buSzPct val="100000"/>
              <a:defRPr sz="1200">
                <a:solidFill>
                  <a:srgbClr val="FFFFFF"/>
                </a:solidFill>
              </a:defRPr>
            </a:lvl6pPr>
            <a:lvl7pPr lvl="6" rtl="0">
              <a:spcBef>
                <a:spcPts val="0"/>
              </a:spcBef>
              <a:buClr>
                <a:srgbClr val="FFFFFF"/>
              </a:buClr>
              <a:buSzPct val="100000"/>
              <a:defRPr sz="1200">
                <a:solidFill>
                  <a:srgbClr val="FFFFFF"/>
                </a:solidFill>
              </a:defRPr>
            </a:lvl7pPr>
            <a:lvl8pPr lvl="7" rtl="0">
              <a:spcBef>
                <a:spcPts val="0"/>
              </a:spcBef>
              <a:buClr>
                <a:srgbClr val="FFFFFF"/>
              </a:buClr>
              <a:buSzPct val="100000"/>
              <a:defRPr sz="1200">
                <a:solidFill>
                  <a:srgbClr val="FFFFFF"/>
                </a:solidFill>
              </a:defRPr>
            </a:lvl8pPr>
            <a:lvl9pPr lvl="8" rtl="0">
              <a:spcBef>
                <a:spcPts val="0"/>
              </a:spcBef>
              <a:buClr>
                <a:srgbClr val="FFFFFF"/>
              </a:buClr>
              <a:buSzPct val="100000"/>
              <a:defRPr sz="1200">
                <a:solidFill>
                  <a:srgbClr val="FFFFFF"/>
                </a:solidFill>
              </a:defRPr>
            </a:lvl9pPr>
          </a:lstStyle>
          <a:p/>
        </p:txBody>
      </p:sp>
      <p:sp>
        <p:nvSpPr>
          <p:cNvPr id="227" name="Shape 227"/>
          <p:cNvSpPr/>
          <p:nvPr/>
        </p:nvSpPr>
        <p:spPr>
          <a:xfrm>
            <a:off x="6949900" y="1789525"/>
            <a:ext cx="1403700" cy="2137500"/>
          </a:xfrm>
          <a:prstGeom prst="rect">
            <a:avLst/>
          </a:prstGeom>
          <a:solidFill>
            <a:srgbClr val="1C304A"/>
          </a:solidFill>
          <a:ln>
            <a:noFill/>
          </a:ln>
        </p:spPr>
        <p:txBody>
          <a:bodyPr anchorCtr="0" anchor="t" bIns="91425" lIns="91425" rIns="91425" tIns="91425">
            <a:noAutofit/>
          </a:bodyPr>
          <a:lstStyle/>
          <a:p>
            <a:pPr lvl="0" rtl="0">
              <a:spcBef>
                <a:spcPts val="0"/>
              </a:spcBef>
              <a:buNone/>
            </a:pPr>
            <a:r>
              <a:rPr b="1" lang="en" sz="7200">
                <a:solidFill>
                  <a:srgbClr val="00CFFF"/>
                </a:solidFill>
                <a:latin typeface="Helvetica Neue"/>
                <a:ea typeface="Helvetica Neue"/>
                <a:cs typeface="Helvetica Neue"/>
                <a:sym typeface="Helvetica Neue"/>
              </a:rPr>
              <a:t>5</a:t>
            </a:r>
          </a:p>
        </p:txBody>
      </p:sp>
      <p:sp>
        <p:nvSpPr>
          <p:cNvPr id="228" name="Shape 228"/>
          <p:cNvSpPr txBox="1"/>
          <p:nvPr>
            <p:ph idx="6" type="body"/>
          </p:nvPr>
        </p:nvSpPr>
        <p:spPr>
          <a:xfrm>
            <a:off x="6994313" y="3007750"/>
            <a:ext cx="1278900" cy="821100"/>
          </a:xfrm>
          <a:prstGeom prst="rect">
            <a:avLst/>
          </a:prstGeom>
        </p:spPr>
        <p:txBody>
          <a:bodyPr anchorCtr="0" anchor="t" bIns="91425" lIns="91425" rIns="91425" tIns="91425"/>
          <a:lstStyle>
            <a:lvl1pPr lvl="0" rtl="0">
              <a:spcBef>
                <a:spcPts val="0"/>
              </a:spcBef>
              <a:buClr>
                <a:srgbClr val="FFFFFF"/>
              </a:buClr>
              <a:buSzPct val="100000"/>
              <a:defRPr b="1" sz="1200">
                <a:solidFill>
                  <a:srgbClr val="FFFFFF"/>
                </a:solidFill>
              </a:defRPr>
            </a:lvl1pPr>
            <a:lvl2pPr lvl="1" rtl="0">
              <a:spcBef>
                <a:spcPts val="0"/>
              </a:spcBef>
              <a:buClr>
                <a:srgbClr val="FFFFFF"/>
              </a:buClr>
              <a:buSzPct val="100000"/>
              <a:defRPr sz="1200">
                <a:solidFill>
                  <a:srgbClr val="FFFFFF"/>
                </a:solidFill>
              </a:defRPr>
            </a:lvl2pPr>
            <a:lvl3pPr lvl="2" rtl="0">
              <a:spcBef>
                <a:spcPts val="0"/>
              </a:spcBef>
              <a:buClr>
                <a:srgbClr val="FFFFFF"/>
              </a:buClr>
              <a:buSzPct val="100000"/>
              <a:defRPr sz="1200">
                <a:solidFill>
                  <a:srgbClr val="FFFFFF"/>
                </a:solidFill>
              </a:defRPr>
            </a:lvl3pPr>
            <a:lvl4pPr lvl="3" rtl="0">
              <a:spcBef>
                <a:spcPts val="0"/>
              </a:spcBef>
              <a:buClr>
                <a:srgbClr val="FFFFFF"/>
              </a:buClr>
              <a:defRPr>
                <a:solidFill>
                  <a:srgbClr val="FFFFFF"/>
                </a:solidFill>
              </a:defRPr>
            </a:lvl4pPr>
            <a:lvl5pPr lvl="4" rtl="0">
              <a:spcBef>
                <a:spcPts val="0"/>
              </a:spcBef>
              <a:buClr>
                <a:srgbClr val="FFFFFF"/>
              </a:buClr>
              <a:buSzPct val="100000"/>
              <a:defRPr sz="1200">
                <a:solidFill>
                  <a:srgbClr val="FFFFFF"/>
                </a:solidFill>
              </a:defRPr>
            </a:lvl5pPr>
            <a:lvl6pPr lvl="5" rtl="0">
              <a:spcBef>
                <a:spcPts val="0"/>
              </a:spcBef>
              <a:buClr>
                <a:srgbClr val="FFFFFF"/>
              </a:buClr>
              <a:buSzPct val="100000"/>
              <a:defRPr sz="1200">
                <a:solidFill>
                  <a:srgbClr val="FFFFFF"/>
                </a:solidFill>
              </a:defRPr>
            </a:lvl6pPr>
            <a:lvl7pPr lvl="6" rtl="0">
              <a:spcBef>
                <a:spcPts val="0"/>
              </a:spcBef>
              <a:buClr>
                <a:srgbClr val="FFFFFF"/>
              </a:buClr>
              <a:buSzPct val="100000"/>
              <a:defRPr sz="1200">
                <a:solidFill>
                  <a:srgbClr val="FFFFFF"/>
                </a:solidFill>
              </a:defRPr>
            </a:lvl7pPr>
            <a:lvl8pPr lvl="7" rtl="0">
              <a:spcBef>
                <a:spcPts val="0"/>
              </a:spcBef>
              <a:buClr>
                <a:srgbClr val="FFFFFF"/>
              </a:buClr>
              <a:buSzPct val="100000"/>
              <a:defRPr sz="1200">
                <a:solidFill>
                  <a:srgbClr val="FFFFFF"/>
                </a:solidFill>
              </a:defRPr>
            </a:lvl8pPr>
            <a:lvl9pPr lvl="8" rtl="0">
              <a:spcBef>
                <a:spcPts val="0"/>
              </a:spcBef>
              <a:buClr>
                <a:srgbClr val="FFFFFF"/>
              </a:buClr>
              <a:buSzPct val="100000"/>
              <a:defRPr sz="1200">
                <a:solidFill>
                  <a:srgbClr val="FFFFFF"/>
                </a:solidFill>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able">
    <p:spTree>
      <p:nvGrpSpPr>
        <p:cNvPr id="229" name="Shape 229"/>
        <p:cNvGrpSpPr/>
        <p:nvPr/>
      </p:nvGrpSpPr>
      <p:grpSpPr>
        <a:xfrm>
          <a:off x="0" y="0"/>
          <a:ext cx="0" cy="0"/>
          <a:chOff x="0" y="0"/>
          <a:chExt cx="0" cy="0"/>
        </a:xfrm>
      </p:grpSpPr>
      <p:sp>
        <p:nvSpPr>
          <p:cNvPr id="230" name="Shape 230"/>
          <p:cNvSpPr txBox="1"/>
          <p:nvPr>
            <p:ph idx="12" type="sldNum"/>
          </p:nvPr>
        </p:nvSpPr>
        <p:spPr>
          <a:xfrm>
            <a:off x="8472450" y="4765388"/>
            <a:ext cx="548700" cy="2619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sz="600">
                <a:solidFill>
                  <a:srgbClr val="000000"/>
                </a:solidFill>
              </a:rPr>
              <a:t>‹#›</a:t>
            </a:fld>
          </a:p>
        </p:txBody>
      </p:sp>
      <p:sp>
        <p:nvSpPr>
          <p:cNvPr id="231" name="Shape 231"/>
          <p:cNvSpPr txBox="1"/>
          <p:nvPr>
            <p:ph idx="1" type="subTitle"/>
          </p:nvPr>
        </p:nvSpPr>
        <p:spPr>
          <a:xfrm>
            <a:off x="718647" y="292250"/>
            <a:ext cx="5017500" cy="667500"/>
          </a:xfrm>
          <a:prstGeom prst="rect">
            <a:avLst/>
          </a:prstGeom>
        </p:spPr>
        <p:txBody>
          <a:bodyPr anchorCtr="0" anchor="ctr" bIns="91425" lIns="91425" rIns="91425" tIns="91425"/>
          <a:lstStyle>
            <a:lvl1pPr lvl="0" rtl="0">
              <a:spcBef>
                <a:spcPts val="0"/>
              </a:spcBef>
              <a:buNone/>
              <a:defRPr b="1" sz="1200">
                <a:solidFill>
                  <a:srgbClr val="1C304A"/>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sp>
        <p:nvSpPr>
          <p:cNvPr id="232" name="Shape 232"/>
          <p:cNvSpPr txBox="1"/>
          <p:nvPr>
            <p:ph type="ctrTitle"/>
          </p:nvPr>
        </p:nvSpPr>
        <p:spPr>
          <a:xfrm>
            <a:off x="718661" y="614726"/>
            <a:ext cx="7386600" cy="844200"/>
          </a:xfrm>
          <a:prstGeom prst="rect">
            <a:avLst/>
          </a:prstGeom>
        </p:spPr>
        <p:txBody>
          <a:bodyPr anchorCtr="0" anchor="t" bIns="91425" lIns="91425" rIns="91425" tIns="91425"/>
          <a:lstStyle>
            <a:lvl1pPr lvl="0" rtl="0">
              <a:lnSpc>
                <a:spcPct val="100000"/>
              </a:lnSpc>
              <a:spcBef>
                <a:spcPts val="0"/>
              </a:spcBef>
              <a:buClr>
                <a:srgbClr val="046B99"/>
              </a:buClr>
              <a:buSzPct val="100000"/>
              <a:defRPr b="1" sz="2600">
                <a:solidFill>
                  <a:srgbClr val="046B99"/>
                </a:solidFill>
              </a:defRPr>
            </a:lvl1pPr>
            <a:lvl2pPr lvl="1" rtl="0" algn="ctr">
              <a:spcBef>
                <a:spcPts val="0"/>
              </a:spcBef>
              <a:buClr>
                <a:srgbClr val="1C304A"/>
              </a:buClr>
              <a:defRPr>
                <a:solidFill>
                  <a:srgbClr val="1C304A"/>
                </a:solidFill>
              </a:defRPr>
            </a:lvl2pPr>
            <a:lvl3pPr lvl="2" rtl="0" algn="ctr">
              <a:spcBef>
                <a:spcPts val="0"/>
              </a:spcBef>
              <a:buClr>
                <a:srgbClr val="1C304A"/>
              </a:buClr>
              <a:defRPr>
                <a:solidFill>
                  <a:srgbClr val="1C304A"/>
                </a:solidFill>
              </a:defRPr>
            </a:lvl3pPr>
            <a:lvl4pPr lvl="3" rtl="0" algn="ctr">
              <a:spcBef>
                <a:spcPts val="0"/>
              </a:spcBef>
              <a:buClr>
                <a:srgbClr val="1C304A"/>
              </a:buClr>
              <a:defRPr>
                <a:solidFill>
                  <a:srgbClr val="1C304A"/>
                </a:solidFill>
              </a:defRPr>
            </a:lvl4pPr>
            <a:lvl5pPr lvl="4" rtl="0" algn="ctr">
              <a:spcBef>
                <a:spcPts val="0"/>
              </a:spcBef>
              <a:buClr>
                <a:srgbClr val="1C304A"/>
              </a:buClr>
              <a:defRPr>
                <a:solidFill>
                  <a:srgbClr val="1C304A"/>
                </a:solidFill>
              </a:defRPr>
            </a:lvl5pPr>
            <a:lvl6pPr lvl="5" rtl="0" algn="ctr">
              <a:spcBef>
                <a:spcPts val="0"/>
              </a:spcBef>
              <a:buClr>
                <a:srgbClr val="1C304A"/>
              </a:buClr>
              <a:defRPr>
                <a:solidFill>
                  <a:srgbClr val="1C304A"/>
                </a:solidFill>
              </a:defRPr>
            </a:lvl6pPr>
            <a:lvl7pPr lvl="6" rtl="0" algn="ctr">
              <a:spcBef>
                <a:spcPts val="0"/>
              </a:spcBef>
              <a:buClr>
                <a:srgbClr val="1C304A"/>
              </a:buClr>
              <a:defRPr>
                <a:solidFill>
                  <a:srgbClr val="1C304A"/>
                </a:solidFill>
              </a:defRPr>
            </a:lvl7pPr>
            <a:lvl8pPr lvl="7" rtl="0" algn="ctr">
              <a:spcBef>
                <a:spcPts val="0"/>
              </a:spcBef>
              <a:buClr>
                <a:srgbClr val="1C304A"/>
              </a:buClr>
              <a:defRPr>
                <a:solidFill>
                  <a:srgbClr val="1C304A"/>
                </a:solidFill>
              </a:defRPr>
            </a:lvl8pPr>
            <a:lvl9pPr lvl="8" rtl="0" algn="ctr">
              <a:spcBef>
                <a:spcPts val="0"/>
              </a:spcBef>
              <a:buClr>
                <a:srgbClr val="1C304A"/>
              </a:buClr>
              <a:defRPr>
                <a:solidFill>
                  <a:srgbClr val="1C304A"/>
                </a:solidFill>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Large Photo">
    <p:bg>
      <p:bgPr>
        <a:solidFill>
          <a:srgbClr val="666666"/>
        </a:solidFill>
      </p:bgPr>
    </p:bg>
    <p:spTree>
      <p:nvGrpSpPr>
        <p:cNvPr id="233" name="Shape 233"/>
        <p:cNvGrpSpPr/>
        <p:nvPr/>
      </p:nvGrpSpPr>
      <p:grpSpPr>
        <a:xfrm>
          <a:off x="0" y="0"/>
          <a:ext cx="0" cy="0"/>
          <a:chOff x="0" y="0"/>
          <a:chExt cx="0" cy="0"/>
        </a:xfrm>
      </p:grpSpPr>
      <p:pic>
        <p:nvPicPr>
          <p:cNvPr id="234" name="Shape 234"/>
          <p:cNvPicPr preferRelativeResize="0"/>
          <p:nvPr/>
        </p:nvPicPr>
        <p:blipFill rotWithShape="1">
          <a:blip r:embed="rId2">
            <a:alphaModFix/>
          </a:blip>
          <a:srcRect b="30901" l="6272" r="11416" t="6909"/>
          <a:stretch/>
        </p:blipFill>
        <p:spPr>
          <a:xfrm>
            <a:off x="-9524" y="-39168"/>
            <a:ext cx="9162900" cy="5192100"/>
          </a:xfrm>
          <a:prstGeom prst="rect">
            <a:avLst/>
          </a:prstGeom>
          <a:noFill/>
          <a:ln>
            <a:noFill/>
          </a:ln>
        </p:spPr>
      </p:pic>
      <p:sp>
        <p:nvSpPr>
          <p:cNvPr id="235" name="Shape 235"/>
          <p:cNvSpPr/>
          <p:nvPr/>
        </p:nvSpPr>
        <p:spPr>
          <a:xfrm>
            <a:off x="3868900" y="3578887"/>
            <a:ext cx="4891200" cy="975900"/>
          </a:xfrm>
          <a:prstGeom prst="rect">
            <a:avLst/>
          </a:prstGeom>
          <a:solidFill>
            <a:srgbClr val="00CFFF"/>
          </a:solidFill>
          <a:ln>
            <a:noFill/>
          </a:ln>
        </p:spPr>
        <p:txBody>
          <a:bodyPr anchorCtr="0" anchor="t" bIns="167425" lIns="167425" rIns="167425" tIns="167425">
            <a:noAutofit/>
          </a:bodyPr>
          <a:lstStyle/>
          <a:p>
            <a:pPr indent="88900" lvl="1" marL="0" marR="0" rtl="0" algn="l">
              <a:spcBef>
                <a:spcPts val="700"/>
              </a:spcBef>
              <a:buNone/>
            </a:pPr>
            <a:r>
              <a:t/>
            </a:r>
            <a:endParaRPr b="0" i="1" sz="1700" u="none" cap="none" strike="noStrike">
              <a:solidFill>
                <a:srgbClr val="26818F"/>
              </a:solidFill>
              <a:latin typeface="Source Sans Pro"/>
              <a:ea typeface="Source Sans Pro"/>
              <a:cs typeface="Source Sans Pro"/>
              <a:sym typeface="Source Sans Pro"/>
            </a:endParaRPr>
          </a:p>
        </p:txBody>
      </p:sp>
      <p:sp>
        <p:nvSpPr>
          <p:cNvPr id="236" name="Shape 236"/>
          <p:cNvSpPr txBox="1"/>
          <p:nvPr>
            <p:ph type="ctrTitle"/>
          </p:nvPr>
        </p:nvSpPr>
        <p:spPr>
          <a:xfrm>
            <a:off x="4035650" y="3697025"/>
            <a:ext cx="4489800" cy="1048800"/>
          </a:xfrm>
          <a:prstGeom prst="rect">
            <a:avLst/>
          </a:prstGeom>
        </p:spPr>
        <p:txBody>
          <a:bodyPr anchorCtr="0" anchor="t" bIns="91425" lIns="91425" rIns="91425" tIns="91425"/>
          <a:lstStyle>
            <a:lvl1pPr lvl="0" rtl="0">
              <a:spcBef>
                <a:spcPts val="0"/>
              </a:spcBef>
              <a:buClr>
                <a:srgbClr val="1C304A"/>
              </a:buClr>
              <a:buSzPct val="100000"/>
              <a:defRPr b="1" sz="3600">
                <a:solidFill>
                  <a:srgbClr val="1C304A"/>
                </a:solidFill>
              </a:defRPr>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ark Blue Section Title ">
    <p:spTree>
      <p:nvGrpSpPr>
        <p:cNvPr id="237" name="Shape 237"/>
        <p:cNvGrpSpPr/>
        <p:nvPr/>
      </p:nvGrpSpPr>
      <p:grpSpPr>
        <a:xfrm>
          <a:off x="0" y="0"/>
          <a:ext cx="0" cy="0"/>
          <a:chOff x="0" y="0"/>
          <a:chExt cx="0" cy="0"/>
        </a:xfrm>
      </p:grpSpPr>
      <p:pic>
        <p:nvPicPr>
          <p:cNvPr id="238" name="Shape 238"/>
          <p:cNvPicPr preferRelativeResize="0"/>
          <p:nvPr/>
        </p:nvPicPr>
        <p:blipFill rotWithShape="1">
          <a:blip r:embed="rId2">
            <a:alphaModFix/>
          </a:blip>
          <a:srcRect b="30901" l="47425" r="11420" t="6909"/>
          <a:stretch/>
        </p:blipFill>
        <p:spPr>
          <a:xfrm>
            <a:off x="4572000" y="-42839"/>
            <a:ext cx="4619100" cy="5235000"/>
          </a:xfrm>
          <a:prstGeom prst="rect">
            <a:avLst/>
          </a:prstGeom>
          <a:noFill/>
          <a:ln>
            <a:noFill/>
          </a:ln>
        </p:spPr>
      </p:pic>
      <p:sp>
        <p:nvSpPr>
          <p:cNvPr id="239" name="Shape 239"/>
          <p:cNvSpPr/>
          <p:nvPr/>
        </p:nvSpPr>
        <p:spPr>
          <a:xfrm>
            <a:off x="-47100" y="-11850"/>
            <a:ext cx="4619100" cy="5215800"/>
          </a:xfrm>
          <a:prstGeom prst="rect">
            <a:avLst/>
          </a:prstGeom>
          <a:solidFill>
            <a:srgbClr val="1C304A"/>
          </a:solidFill>
          <a:ln>
            <a:noFill/>
          </a:ln>
        </p:spPr>
        <p:txBody>
          <a:bodyPr anchorCtr="0" anchor="ctr" bIns="91425" lIns="91425" rIns="91425" tIns="91425">
            <a:noAutofit/>
          </a:bodyPr>
          <a:lstStyle/>
          <a:p>
            <a:pPr lvl="0">
              <a:spcBef>
                <a:spcPts val="0"/>
              </a:spcBef>
              <a:buNone/>
            </a:pPr>
            <a:r>
              <a:t/>
            </a:r>
            <a:endParaRPr/>
          </a:p>
        </p:txBody>
      </p:sp>
      <p:sp>
        <p:nvSpPr>
          <p:cNvPr id="240" name="Shape 240"/>
          <p:cNvSpPr txBox="1"/>
          <p:nvPr>
            <p:ph idx="12" type="sldNum"/>
          </p:nvPr>
        </p:nvSpPr>
        <p:spPr>
          <a:xfrm>
            <a:off x="8472450" y="4881625"/>
            <a:ext cx="548700" cy="2619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sz="600">
                <a:solidFill>
                  <a:srgbClr val="000000"/>
                </a:solidFill>
                <a:latin typeface="Source Sans Pro"/>
                <a:ea typeface="Source Sans Pro"/>
                <a:cs typeface="Source Sans Pro"/>
                <a:sym typeface="Source Sans Pro"/>
              </a:rPr>
              <a:t>‹#›</a:t>
            </a:fld>
          </a:p>
        </p:txBody>
      </p:sp>
      <p:sp>
        <p:nvSpPr>
          <p:cNvPr id="241" name="Shape 241"/>
          <p:cNvSpPr txBox="1"/>
          <p:nvPr>
            <p:ph type="ctrTitle"/>
          </p:nvPr>
        </p:nvSpPr>
        <p:spPr>
          <a:xfrm>
            <a:off x="718656" y="614725"/>
            <a:ext cx="3494700" cy="844200"/>
          </a:xfrm>
          <a:prstGeom prst="rect">
            <a:avLst/>
          </a:prstGeom>
        </p:spPr>
        <p:txBody>
          <a:bodyPr anchorCtr="0" anchor="t" bIns="91425" lIns="91425" rIns="91425" tIns="91425"/>
          <a:lstStyle>
            <a:lvl1pPr lvl="0" rtl="0">
              <a:lnSpc>
                <a:spcPct val="100000"/>
              </a:lnSpc>
              <a:spcBef>
                <a:spcPts val="0"/>
              </a:spcBef>
              <a:buClr>
                <a:srgbClr val="00CFFF"/>
              </a:buClr>
              <a:buSzPct val="100000"/>
              <a:defRPr b="1" sz="2600">
                <a:solidFill>
                  <a:srgbClr val="00CFFF"/>
                </a:solidFill>
              </a:defRPr>
            </a:lvl1pPr>
            <a:lvl2pPr lvl="1" rtl="0" algn="ctr">
              <a:spcBef>
                <a:spcPts val="0"/>
              </a:spcBef>
              <a:buClr>
                <a:srgbClr val="1C304A"/>
              </a:buClr>
              <a:defRPr>
                <a:solidFill>
                  <a:srgbClr val="1C304A"/>
                </a:solidFill>
              </a:defRPr>
            </a:lvl2pPr>
            <a:lvl3pPr lvl="2" rtl="0" algn="ctr">
              <a:spcBef>
                <a:spcPts val="0"/>
              </a:spcBef>
              <a:buClr>
                <a:srgbClr val="1C304A"/>
              </a:buClr>
              <a:defRPr>
                <a:solidFill>
                  <a:srgbClr val="1C304A"/>
                </a:solidFill>
              </a:defRPr>
            </a:lvl3pPr>
            <a:lvl4pPr lvl="3" rtl="0" algn="ctr">
              <a:spcBef>
                <a:spcPts val="0"/>
              </a:spcBef>
              <a:buClr>
                <a:srgbClr val="1C304A"/>
              </a:buClr>
              <a:defRPr>
                <a:solidFill>
                  <a:srgbClr val="1C304A"/>
                </a:solidFill>
              </a:defRPr>
            </a:lvl4pPr>
            <a:lvl5pPr lvl="4" rtl="0" algn="ctr">
              <a:spcBef>
                <a:spcPts val="0"/>
              </a:spcBef>
              <a:buClr>
                <a:srgbClr val="1C304A"/>
              </a:buClr>
              <a:defRPr>
                <a:solidFill>
                  <a:srgbClr val="1C304A"/>
                </a:solidFill>
              </a:defRPr>
            </a:lvl5pPr>
            <a:lvl6pPr lvl="5" rtl="0" algn="ctr">
              <a:spcBef>
                <a:spcPts val="0"/>
              </a:spcBef>
              <a:buClr>
                <a:srgbClr val="1C304A"/>
              </a:buClr>
              <a:defRPr>
                <a:solidFill>
                  <a:srgbClr val="1C304A"/>
                </a:solidFill>
              </a:defRPr>
            </a:lvl6pPr>
            <a:lvl7pPr lvl="6" rtl="0" algn="ctr">
              <a:spcBef>
                <a:spcPts val="0"/>
              </a:spcBef>
              <a:buClr>
                <a:srgbClr val="1C304A"/>
              </a:buClr>
              <a:defRPr>
                <a:solidFill>
                  <a:srgbClr val="1C304A"/>
                </a:solidFill>
              </a:defRPr>
            </a:lvl7pPr>
            <a:lvl8pPr lvl="7" rtl="0" algn="ctr">
              <a:spcBef>
                <a:spcPts val="0"/>
              </a:spcBef>
              <a:buClr>
                <a:srgbClr val="1C304A"/>
              </a:buClr>
              <a:defRPr>
                <a:solidFill>
                  <a:srgbClr val="1C304A"/>
                </a:solidFill>
              </a:defRPr>
            </a:lvl8pPr>
            <a:lvl9pPr lvl="8" rtl="0" algn="ctr">
              <a:spcBef>
                <a:spcPts val="0"/>
              </a:spcBef>
              <a:buClr>
                <a:srgbClr val="1C304A"/>
              </a:buClr>
              <a:defRPr>
                <a:solidFill>
                  <a:srgbClr val="1C304A"/>
                </a:solidFill>
              </a:defRPr>
            </a:lvl9pPr>
          </a:lstStyle>
          <a:p/>
        </p:txBody>
      </p:sp>
      <p:sp>
        <p:nvSpPr>
          <p:cNvPr id="242" name="Shape 242"/>
          <p:cNvSpPr txBox="1"/>
          <p:nvPr>
            <p:ph idx="1" type="body"/>
          </p:nvPr>
        </p:nvSpPr>
        <p:spPr>
          <a:xfrm>
            <a:off x="725275" y="1722025"/>
            <a:ext cx="3515700" cy="2637600"/>
          </a:xfrm>
          <a:prstGeom prst="rect">
            <a:avLst/>
          </a:prstGeom>
        </p:spPr>
        <p:txBody>
          <a:bodyPr anchorCtr="0" anchor="t" bIns="91425" lIns="91425" rIns="91425" tIns="91425"/>
          <a:lstStyle>
            <a:lvl1pPr lvl="0" rtl="0">
              <a:spcBef>
                <a:spcPts val="0"/>
              </a:spcBef>
              <a:spcAft>
                <a:spcPts val="1000"/>
              </a:spcAft>
              <a:buClr>
                <a:srgbClr val="FFFFFF"/>
              </a:buClr>
              <a:buSzPct val="100000"/>
              <a:defRPr sz="1200">
                <a:solidFill>
                  <a:srgbClr val="FFFFFF"/>
                </a:solidFill>
              </a:defRPr>
            </a:lvl1pPr>
            <a:lvl2pPr lvl="1" rtl="0">
              <a:spcBef>
                <a:spcPts val="0"/>
              </a:spcBef>
              <a:spcAft>
                <a:spcPts val="1000"/>
              </a:spcAft>
              <a:buClr>
                <a:srgbClr val="FFFFFF"/>
              </a:buClr>
              <a:buSzPct val="100000"/>
              <a:defRPr sz="1200">
                <a:solidFill>
                  <a:srgbClr val="FFFFFF"/>
                </a:solidFill>
              </a:defRPr>
            </a:lvl2pPr>
            <a:lvl3pPr lvl="2" rtl="0">
              <a:spcBef>
                <a:spcPts val="0"/>
              </a:spcBef>
              <a:spcAft>
                <a:spcPts val="1000"/>
              </a:spcAft>
              <a:buClr>
                <a:srgbClr val="FFFFFF"/>
              </a:buClr>
              <a:buSzPct val="100000"/>
              <a:defRPr sz="1200">
                <a:solidFill>
                  <a:srgbClr val="FFFFFF"/>
                </a:solidFill>
              </a:defRPr>
            </a:lvl3pPr>
            <a:lvl4pPr lvl="3" rtl="0">
              <a:spcBef>
                <a:spcPts val="0"/>
              </a:spcBef>
              <a:spcAft>
                <a:spcPts val="1000"/>
              </a:spcAft>
              <a:buClr>
                <a:srgbClr val="FFFFFF"/>
              </a:buClr>
              <a:buSzPct val="100000"/>
              <a:defRPr sz="1200">
                <a:solidFill>
                  <a:srgbClr val="FFFFFF"/>
                </a:solidFill>
              </a:defRPr>
            </a:lvl4pPr>
            <a:lvl5pPr lvl="4" rtl="0">
              <a:spcBef>
                <a:spcPts val="0"/>
              </a:spcBef>
              <a:spcAft>
                <a:spcPts val="1000"/>
              </a:spcAft>
              <a:buClr>
                <a:srgbClr val="FFFFFF"/>
              </a:buClr>
              <a:buSzPct val="100000"/>
              <a:defRPr sz="1200">
                <a:solidFill>
                  <a:srgbClr val="FFFFFF"/>
                </a:solidFill>
              </a:defRPr>
            </a:lvl5pPr>
            <a:lvl6pPr lvl="5" rtl="0">
              <a:spcBef>
                <a:spcPts val="0"/>
              </a:spcBef>
              <a:spcAft>
                <a:spcPts val="1000"/>
              </a:spcAft>
              <a:buClr>
                <a:srgbClr val="FFFFFF"/>
              </a:buClr>
              <a:buSzPct val="100000"/>
              <a:defRPr sz="1200">
                <a:solidFill>
                  <a:srgbClr val="FFFFFF"/>
                </a:solidFill>
              </a:defRPr>
            </a:lvl6pPr>
            <a:lvl7pPr lvl="6" rtl="0">
              <a:spcBef>
                <a:spcPts val="0"/>
              </a:spcBef>
              <a:spcAft>
                <a:spcPts val="1000"/>
              </a:spcAft>
              <a:buClr>
                <a:srgbClr val="FFFFFF"/>
              </a:buClr>
              <a:buSzPct val="100000"/>
              <a:defRPr sz="1200">
                <a:solidFill>
                  <a:srgbClr val="FFFFFF"/>
                </a:solidFill>
              </a:defRPr>
            </a:lvl7pPr>
            <a:lvl8pPr lvl="7" rtl="0">
              <a:spcBef>
                <a:spcPts val="0"/>
              </a:spcBef>
              <a:spcAft>
                <a:spcPts val="1000"/>
              </a:spcAft>
              <a:buClr>
                <a:srgbClr val="FFFFFF"/>
              </a:buClr>
              <a:buSzPct val="100000"/>
              <a:defRPr sz="1200">
                <a:solidFill>
                  <a:srgbClr val="FFFFFF"/>
                </a:solidFill>
              </a:defRPr>
            </a:lvl8pPr>
            <a:lvl9pPr lvl="8" rtl="0">
              <a:spcBef>
                <a:spcPts val="0"/>
              </a:spcBef>
              <a:spcAft>
                <a:spcPts val="1000"/>
              </a:spcAft>
              <a:buClr>
                <a:srgbClr val="FFFFFF"/>
              </a:buClr>
              <a:buSzPct val="100000"/>
              <a:defRPr sz="1200">
                <a:solidFill>
                  <a:srgbClr val="FFFFFF"/>
                </a:solidFill>
              </a:defRPr>
            </a:lvl9pPr>
          </a:lstStyle>
          <a:p/>
        </p:txBody>
      </p:sp>
      <p:sp>
        <p:nvSpPr>
          <p:cNvPr id="243" name="Shape 243"/>
          <p:cNvSpPr txBox="1"/>
          <p:nvPr>
            <p:ph idx="2" type="subTitle"/>
          </p:nvPr>
        </p:nvSpPr>
        <p:spPr>
          <a:xfrm>
            <a:off x="718649" y="292250"/>
            <a:ext cx="3546300" cy="667500"/>
          </a:xfrm>
          <a:prstGeom prst="rect">
            <a:avLst/>
          </a:prstGeom>
        </p:spPr>
        <p:txBody>
          <a:bodyPr anchorCtr="0" anchor="ctr" bIns="91425" lIns="91425" rIns="91425" tIns="91425"/>
          <a:lstStyle>
            <a:lvl1pPr lvl="0" rtl="0">
              <a:spcBef>
                <a:spcPts val="0"/>
              </a:spcBef>
              <a:buNone/>
              <a:defRPr b="1" sz="1200">
                <a:solidFill>
                  <a:srgbClr val="FFFFFF"/>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1 1">
    <p:bg>
      <p:bgPr>
        <a:solidFill>
          <a:srgbClr val="1C304A"/>
        </a:solidFill>
      </p:bgPr>
    </p:bg>
    <p:spTree>
      <p:nvGrpSpPr>
        <p:cNvPr id="244" name="Shape 244"/>
        <p:cNvGrpSpPr/>
        <p:nvPr/>
      </p:nvGrpSpPr>
      <p:grpSpPr>
        <a:xfrm>
          <a:off x="0" y="0"/>
          <a:ext cx="0" cy="0"/>
          <a:chOff x="0" y="0"/>
          <a:chExt cx="0" cy="0"/>
        </a:xfrm>
      </p:grpSpPr>
      <p:sp>
        <p:nvSpPr>
          <p:cNvPr id="245" name="Shape 245"/>
          <p:cNvSpPr txBox="1"/>
          <p:nvPr>
            <p:ph type="ctrTitle"/>
          </p:nvPr>
        </p:nvSpPr>
        <p:spPr>
          <a:xfrm>
            <a:off x="712850" y="536206"/>
            <a:ext cx="7386600" cy="3732900"/>
          </a:xfrm>
          <a:prstGeom prst="rect">
            <a:avLst/>
          </a:prstGeom>
        </p:spPr>
        <p:txBody>
          <a:bodyPr anchorCtr="0" anchor="ctr" bIns="91425" lIns="91425" rIns="91425" tIns="91425"/>
          <a:lstStyle>
            <a:lvl1pPr lvl="0" rtl="0">
              <a:spcBef>
                <a:spcPts val="0"/>
              </a:spcBef>
              <a:buClr>
                <a:srgbClr val="00CFFF"/>
              </a:buClr>
              <a:buSzPct val="100000"/>
              <a:defRPr b="1" sz="6000">
                <a:solidFill>
                  <a:srgbClr val="00CFFF"/>
                </a:solidFill>
              </a:defRPr>
            </a:lvl1pPr>
            <a:lvl2pPr lvl="1" rtl="0" algn="ctr">
              <a:spcBef>
                <a:spcPts val="0"/>
              </a:spcBef>
              <a:buClr>
                <a:srgbClr val="1C304A"/>
              </a:buClr>
              <a:buSzPct val="100000"/>
              <a:defRPr sz="6000">
                <a:solidFill>
                  <a:srgbClr val="1C304A"/>
                </a:solidFill>
              </a:defRPr>
            </a:lvl2pPr>
            <a:lvl3pPr lvl="2" rtl="0" algn="ctr">
              <a:spcBef>
                <a:spcPts val="0"/>
              </a:spcBef>
              <a:buClr>
                <a:srgbClr val="1C304A"/>
              </a:buClr>
              <a:buSzPct val="100000"/>
              <a:defRPr sz="6000">
                <a:solidFill>
                  <a:srgbClr val="1C304A"/>
                </a:solidFill>
              </a:defRPr>
            </a:lvl3pPr>
            <a:lvl4pPr lvl="3" rtl="0" algn="ctr">
              <a:spcBef>
                <a:spcPts val="0"/>
              </a:spcBef>
              <a:buClr>
                <a:srgbClr val="1C304A"/>
              </a:buClr>
              <a:buSzPct val="100000"/>
              <a:defRPr sz="6000">
                <a:solidFill>
                  <a:srgbClr val="1C304A"/>
                </a:solidFill>
              </a:defRPr>
            </a:lvl4pPr>
            <a:lvl5pPr lvl="4" rtl="0" algn="ctr">
              <a:spcBef>
                <a:spcPts val="0"/>
              </a:spcBef>
              <a:buClr>
                <a:srgbClr val="1C304A"/>
              </a:buClr>
              <a:buSzPct val="100000"/>
              <a:defRPr sz="6000">
                <a:solidFill>
                  <a:srgbClr val="1C304A"/>
                </a:solidFill>
              </a:defRPr>
            </a:lvl5pPr>
            <a:lvl6pPr lvl="5" rtl="0" algn="ctr">
              <a:spcBef>
                <a:spcPts val="0"/>
              </a:spcBef>
              <a:buClr>
                <a:srgbClr val="1C304A"/>
              </a:buClr>
              <a:buSzPct val="100000"/>
              <a:defRPr sz="6000">
                <a:solidFill>
                  <a:srgbClr val="1C304A"/>
                </a:solidFill>
              </a:defRPr>
            </a:lvl6pPr>
            <a:lvl7pPr lvl="6" rtl="0" algn="ctr">
              <a:spcBef>
                <a:spcPts val="0"/>
              </a:spcBef>
              <a:buClr>
                <a:srgbClr val="1C304A"/>
              </a:buClr>
              <a:buSzPct val="100000"/>
              <a:defRPr sz="6000">
                <a:solidFill>
                  <a:srgbClr val="1C304A"/>
                </a:solidFill>
              </a:defRPr>
            </a:lvl7pPr>
            <a:lvl8pPr lvl="7" rtl="0" algn="ctr">
              <a:spcBef>
                <a:spcPts val="0"/>
              </a:spcBef>
              <a:buClr>
                <a:srgbClr val="1C304A"/>
              </a:buClr>
              <a:buSzPct val="100000"/>
              <a:defRPr sz="6000">
                <a:solidFill>
                  <a:srgbClr val="1C304A"/>
                </a:solidFill>
              </a:defRPr>
            </a:lvl8pPr>
            <a:lvl9pPr lvl="8" rtl="0" algn="ctr">
              <a:spcBef>
                <a:spcPts val="0"/>
              </a:spcBef>
              <a:buClr>
                <a:srgbClr val="1C304A"/>
              </a:buClr>
              <a:buSzPct val="100000"/>
              <a:defRPr sz="6000">
                <a:solidFill>
                  <a:srgbClr val="1C304A"/>
                </a:solidFill>
              </a:defRPr>
            </a:lvl9pPr>
          </a:lstStyle>
          <a:p/>
        </p:txBody>
      </p:sp>
      <p:sp>
        <p:nvSpPr>
          <p:cNvPr id="246" name="Shape 246"/>
          <p:cNvSpPr txBox="1"/>
          <p:nvPr>
            <p:ph idx="1" type="body"/>
          </p:nvPr>
        </p:nvSpPr>
        <p:spPr>
          <a:xfrm>
            <a:off x="737118" y="3585135"/>
            <a:ext cx="2258100" cy="1332600"/>
          </a:xfrm>
          <a:prstGeom prst="rect">
            <a:avLst/>
          </a:prstGeom>
        </p:spPr>
        <p:txBody>
          <a:bodyPr anchorCtr="0" anchor="t" bIns="91425" lIns="91425" rIns="91425" tIns="91425"/>
          <a:lstStyle>
            <a:lvl1pPr lvl="0" rtl="0">
              <a:spcBef>
                <a:spcPts val="0"/>
              </a:spcBef>
              <a:buClr>
                <a:srgbClr val="FFFFFF"/>
              </a:buClr>
              <a:buSzPct val="100000"/>
              <a:defRPr sz="1000">
                <a:solidFill>
                  <a:srgbClr val="FFFFFF"/>
                </a:solidFill>
              </a:defRPr>
            </a:lvl1pPr>
            <a:lvl2pPr lvl="1" rtl="0">
              <a:spcBef>
                <a:spcPts val="0"/>
              </a:spcBef>
              <a:buClr>
                <a:srgbClr val="FFFFFF"/>
              </a:buClr>
              <a:buSzPct val="100000"/>
              <a:defRPr sz="1000">
                <a:solidFill>
                  <a:srgbClr val="FFFFFF"/>
                </a:solidFill>
              </a:defRPr>
            </a:lvl2pPr>
            <a:lvl3pPr lvl="2" rtl="0">
              <a:spcBef>
                <a:spcPts val="0"/>
              </a:spcBef>
              <a:buClr>
                <a:srgbClr val="FFFFFF"/>
              </a:buClr>
              <a:buSzPct val="100000"/>
              <a:defRPr sz="1000">
                <a:solidFill>
                  <a:srgbClr val="FFFFFF"/>
                </a:solidFill>
              </a:defRPr>
            </a:lvl3pPr>
            <a:lvl4pPr lvl="3" rtl="0">
              <a:spcBef>
                <a:spcPts val="0"/>
              </a:spcBef>
              <a:buClr>
                <a:srgbClr val="FFFFFF"/>
              </a:buClr>
              <a:buSzPct val="100000"/>
              <a:defRPr sz="1000">
                <a:solidFill>
                  <a:srgbClr val="FFFFFF"/>
                </a:solidFill>
              </a:defRPr>
            </a:lvl4pPr>
            <a:lvl5pPr lvl="4" rtl="0">
              <a:spcBef>
                <a:spcPts val="0"/>
              </a:spcBef>
              <a:buClr>
                <a:srgbClr val="FFFFFF"/>
              </a:buClr>
              <a:defRPr>
                <a:solidFill>
                  <a:srgbClr val="FFFFFF"/>
                </a:solidFill>
              </a:defRPr>
            </a:lvl5pPr>
            <a:lvl6pPr lvl="5" rtl="0">
              <a:spcBef>
                <a:spcPts val="0"/>
              </a:spcBef>
              <a:buClr>
                <a:srgbClr val="FFFFFF"/>
              </a:buClr>
              <a:buSzPct val="100000"/>
              <a:defRPr sz="1000">
                <a:solidFill>
                  <a:srgbClr val="FFFFFF"/>
                </a:solidFill>
              </a:defRPr>
            </a:lvl6pPr>
            <a:lvl7pPr lvl="6" rtl="0">
              <a:spcBef>
                <a:spcPts val="0"/>
              </a:spcBef>
              <a:buClr>
                <a:srgbClr val="FFFFFF"/>
              </a:buClr>
              <a:buSzPct val="100000"/>
              <a:defRPr sz="1000">
                <a:solidFill>
                  <a:srgbClr val="FFFFFF"/>
                </a:solidFill>
              </a:defRPr>
            </a:lvl7pPr>
            <a:lvl8pPr lvl="7" rtl="0">
              <a:spcBef>
                <a:spcPts val="0"/>
              </a:spcBef>
              <a:buClr>
                <a:srgbClr val="FFFFFF"/>
              </a:buClr>
              <a:buSzPct val="100000"/>
              <a:defRPr sz="1000">
                <a:solidFill>
                  <a:srgbClr val="FFFFFF"/>
                </a:solidFill>
              </a:defRPr>
            </a:lvl8pPr>
            <a:lvl9pPr lvl="8" rtl="0">
              <a:spcBef>
                <a:spcPts val="0"/>
              </a:spcBef>
              <a:buClr>
                <a:srgbClr val="FFFFFF"/>
              </a:buClr>
              <a:buSzPct val="100000"/>
              <a:defRPr sz="1000">
                <a:solidFill>
                  <a:srgbClr val="FFFFFF"/>
                </a:solidFill>
              </a:defRPr>
            </a:lvl9pPr>
          </a:lstStyle>
          <a:p/>
        </p:txBody>
      </p:sp>
      <p:pic>
        <p:nvPicPr>
          <p:cNvPr id="247" name="Shape 247"/>
          <p:cNvPicPr preferRelativeResize="0"/>
          <p:nvPr/>
        </p:nvPicPr>
        <p:blipFill>
          <a:blip r:embed="rId2">
            <a:alphaModFix/>
          </a:blip>
          <a:stretch>
            <a:fillRect/>
          </a:stretch>
        </p:blipFill>
        <p:spPr>
          <a:xfrm>
            <a:off x="825504" y="4566349"/>
            <a:ext cx="201374" cy="201374"/>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1">
    <p:spTree>
      <p:nvGrpSpPr>
        <p:cNvPr id="248" name="Shape 248"/>
        <p:cNvGrpSpPr/>
        <p:nvPr/>
      </p:nvGrpSpPr>
      <p:grpSpPr>
        <a:xfrm>
          <a:off x="0" y="0"/>
          <a:ext cx="0" cy="0"/>
          <a:chOff x="0" y="0"/>
          <a:chExt cx="0" cy="0"/>
        </a:xfrm>
      </p:grpSpPr>
      <p:sp>
        <p:nvSpPr>
          <p:cNvPr id="249" name="Shape 2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50" name="Shape 250"/>
          <p:cNvSpPr txBox="1"/>
          <p:nvPr/>
        </p:nvSpPr>
        <p:spPr>
          <a:xfrm>
            <a:off x="712850" y="289400"/>
            <a:ext cx="8212200" cy="844200"/>
          </a:xfrm>
          <a:prstGeom prst="rect">
            <a:avLst/>
          </a:prstGeom>
          <a:noFill/>
          <a:ln>
            <a:noFill/>
          </a:ln>
        </p:spPr>
        <p:txBody>
          <a:bodyPr anchorCtr="0" anchor="ctr" bIns="91425" lIns="91425" rIns="91425" tIns="91425">
            <a:noAutofit/>
          </a:bodyPr>
          <a:lstStyle/>
          <a:p>
            <a:pPr lvl="0" rtl="0">
              <a:spcBef>
                <a:spcPts val="0"/>
              </a:spcBef>
              <a:buNone/>
            </a:pPr>
            <a:r>
              <a:rPr b="1" lang="en" sz="2800">
                <a:solidFill>
                  <a:srgbClr val="046B99"/>
                </a:solidFill>
                <a:latin typeface="Helvetica Neue"/>
                <a:ea typeface="Helvetica Neue"/>
                <a:cs typeface="Helvetica Neue"/>
                <a:sym typeface="Helvetica Neue"/>
              </a:rPr>
              <a:t>Icons to use in presentations</a:t>
            </a:r>
          </a:p>
          <a:p>
            <a:pPr lvl="0" rtl="0">
              <a:spcBef>
                <a:spcPts val="0"/>
              </a:spcBef>
              <a:buNone/>
            </a:pPr>
            <a:r>
              <a:rPr b="0" lang="en" sz="1800">
                <a:solidFill>
                  <a:srgbClr val="046B99"/>
                </a:solidFill>
                <a:latin typeface="Helvetica Neue"/>
                <a:ea typeface="Helvetica Neue"/>
                <a:cs typeface="Helvetica Neue"/>
                <a:sym typeface="Helvetica Neue"/>
              </a:rPr>
              <a:t>Copy </a:t>
            </a:r>
            <a:r>
              <a:rPr lang="en" sz="1800">
                <a:solidFill>
                  <a:srgbClr val="046B99"/>
                </a:solidFill>
                <a:latin typeface="Helvetica Neue"/>
                <a:ea typeface="Helvetica Neue"/>
                <a:cs typeface="Helvetica Neue"/>
                <a:sym typeface="Helvetica Neue"/>
              </a:rPr>
              <a:t>icons </a:t>
            </a:r>
            <a:r>
              <a:rPr b="0" lang="en" sz="1800">
                <a:solidFill>
                  <a:srgbClr val="046B99"/>
                </a:solidFill>
                <a:latin typeface="Helvetica Neue"/>
                <a:ea typeface="Helvetica Neue"/>
                <a:cs typeface="Helvetica Neue"/>
                <a:sym typeface="Helvetica Neue"/>
              </a:rPr>
              <a:t>from master </a:t>
            </a:r>
            <a:r>
              <a:rPr lang="en" sz="1800">
                <a:solidFill>
                  <a:srgbClr val="046B99"/>
                </a:solidFill>
                <a:latin typeface="Helvetica Neue"/>
                <a:ea typeface="Helvetica Neue"/>
                <a:cs typeface="Helvetica Neue"/>
                <a:sym typeface="Helvetica Neue"/>
              </a:rPr>
              <a:t>slide</a:t>
            </a:r>
            <a:r>
              <a:rPr b="0" lang="en" sz="1800">
                <a:solidFill>
                  <a:srgbClr val="046B99"/>
                </a:solidFill>
                <a:latin typeface="Helvetica Neue"/>
                <a:ea typeface="Helvetica Neue"/>
                <a:cs typeface="Helvetica Neue"/>
                <a:sym typeface="Helvetica Neue"/>
              </a:rPr>
              <a:t> </a:t>
            </a:r>
            <a:r>
              <a:rPr lang="en" sz="1800">
                <a:solidFill>
                  <a:srgbClr val="046B99"/>
                </a:solidFill>
                <a:latin typeface="Helvetica Neue"/>
                <a:ea typeface="Helvetica Neue"/>
                <a:cs typeface="Helvetica Neue"/>
                <a:sym typeface="Helvetica Neue"/>
              </a:rPr>
              <a:t>for use in your presentation (Slide&gt;Edit master) </a:t>
            </a:r>
          </a:p>
        </p:txBody>
      </p:sp>
      <p:pic>
        <p:nvPicPr>
          <p:cNvPr descr="thin-0001_compose_write_pencil_new.png" id="251" name="Shape 251"/>
          <p:cNvPicPr preferRelativeResize="0"/>
          <p:nvPr/>
        </p:nvPicPr>
        <p:blipFill>
          <a:blip r:embed="rId2">
            <a:alphaModFix/>
          </a:blip>
          <a:stretch>
            <a:fillRect/>
          </a:stretch>
        </p:blipFill>
        <p:spPr>
          <a:xfrm>
            <a:off x="548332" y="1261225"/>
            <a:ext cx="548700" cy="548700"/>
          </a:xfrm>
          <a:prstGeom prst="rect">
            <a:avLst/>
          </a:prstGeom>
          <a:noFill/>
          <a:ln>
            <a:noFill/>
          </a:ln>
        </p:spPr>
      </p:pic>
      <p:pic>
        <p:nvPicPr>
          <p:cNvPr descr="thin-0019_mobile_iphone.png" id="252" name="Shape 252"/>
          <p:cNvPicPr preferRelativeResize="0"/>
          <p:nvPr/>
        </p:nvPicPr>
        <p:blipFill>
          <a:blip r:embed="rId3">
            <a:alphaModFix/>
          </a:blip>
          <a:stretch>
            <a:fillRect/>
          </a:stretch>
        </p:blipFill>
        <p:spPr>
          <a:xfrm>
            <a:off x="1433281" y="1268637"/>
            <a:ext cx="628449" cy="628449"/>
          </a:xfrm>
          <a:prstGeom prst="rect">
            <a:avLst/>
          </a:prstGeom>
          <a:noFill/>
          <a:ln>
            <a:noFill/>
          </a:ln>
        </p:spPr>
      </p:pic>
      <p:pic>
        <p:nvPicPr>
          <p:cNvPr descr="thin-0020_ipad_reading_mobile.png" id="253" name="Shape 253"/>
          <p:cNvPicPr preferRelativeResize="0"/>
          <p:nvPr/>
        </p:nvPicPr>
        <p:blipFill>
          <a:blip r:embed="rId4">
            <a:alphaModFix/>
          </a:blip>
          <a:stretch>
            <a:fillRect/>
          </a:stretch>
        </p:blipFill>
        <p:spPr>
          <a:xfrm>
            <a:off x="2290074" y="1268648"/>
            <a:ext cx="654825" cy="654826"/>
          </a:xfrm>
          <a:prstGeom prst="rect">
            <a:avLst/>
          </a:prstGeom>
          <a:noFill/>
          <a:ln>
            <a:noFill/>
          </a:ln>
        </p:spPr>
      </p:pic>
      <p:pic>
        <p:nvPicPr>
          <p:cNvPr descr="thin-0021_calendar_month_day_planner.png" id="254" name="Shape 254"/>
          <p:cNvPicPr preferRelativeResize="0"/>
          <p:nvPr/>
        </p:nvPicPr>
        <p:blipFill>
          <a:blip r:embed="rId5">
            <a:alphaModFix/>
          </a:blip>
          <a:stretch>
            <a:fillRect/>
          </a:stretch>
        </p:blipFill>
        <p:spPr>
          <a:xfrm>
            <a:off x="5991950" y="2083073"/>
            <a:ext cx="654825" cy="654826"/>
          </a:xfrm>
          <a:prstGeom prst="rect">
            <a:avLst/>
          </a:prstGeom>
          <a:noFill/>
          <a:ln>
            <a:noFill/>
          </a:ln>
        </p:spPr>
      </p:pic>
      <p:pic>
        <p:nvPicPr>
          <p:cNvPr descr="thin-0027_stopwatch_timer_running_time.png" id="255" name="Shape 255"/>
          <p:cNvPicPr preferRelativeResize="0"/>
          <p:nvPr/>
        </p:nvPicPr>
        <p:blipFill>
          <a:blip r:embed="rId6">
            <a:alphaModFix/>
          </a:blip>
          <a:stretch>
            <a:fillRect/>
          </a:stretch>
        </p:blipFill>
        <p:spPr>
          <a:xfrm>
            <a:off x="6801875" y="2083073"/>
            <a:ext cx="654825" cy="654826"/>
          </a:xfrm>
          <a:prstGeom prst="rect">
            <a:avLst/>
          </a:prstGeom>
          <a:noFill/>
          <a:ln>
            <a:noFill/>
          </a:ln>
        </p:spPr>
      </p:pic>
      <p:pic>
        <p:nvPicPr>
          <p:cNvPr descr="thin-0032_flag.png" id="256" name="Shape 256"/>
          <p:cNvPicPr preferRelativeResize="0"/>
          <p:nvPr/>
        </p:nvPicPr>
        <p:blipFill>
          <a:blip r:embed="rId7">
            <a:alphaModFix/>
          </a:blip>
          <a:stretch>
            <a:fillRect/>
          </a:stretch>
        </p:blipFill>
        <p:spPr>
          <a:xfrm>
            <a:off x="7958801" y="2058426"/>
            <a:ext cx="654825" cy="654826"/>
          </a:xfrm>
          <a:prstGeom prst="rect">
            <a:avLst/>
          </a:prstGeom>
          <a:noFill/>
          <a:ln>
            <a:noFill/>
          </a:ln>
        </p:spPr>
      </p:pic>
      <p:pic>
        <p:nvPicPr>
          <p:cNvPr descr="thin-0033_search_find_zoom.png" id="257" name="Shape 257"/>
          <p:cNvPicPr preferRelativeResize="0"/>
          <p:nvPr/>
        </p:nvPicPr>
        <p:blipFill>
          <a:blip r:embed="rId8">
            <a:alphaModFix/>
          </a:blip>
          <a:stretch>
            <a:fillRect/>
          </a:stretch>
        </p:blipFill>
        <p:spPr>
          <a:xfrm>
            <a:off x="8002476" y="1322776"/>
            <a:ext cx="654825" cy="654826"/>
          </a:xfrm>
          <a:prstGeom prst="rect">
            <a:avLst/>
          </a:prstGeom>
          <a:noFill/>
          <a:ln>
            <a:noFill/>
          </a:ln>
        </p:spPr>
      </p:pic>
      <p:pic>
        <p:nvPicPr>
          <p:cNvPr descr="thin-0042_attachment.png" id="258" name="Shape 258"/>
          <p:cNvPicPr preferRelativeResize="0"/>
          <p:nvPr/>
        </p:nvPicPr>
        <p:blipFill>
          <a:blip r:embed="rId9">
            <a:alphaModFix/>
          </a:blip>
          <a:stretch>
            <a:fillRect/>
          </a:stretch>
        </p:blipFill>
        <p:spPr>
          <a:xfrm>
            <a:off x="6991050" y="1255460"/>
            <a:ext cx="654825" cy="654826"/>
          </a:xfrm>
          <a:prstGeom prst="rect">
            <a:avLst/>
          </a:prstGeom>
          <a:noFill/>
          <a:ln>
            <a:noFill/>
          </a:ln>
        </p:spPr>
      </p:pic>
      <p:pic>
        <p:nvPicPr>
          <p:cNvPr descr="thin-0052_settings_gears_preferences_gearbox.png" id="259" name="Shape 259"/>
          <p:cNvPicPr preferRelativeResize="0"/>
          <p:nvPr/>
        </p:nvPicPr>
        <p:blipFill>
          <a:blip r:embed="rId10">
            <a:alphaModFix/>
          </a:blip>
          <a:stretch>
            <a:fillRect/>
          </a:stretch>
        </p:blipFill>
        <p:spPr>
          <a:xfrm>
            <a:off x="6204100" y="1308523"/>
            <a:ext cx="654825" cy="654826"/>
          </a:xfrm>
          <a:prstGeom prst="rect">
            <a:avLst/>
          </a:prstGeom>
          <a:noFill/>
          <a:ln>
            <a:noFill/>
          </a:ln>
        </p:spPr>
      </p:pic>
      <p:pic>
        <p:nvPicPr>
          <p:cNvPr descr="thin-0055_settings_tools_configuration_preferences.png" id="260" name="Shape 260"/>
          <p:cNvPicPr preferRelativeResize="0"/>
          <p:nvPr/>
        </p:nvPicPr>
        <p:blipFill>
          <a:blip r:embed="rId11">
            <a:alphaModFix/>
          </a:blip>
          <a:stretch>
            <a:fillRect/>
          </a:stretch>
        </p:blipFill>
        <p:spPr>
          <a:xfrm>
            <a:off x="5501225" y="1255460"/>
            <a:ext cx="654825" cy="654826"/>
          </a:xfrm>
          <a:prstGeom prst="rect">
            <a:avLst/>
          </a:prstGeom>
          <a:noFill/>
          <a:ln>
            <a:noFill/>
          </a:ln>
        </p:spPr>
      </p:pic>
      <p:pic>
        <p:nvPicPr>
          <p:cNvPr descr="thin-0070_paper_role.png" id="261" name="Shape 261"/>
          <p:cNvPicPr preferRelativeResize="0"/>
          <p:nvPr/>
        </p:nvPicPr>
        <p:blipFill>
          <a:blip r:embed="rId12">
            <a:alphaModFix/>
          </a:blip>
          <a:stretch>
            <a:fillRect/>
          </a:stretch>
        </p:blipFill>
        <p:spPr>
          <a:xfrm>
            <a:off x="4736400" y="1255460"/>
            <a:ext cx="654825" cy="654826"/>
          </a:xfrm>
          <a:prstGeom prst="rect">
            <a:avLst/>
          </a:prstGeom>
          <a:noFill/>
          <a:ln>
            <a:noFill/>
          </a:ln>
        </p:spPr>
      </p:pic>
      <p:pic>
        <p:nvPicPr>
          <p:cNvPr descr="thin-0100_to_do_list_reminder_done.png" id="262" name="Shape 262"/>
          <p:cNvPicPr preferRelativeResize="0"/>
          <p:nvPr/>
        </p:nvPicPr>
        <p:blipFill>
          <a:blip r:embed="rId13">
            <a:alphaModFix/>
          </a:blip>
          <a:stretch>
            <a:fillRect/>
          </a:stretch>
        </p:blipFill>
        <p:spPr>
          <a:xfrm>
            <a:off x="3899075" y="1202398"/>
            <a:ext cx="654825" cy="654826"/>
          </a:xfrm>
          <a:prstGeom prst="rect">
            <a:avLst/>
          </a:prstGeom>
          <a:noFill/>
          <a:ln>
            <a:noFill/>
          </a:ln>
        </p:spPr>
      </p:pic>
      <p:pic>
        <p:nvPicPr>
          <p:cNvPr descr="thin-0128_upload_load_share.png" id="263" name="Shape 263"/>
          <p:cNvPicPr preferRelativeResize="0"/>
          <p:nvPr/>
        </p:nvPicPr>
        <p:blipFill>
          <a:blip r:embed="rId14">
            <a:alphaModFix/>
          </a:blip>
          <a:stretch>
            <a:fillRect/>
          </a:stretch>
        </p:blipFill>
        <p:spPr>
          <a:xfrm>
            <a:off x="3123950" y="1184087"/>
            <a:ext cx="654825" cy="654826"/>
          </a:xfrm>
          <a:prstGeom prst="rect">
            <a:avLst/>
          </a:prstGeom>
          <a:noFill/>
          <a:ln>
            <a:noFill/>
          </a:ln>
        </p:spPr>
      </p:pic>
      <p:pic>
        <p:nvPicPr>
          <p:cNvPr descr="thin-0143_rotate_clockwise.png" id="264" name="Shape 264"/>
          <p:cNvPicPr preferRelativeResize="0"/>
          <p:nvPr/>
        </p:nvPicPr>
        <p:blipFill>
          <a:blip r:embed="rId15">
            <a:alphaModFix/>
          </a:blip>
          <a:stretch>
            <a:fillRect/>
          </a:stretch>
        </p:blipFill>
        <p:spPr>
          <a:xfrm>
            <a:off x="5128600" y="2138362"/>
            <a:ext cx="599525" cy="599525"/>
          </a:xfrm>
          <a:prstGeom prst="rect">
            <a:avLst/>
          </a:prstGeom>
          <a:noFill/>
          <a:ln>
            <a:noFill/>
          </a:ln>
        </p:spPr>
      </p:pic>
      <p:pic>
        <p:nvPicPr>
          <p:cNvPr descr="thin-0153_delete_exit_remove_close.png" id="265" name="Shape 265"/>
          <p:cNvPicPr preferRelativeResize="0"/>
          <p:nvPr/>
        </p:nvPicPr>
        <p:blipFill>
          <a:blip r:embed="rId16">
            <a:alphaModFix/>
          </a:blip>
          <a:stretch>
            <a:fillRect/>
          </a:stretch>
        </p:blipFill>
        <p:spPr>
          <a:xfrm>
            <a:off x="5126025" y="3077561"/>
            <a:ext cx="654825" cy="631300"/>
          </a:xfrm>
          <a:prstGeom prst="rect">
            <a:avLst/>
          </a:prstGeom>
          <a:noFill/>
          <a:ln>
            <a:noFill/>
          </a:ln>
        </p:spPr>
      </p:pic>
      <p:pic>
        <p:nvPicPr>
          <p:cNvPr descr="thin-0154_ok_successful_check.png" id="266" name="Shape 266"/>
          <p:cNvPicPr preferRelativeResize="0"/>
          <p:nvPr/>
        </p:nvPicPr>
        <p:blipFill>
          <a:blip r:embed="rId17">
            <a:alphaModFix/>
          </a:blip>
          <a:stretch>
            <a:fillRect/>
          </a:stretch>
        </p:blipFill>
        <p:spPr>
          <a:xfrm>
            <a:off x="6020662" y="3048649"/>
            <a:ext cx="654825" cy="631300"/>
          </a:xfrm>
          <a:prstGeom prst="rect">
            <a:avLst/>
          </a:prstGeom>
          <a:noFill/>
          <a:ln>
            <a:noFill/>
          </a:ln>
        </p:spPr>
      </p:pic>
      <p:pic>
        <p:nvPicPr>
          <p:cNvPr descr="thin-0207_list_checkbox_todo_done.png" id="267" name="Shape 267"/>
          <p:cNvPicPr preferRelativeResize="0"/>
          <p:nvPr/>
        </p:nvPicPr>
        <p:blipFill>
          <a:blip r:embed="rId18">
            <a:alphaModFix/>
          </a:blip>
          <a:stretch>
            <a:fillRect/>
          </a:stretch>
        </p:blipFill>
        <p:spPr>
          <a:xfrm>
            <a:off x="6991050" y="3063099"/>
            <a:ext cx="654825" cy="631300"/>
          </a:xfrm>
          <a:prstGeom prst="rect">
            <a:avLst/>
          </a:prstGeom>
          <a:noFill/>
          <a:ln>
            <a:noFill/>
          </a:ln>
        </p:spPr>
      </p:pic>
      <p:pic>
        <p:nvPicPr>
          <p:cNvPr descr="thin-0281_chat_message_discussion_bubble_reply_conversation.png" id="268" name="Shape 268"/>
          <p:cNvPicPr preferRelativeResize="0"/>
          <p:nvPr/>
        </p:nvPicPr>
        <p:blipFill>
          <a:blip r:embed="rId19">
            <a:alphaModFix/>
          </a:blip>
          <a:stretch>
            <a:fillRect/>
          </a:stretch>
        </p:blipFill>
        <p:spPr>
          <a:xfrm>
            <a:off x="8002476" y="3118602"/>
            <a:ext cx="654825" cy="631300"/>
          </a:xfrm>
          <a:prstGeom prst="rect">
            <a:avLst/>
          </a:prstGeom>
          <a:noFill/>
          <a:ln>
            <a:noFill/>
          </a:ln>
        </p:spPr>
      </p:pic>
      <p:pic>
        <p:nvPicPr>
          <p:cNvPr descr="thin-0310_support_help_talk_call.png" id="269" name="Shape 269"/>
          <p:cNvPicPr preferRelativeResize="0"/>
          <p:nvPr/>
        </p:nvPicPr>
        <p:blipFill>
          <a:blip r:embed="rId20">
            <a:alphaModFix/>
          </a:blip>
          <a:stretch>
            <a:fillRect/>
          </a:stretch>
        </p:blipFill>
        <p:spPr>
          <a:xfrm>
            <a:off x="3329075" y="2957986"/>
            <a:ext cx="654825" cy="631300"/>
          </a:xfrm>
          <a:prstGeom prst="rect">
            <a:avLst/>
          </a:prstGeom>
          <a:noFill/>
          <a:ln>
            <a:noFill/>
          </a:ln>
        </p:spPr>
      </p:pic>
      <p:pic>
        <p:nvPicPr>
          <p:cNvPr descr="thin-0358_database_raid.png" id="270" name="Shape 270"/>
          <p:cNvPicPr preferRelativeResize="0"/>
          <p:nvPr/>
        </p:nvPicPr>
        <p:blipFill>
          <a:blip r:embed="rId21">
            <a:alphaModFix/>
          </a:blip>
          <a:stretch>
            <a:fillRect/>
          </a:stretch>
        </p:blipFill>
        <p:spPr>
          <a:xfrm>
            <a:off x="5073300" y="3781903"/>
            <a:ext cx="654825" cy="631300"/>
          </a:xfrm>
          <a:prstGeom prst="rect">
            <a:avLst/>
          </a:prstGeom>
          <a:noFill/>
          <a:ln>
            <a:noFill/>
          </a:ln>
        </p:spPr>
      </p:pic>
      <p:pic>
        <p:nvPicPr>
          <p:cNvPr descr="thin-0383_graph_columns_growth_statistics.png" id="271" name="Shape 271"/>
          <p:cNvPicPr preferRelativeResize="0"/>
          <p:nvPr/>
        </p:nvPicPr>
        <p:blipFill>
          <a:blip r:embed="rId22">
            <a:alphaModFix/>
          </a:blip>
          <a:stretch>
            <a:fillRect/>
          </a:stretch>
        </p:blipFill>
        <p:spPr>
          <a:xfrm>
            <a:off x="3283862" y="3828303"/>
            <a:ext cx="654825" cy="631300"/>
          </a:xfrm>
          <a:prstGeom prst="rect">
            <a:avLst/>
          </a:prstGeom>
          <a:noFill/>
          <a:ln>
            <a:noFill/>
          </a:ln>
        </p:spPr>
      </p:pic>
      <p:pic>
        <p:nvPicPr>
          <p:cNvPr descr="thin-0384_graph_columns_drop_statistics.png" id="272" name="Shape 272"/>
          <p:cNvPicPr preferRelativeResize="0"/>
          <p:nvPr/>
        </p:nvPicPr>
        <p:blipFill>
          <a:blip r:embed="rId23">
            <a:alphaModFix/>
          </a:blip>
          <a:stretch>
            <a:fillRect/>
          </a:stretch>
        </p:blipFill>
        <p:spPr>
          <a:xfrm>
            <a:off x="4189062" y="3799853"/>
            <a:ext cx="654825" cy="631300"/>
          </a:xfrm>
          <a:prstGeom prst="rect">
            <a:avLst/>
          </a:prstGeom>
          <a:noFill/>
          <a:ln>
            <a:noFill/>
          </a:ln>
        </p:spPr>
      </p:pic>
      <p:pic>
        <p:nvPicPr>
          <p:cNvPr descr="thin-0550_attention_error_alert_caution.png" id="273" name="Shape 273"/>
          <p:cNvPicPr preferRelativeResize="0"/>
          <p:nvPr/>
        </p:nvPicPr>
        <p:blipFill>
          <a:blip r:embed="rId24">
            <a:alphaModFix/>
          </a:blip>
          <a:stretch>
            <a:fillRect/>
          </a:stretch>
        </p:blipFill>
        <p:spPr>
          <a:xfrm>
            <a:off x="2402600" y="3764703"/>
            <a:ext cx="654825" cy="631300"/>
          </a:xfrm>
          <a:prstGeom prst="rect">
            <a:avLst/>
          </a:prstGeom>
          <a:noFill/>
          <a:ln>
            <a:noFill/>
          </a:ln>
        </p:spPr>
      </p:pic>
      <p:pic>
        <p:nvPicPr>
          <p:cNvPr descr="thin-0661_like_thumb_up_vote.png" id="274" name="Shape 274"/>
          <p:cNvPicPr preferRelativeResize="0"/>
          <p:nvPr/>
        </p:nvPicPr>
        <p:blipFill>
          <a:blip r:embed="rId25">
            <a:alphaModFix/>
          </a:blip>
          <a:stretch>
            <a:fillRect/>
          </a:stretch>
        </p:blipFill>
        <p:spPr>
          <a:xfrm>
            <a:off x="454057" y="3703078"/>
            <a:ext cx="654825" cy="631300"/>
          </a:xfrm>
          <a:prstGeom prst="rect">
            <a:avLst/>
          </a:prstGeom>
          <a:noFill/>
          <a:ln>
            <a:noFill/>
          </a:ln>
        </p:spPr>
      </p:pic>
      <p:pic>
        <p:nvPicPr>
          <p:cNvPr descr="thin-0662_dislike_thumb_down_vote.png" id="275" name="Shape 275"/>
          <p:cNvPicPr preferRelativeResize="0"/>
          <p:nvPr/>
        </p:nvPicPr>
        <p:blipFill>
          <a:blip r:embed="rId26">
            <a:alphaModFix/>
          </a:blip>
          <a:stretch>
            <a:fillRect/>
          </a:stretch>
        </p:blipFill>
        <p:spPr>
          <a:xfrm>
            <a:off x="1445131" y="3764703"/>
            <a:ext cx="654825" cy="631300"/>
          </a:xfrm>
          <a:prstGeom prst="rect">
            <a:avLst/>
          </a:prstGeom>
          <a:noFill/>
          <a:ln>
            <a:noFill/>
          </a:ln>
        </p:spPr>
      </p:pic>
      <p:pic>
        <p:nvPicPr>
          <p:cNvPr descr="thin-0699_user_profile_avatar_man_male.png" id="276" name="Shape 276"/>
          <p:cNvPicPr preferRelativeResize="0"/>
          <p:nvPr/>
        </p:nvPicPr>
        <p:blipFill>
          <a:blip r:embed="rId27">
            <a:alphaModFix/>
          </a:blip>
          <a:stretch>
            <a:fillRect/>
          </a:stretch>
        </p:blipFill>
        <p:spPr>
          <a:xfrm>
            <a:off x="2402600" y="2957974"/>
            <a:ext cx="654825" cy="631300"/>
          </a:xfrm>
          <a:prstGeom prst="rect">
            <a:avLst/>
          </a:prstGeom>
          <a:noFill/>
          <a:ln>
            <a:noFill/>
          </a:ln>
        </p:spPr>
      </p:pic>
      <p:pic>
        <p:nvPicPr>
          <p:cNvPr descr="thin-0700_user_profile_avatar_woman_female.png" id="277" name="Shape 277"/>
          <p:cNvPicPr preferRelativeResize="0"/>
          <p:nvPr/>
        </p:nvPicPr>
        <p:blipFill>
          <a:blip r:embed="rId28">
            <a:alphaModFix/>
          </a:blip>
          <a:stretch>
            <a:fillRect/>
          </a:stretch>
        </p:blipFill>
        <p:spPr>
          <a:xfrm>
            <a:off x="1433281" y="2957974"/>
            <a:ext cx="654825" cy="631300"/>
          </a:xfrm>
          <a:prstGeom prst="rect">
            <a:avLst/>
          </a:prstGeom>
          <a:noFill/>
          <a:ln>
            <a:noFill/>
          </a:ln>
        </p:spPr>
      </p:pic>
      <p:pic>
        <p:nvPicPr>
          <p:cNvPr descr="thin-0704_users_profile_group_couple_man_woman.png" id="278" name="Shape 278"/>
          <p:cNvPicPr preferRelativeResize="0"/>
          <p:nvPr/>
        </p:nvPicPr>
        <p:blipFill>
          <a:blip r:embed="rId29">
            <a:alphaModFix/>
          </a:blip>
          <a:stretch>
            <a:fillRect/>
          </a:stretch>
        </p:blipFill>
        <p:spPr>
          <a:xfrm>
            <a:off x="407407" y="2957974"/>
            <a:ext cx="654825" cy="631300"/>
          </a:xfrm>
          <a:prstGeom prst="rect">
            <a:avLst/>
          </a:prstGeom>
          <a:noFill/>
          <a:ln>
            <a:noFill/>
          </a:ln>
        </p:spPr>
      </p:pic>
      <p:pic>
        <p:nvPicPr>
          <p:cNvPr descr="thin-0709_user_profile_avatar_man_male.png" id="279" name="Shape 279"/>
          <p:cNvPicPr preferRelativeResize="0"/>
          <p:nvPr/>
        </p:nvPicPr>
        <p:blipFill>
          <a:blip r:embed="rId30">
            <a:alphaModFix/>
          </a:blip>
          <a:stretch>
            <a:fillRect/>
          </a:stretch>
        </p:blipFill>
        <p:spPr>
          <a:xfrm>
            <a:off x="3244250" y="2083074"/>
            <a:ext cx="654825" cy="631300"/>
          </a:xfrm>
          <a:prstGeom prst="rect">
            <a:avLst/>
          </a:prstGeom>
          <a:noFill/>
          <a:ln>
            <a:noFill/>
          </a:ln>
        </p:spPr>
      </p:pic>
      <p:pic>
        <p:nvPicPr>
          <p:cNvPr descr="thin-0710_business_tie_user_profile_avatar_man_male.png" id="280" name="Shape 280"/>
          <p:cNvPicPr preferRelativeResize="0"/>
          <p:nvPr/>
        </p:nvPicPr>
        <p:blipFill>
          <a:blip r:embed="rId31">
            <a:alphaModFix/>
          </a:blip>
          <a:stretch>
            <a:fillRect/>
          </a:stretch>
        </p:blipFill>
        <p:spPr>
          <a:xfrm>
            <a:off x="2402600" y="2083074"/>
            <a:ext cx="654825" cy="631300"/>
          </a:xfrm>
          <a:prstGeom prst="rect">
            <a:avLst/>
          </a:prstGeom>
          <a:noFill/>
          <a:ln>
            <a:noFill/>
          </a:ln>
        </p:spPr>
      </p:pic>
      <p:pic>
        <p:nvPicPr>
          <p:cNvPr descr="thin-0711_young_boy_user_profile_avatar_man_male.png" id="281" name="Shape 281"/>
          <p:cNvPicPr preferRelativeResize="0"/>
          <p:nvPr/>
        </p:nvPicPr>
        <p:blipFill>
          <a:blip r:embed="rId32">
            <a:alphaModFix/>
          </a:blip>
          <a:stretch>
            <a:fillRect/>
          </a:stretch>
        </p:blipFill>
        <p:spPr>
          <a:xfrm>
            <a:off x="1426831" y="2083074"/>
            <a:ext cx="654825" cy="631300"/>
          </a:xfrm>
          <a:prstGeom prst="rect">
            <a:avLst/>
          </a:prstGeom>
          <a:noFill/>
          <a:ln>
            <a:noFill/>
          </a:ln>
        </p:spPr>
      </p:pic>
      <p:pic>
        <p:nvPicPr>
          <p:cNvPr descr="thin-0712_user_profile_avatar_girl_woman_female.png" id="282" name="Shape 282"/>
          <p:cNvPicPr preferRelativeResize="0"/>
          <p:nvPr/>
        </p:nvPicPr>
        <p:blipFill>
          <a:blip r:embed="rId33">
            <a:alphaModFix/>
          </a:blip>
          <a:stretch>
            <a:fillRect/>
          </a:stretch>
        </p:blipFill>
        <p:spPr>
          <a:xfrm>
            <a:off x="407407" y="1992099"/>
            <a:ext cx="654825" cy="631300"/>
          </a:xfrm>
          <a:prstGeom prst="rect">
            <a:avLst/>
          </a:prstGeom>
          <a:noFill/>
          <a:ln>
            <a:noFill/>
          </a:ln>
        </p:spPr>
      </p:pic>
      <p:pic>
        <p:nvPicPr>
          <p:cNvPr id="283" name="Shape 283"/>
          <p:cNvPicPr preferRelativeResize="0"/>
          <p:nvPr/>
        </p:nvPicPr>
        <p:blipFill>
          <a:blip r:embed="rId34">
            <a:alphaModFix/>
          </a:blip>
          <a:stretch>
            <a:fillRect/>
          </a:stretch>
        </p:blipFill>
        <p:spPr>
          <a:xfrm>
            <a:off x="5975550" y="3830229"/>
            <a:ext cx="761274" cy="761274"/>
          </a:xfrm>
          <a:prstGeom prst="rect">
            <a:avLst/>
          </a:prstGeom>
          <a:noFill/>
          <a:ln>
            <a:noFill/>
          </a:ln>
        </p:spPr>
      </p:pic>
      <p:pic>
        <p:nvPicPr>
          <p:cNvPr descr="thin-0766_weather_snow_flake_winter.png" id="284" name="Shape 284"/>
          <p:cNvPicPr preferRelativeResize="0"/>
          <p:nvPr/>
        </p:nvPicPr>
        <p:blipFill>
          <a:blip r:embed="rId35">
            <a:alphaModFix/>
          </a:blip>
          <a:stretch>
            <a:fillRect/>
          </a:stretch>
        </p:blipFill>
        <p:spPr>
          <a:xfrm>
            <a:off x="4228837" y="3027162"/>
            <a:ext cx="654825" cy="654825"/>
          </a:xfrm>
          <a:prstGeom prst="rect">
            <a:avLst/>
          </a:prstGeom>
          <a:noFill/>
          <a:ln>
            <a:noFill/>
          </a:ln>
        </p:spPr>
      </p:pic>
      <p:pic>
        <p:nvPicPr>
          <p:cNvPr descr="thin-0719_group_users_circle.png" id="285" name="Shape 285"/>
          <p:cNvPicPr preferRelativeResize="0"/>
          <p:nvPr/>
        </p:nvPicPr>
        <p:blipFill>
          <a:blip r:embed="rId36">
            <a:alphaModFix/>
          </a:blip>
          <a:stretch>
            <a:fillRect/>
          </a:stretch>
        </p:blipFill>
        <p:spPr>
          <a:xfrm>
            <a:off x="4209950" y="2065112"/>
            <a:ext cx="654825" cy="654825"/>
          </a:xfrm>
          <a:prstGeom prst="rect">
            <a:avLst/>
          </a:prstGeom>
          <a:noFill/>
          <a:ln>
            <a:noFill/>
          </a:ln>
        </p:spPr>
      </p:pic>
      <p:pic>
        <p:nvPicPr>
          <p:cNvPr descr="thin-0632_security_lock.png" id="286" name="Shape 286"/>
          <p:cNvPicPr preferRelativeResize="0"/>
          <p:nvPr/>
        </p:nvPicPr>
        <p:blipFill>
          <a:blip r:embed="rId37">
            <a:alphaModFix/>
          </a:blip>
          <a:stretch>
            <a:fillRect/>
          </a:stretch>
        </p:blipFill>
        <p:spPr>
          <a:xfrm>
            <a:off x="8002476" y="3852957"/>
            <a:ext cx="654825" cy="654825"/>
          </a:xfrm>
          <a:prstGeom prst="rect">
            <a:avLst/>
          </a:prstGeom>
          <a:noFill/>
          <a:ln>
            <a:noFill/>
          </a:ln>
        </p:spPr>
      </p:pic>
      <p:pic>
        <p:nvPicPr>
          <p:cNvPr descr="thin-0540_map_path_navigation_location_treasure_hunt.png" id="287" name="Shape 287"/>
          <p:cNvPicPr preferRelativeResize="0"/>
          <p:nvPr/>
        </p:nvPicPr>
        <p:blipFill>
          <a:blip r:embed="rId38">
            <a:alphaModFix/>
          </a:blip>
          <a:stretch>
            <a:fillRect/>
          </a:stretch>
        </p:blipFill>
        <p:spPr>
          <a:xfrm>
            <a:off x="6949812" y="3830229"/>
            <a:ext cx="654825" cy="654825"/>
          </a:xfrm>
          <a:prstGeom prst="rect">
            <a:avLst/>
          </a:prstGeom>
          <a:noFill/>
          <a:ln>
            <a:noFill/>
          </a:ln>
        </p:spPr>
      </p:pic>
      <p:sp>
        <p:nvSpPr>
          <p:cNvPr id="288" name="Shape 288"/>
          <p:cNvSpPr txBox="1"/>
          <p:nvPr/>
        </p:nvSpPr>
        <p:spPr>
          <a:xfrm>
            <a:off x="712075" y="4620875"/>
            <a:ext cx="7098300" cy="454500"/>
          </a:xfrm>
          <a:prstGeom prst="rect">
            <a:avLst/>
          </a:prstGeom>
          <a:noFill/>
          <a:ln>
            <a:noFill/>
          </a:ln>
        </p:spPr>
        <p:txBody>
          <a:bodyPr anchorCtr="0" anchor="t" bIns="91425" lIns="91425" rIns="91425" tIns="91425">
            <a:noAutofit/>
          </a:bodyPr>
          <a:lstStyle/>
          <a:p>
            <a:pPr lvl="0" rtl="0">
              <a:spcBef>
                <a:spcPts val="0"/>
              </a:spcBef>
              <a:buNone/>
            </a:pPr>
            <a:r>
              <a:rPr lang="en" sz="1000">
                <a:latin typeface="Helvetica Neue"/>
                <a:ea typeface="Helvetica Neue"/>
                <a:cs typeface="Helvetica Neue"/>
                <a:sym typeface="Helvetica Neue"/>
              </a:rPr>
              <a:t>For a preview of additional icons (including free social icons) available visit </a:t>
            </a:r>
            <a:r>
              <a:rPr lang="en" sz="1000" u="sng">
                <a:solidFill>
                  <a:srgbClr val="046B99"/>
                </a:solidFill>
                <a:latin typeface="Helvetica Neue"/>
                <a:ea typeface="Helvetica Neue"/>
                <a:cs typeface="Helvetica Neue"/>
                <a:sym typeface="Helvetica Neue"/>
                <a:hlinkClick r:id="rId39"/>
              </a:rPr>
              <a:t>https://picons.me</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1 1">
    <p:spTree>
      <p:nvGrpSpPr>
        <p:cNvPr id="289" name="Shape 289"/>
        <p:cNvGrpSpPr/>
        <p:nvPr/>
      </p:nvGrpSpPr>
      <p:grpSpPr>
        <a:xfrm>
          <a:off x="0" y="0"/>
          <a:ext cx="0" cy="0"/>
          <a:chOff x="0" y="0"/>
          <a:chExt cx="0" cy="0"/>
        </a:xfrm>
      </p:grpSpPr>
      <p:sp>
        <p:nvSpPr>
          <p:cNvPr id="290" name="Shape 290"/>
          <p:cNvSpPr txBox="1"/>
          <p:nvPr/>
        </p:nvSpPr>
        <p:spPr>
          <a:xfrm>
            <a:off x="712850" y="289401"/>
            <a:ext cx="7386600" cy="844200"/>
          </a:xfrm>
          <a:prstGeom prst="rect">
            <a:avLst/>
          </a:prstGeom>
          <a:noFill/>
          <a:ln>
            <a:noFill/>
          </a:ln>
        </p:spPr>
        <p:txBody>
          <a:bodyPr anchorCtr="0" anchor="ctr" bIns="91425" lIns="91425" rIns="91425" tIns="91425">
            <a:noAutofit/>
          </a:bodyPr>
          <a:lstStyle/>
          <a:p>
            <a:pPr lvl="0" rtl="0">
              <a:spcBef>
                <a:spcPts val="0"/>
              </a:spcBef>
              <a:buNone/>
            </a:pPr>
            <a:r>
              <a:rPr b="1" lang="en" sz="2800">
                <a:solidFill>
                  <a:srgbClr val="046B99"/>
                </a:solidFill>
                <a:latin typeface="Helvetica Neue"/>
                <a:ea typeface="Helvetica Neue"/>
                <a:cs typeface="Helvetica Neue"/>
                <a:sym typeface="Helvetica Neue"/>
              </a:rPr>
              <a:t>18F Brand Colors</a:t>
            </a:r>
          </a:p>
          <a:p>
            <a:pPr lvl="0" rtl="0">
              <a:spcBef>
                <a:spcPts val="0"/>
              </a:spcBef>
              <a:buNone/>
            </a:pPr>
            <a:r>
              <a:rPr lang="en" sz="1800">
                <a:solidFill>
                  <a:srgbClr val="046B99"/>
                </a:solidFill>
                <a:latin typeface="Helvetica Neue"/>
                <a:ea typeface="Helvetica Neue"/>
                <a:cs typeface="Helvetica Neue"/>
                <a:sym typeface="Helvetica Neue"/>
              </a:rPr>
              <a:t>Add these colors to your custom color swatches in Google</a:t>
            </a:r>
          </a:p>
        </p:txBody>
      </p:sp>
      <p:sp>
        <p:nvSpPr>
          <p:cNvPr id="291" name="Shape 291"/>
          <p:cNvSpPr txBox="1"/>
          <p:nvPr/>
        </p:nvSpPr>
        <p:spPr>
          <a:xfrm>
            <a:off x="712075" y="4620875"/>
            <a:ext cx="7098300" cy="454500"/>
          </a:xfrm>
          <a:prstGeom prst="rect">
            <a:avLst/>
          </a:prstGeom>
          <a:noFill/>
          <a:ln>
            <a:noFill/>
          </a:ln>
        </p:spPr>
        <p:txBody>
          <a:bodyPr anchorCtr="0" anchor="t" bIns="91425" lIns="91425" rIns="91425" tIns="91425">
            <a:noAutofit/>
          </a:bodyPr>
          <a:lstStyle/>
          <a:p>
            <a:pPr lvl="0" rtl="0">
              <a:spcBef>
                <a:spcPts val="0"/>
              </a:spcBef>
              <a:buNone/>
            </a:pPr>
            <a:r>
              <a:rPr lang="en" sz="1000">
                <a:latin typeface="Helvetica Neue"/>
                <a:ea typeface="Helvetica Neue"/>
                <a:cs typeface="Helvetica Neue"/>
                <a:sym typeface="Helvetica Neue"/>
              </a:rPr>
              <a:t>Download color palettes for use with adobe and apple software here </a:t>
            </a:r>
            <a:r>
              <a:rPr lang="en" sz="1000" u="sng">
                <a:solidFill>
                  <a:srgbClr val="046B99"/>
                </a:solidFill>
                <a:latin typeface="Helvetica Neue"/>
                <a:ea typeface="Helvetica Neue"/>
                <a:cs typeface="Helvetica Neue"/>
                <a:sym typeface="Helvetica Neue"/>
                <a:hlinkClick r:id="rId2"/>
              </a:rPr>
              <a:t>https://pages-staging.18f.gov/brand/#colors</a:t>
            </a:r>
            <a:r>
              <a:rPr lang="en" sz="1000">
                <a:solidFill>
                  <a:srgbClr val="046B99"/>
                </a:solidFill>
                <a:latin typeface="Helvetica Neue"/>
                <a:ea typeface="Helvetica Neue"/>
                <a:cs typeface="Helvetica Neue"/>
                <a:sym typeface="Helvetica Neue"/>
              </a:rPr>
              <a:t> </a:t>
            </a:r>
          </a:p>
        </p:txBody>
      </p:sp>
      <p:sp>
        <p:nvSpPr>
          <p:cNvPr id="292" name="Shape 292"/>
          <p:cNvSpPr/>
          <p:nvPr/>
        </p:nvSpPr>
        <p:spPr>
          <a:xfrm>
            <a:off x="794975" y="1589940"/>
            <a:ext cx="808500" cy="808500"/>
          </a:xfrm>
          <a:prstGeom prst="rect">
            <a:avLst/>
          </a:prstGeom>
          <a:solidFill>
            <a:srgbClr val="FFFFFF"/>
          </a:solidFill>
          <a:ln cap="flat" cmpd="sng" w="9525">
            <a:solidFill>
              <a:srgbClr val="99999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3" name="Shape 293"/>
          <p:cNvSpPr/>
          <p:nvPr/>
        </p:nvSpPr>
        <p:spPr>
          <a:xfrm>
            <a:off x="1800575" y="1589940"/>
            <a:ext cx="808500" cy="808500"/>
          </a:xfrm>
          <a:prstGeom prst="rect">
            <a:avLst/>
          </a:prstGeom>
          <a:solidFill>
            <a:srgbClr val="B3EFFF"/>
          </a:solidFill>
          <a:ln cap="flat" cmpd="sng" w="9525">
            <a:solidFill>
              <a:srgbClr val="99999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4" name="Shape 294"/>
          <p:cNvSpPr/>
          <p:nvPr/>
        </p:nvSpPr>
        <p:spPr>
          <a:xfrm>
            <a:off x="2806175" y="1589940"/>
            <a:ext cx="808500" cy="808500"/>
          </a:xfrm>
          <a:prstGeom prst="rect">
            <a:avLst/>
          </a:prstGeom>
          <a:solidFill>
            <a:srgbClr val="00CFFF"/>
          </a:solidFill>
          <a:ln cap="flat" cmpd="sng" w="9525">
            <a:solidFill>
              <a:srgbClr val="99999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5" name="Shape 295"/>
          <p:cNvSpPr/>
          <p:nvPr/>
        </p:nvSpPr>
        <p:spPr>
          <a:xfrm>
            <a:off x="3811775" y="1589940"/>
            <a:ext cx="808500" cy="808500"/>
          </a:xfrm>
          <a:prstGeom prst="rect">
            <a:avLst/>
          </a:prstGeom>
          <a:solidFill>
            <a:srgbClr val="046B99"/>
          </a:solidFill>
          <a:ln cap="flat" cmpd="sng" w="9525">
            <a:solidFill>
              <a:srgbClr val="99999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6" name="Shape 296"/>
          <p:cNvSpPr/>
          <p:nvPr/>
        </p:nvSpPr>
        <p:spPr>
          <a:xfrm>
            <a:off x="4817375" y="1589940"/>
            <a:ext cx="808500" cy="808500"/>
          </a:xfrm>
          <a:prstGeom prst="rect">
            <a:avLst/>
          </a:prstGeom>
          <a:solidFill>
            <a:srgbClr val="1C304A"/>
          </a:solidFill>
          <a:ln cap="flat" cmpd="sng" w="9525">
            <a:solidFill>
              <a:srgbClr val="99999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7" name="Shape 297"/>
          <p:cNvSpPr txBox="1"/>
          <p:nvPr/>
        </p:nvSpPr>
        <p:spPr>
          <a:xfrm>
            <a:off x="712075" y="2398440"/>
            <a:ext cx="891300" cy="454500"/>
          </a:xfrm>
          <a:prstGeom prst="rect">
            <a:avLst/>
          </a:prstGeom>
          <a:noFill/>
          <a:ln>
            <a:noFill/>
          </a:ln>
        </p:spPr>
        <p:txBody>
          <a:bodyPr anchorCtr="0" anchor="t" bIns="91425" lIns="91425" rIns="91425" tIns="91425">
            <a:noAutofit/>
          </a:bodyPr>
          <a:lstStyle/>
          <a:p>
            <a:pPr lvl="0" rtl="0">
              <a:spcBef>
                <a:spcPts val="0"/>
              </a:spcBef>
              <a:buNone/>
            </a:pPr>
            <a:r>
              <a:rPr b="1" lang="en" sz="1000">
                <a:latin typeface="Helvetica Neue"/>
                <a:ea typeface="Helvetica Neue"/>
                <a:cs typeface="Helvetica Neue"/>
                <a:sym typeface="Helvetica Neue"/>
              </a:rPr>
              <a:t>White</a:t>
            </a:r>
          </a:p>
          <a:p>
            <a:pPr lvl="0" rtl="0">
              <a:spcBef>
                <a:spcPts val="0"/>
              </a:spcBef>
              <a:buNone/>
            </a:pPr>
            <a:r>
              <a:rPr lang="en" sz="1000">
                <a:latin typeface="Helvetica Neue"/>
                <a:ea typeface="Helvetica Neue"/>
                <a:cs typeface="Helvetica Neue"/>
                <a:sym typeface="Helvetica Neue"/>
              </a:rPr>
              <a:t>#FFFFF</a:t>
            </a:r>
          </a:p>
        </p:txBody>
      </p:sp>
      <p:sp>
        <p:nvSpPr>
          <p:cNvPr id="298" name="Shape 298"/>
          <p:cNvSpPr txBox="1"/>
          <p:nvPr/>
        </p:nvSpPr>
        <p:spPr>
          <a:xfrm>
            <a:off x="1717781" y="2398440"/>
            <a:ext cx="891300" cy="454500"/>
          </a:xfrm>
          <a:prstGeom prst="rect">
            <a:avLst/>
          </a:prstGeom>
          <a:noFill/>
          <a:ln>
            <a:noFill/>
          </a:ln>
        </p:spPr>
        <p:txBody>
          <a:bodyPr anchorCtr="0" anchor="t" bIns="91425" lIns="91425" rIns="91425" tIns="91425">
            <a:noAutofit/>
          </a:bodyPr>
          <a:lstStyle/>
          <a:p>
            <a:pPr lvl="0" rtl="0">
              <a:spcBef>
                <a:spcPts val="0"/>
              </a:spcBef>
              <a:buNone/>
            </a:pPr>
            <a:r>
              <a:rPr b="1" lang="en" sz="1000">
                <a:latin typeface="Helvetica Neue"/>
                <a:ea typeface="Helvetica Neue"/>
                <a:cs typeface="Helvetica Neue"/>
                <a:sym typeface="Helvetica Neue"/>
              </a:rPr>
              <a:t>Light</a:t>
            </a:r>
          </a:p>
          <a:p>
            <a:pPr lvl="0" rtl="0">
              <a:spcBef>
                <a:spcPts val="0"/>
              </a:spcBef>
              <a:buNone/>
            </a:pPr>
            <a:r>
              <a:rPr lang="en" sz="1000">
                <a:latin typeface="Helvetica Neue"/>
                <a:ea typeface="Helvetica Neue"/>
                <a:cs typeface="Helvetica Neue"/>
                <a:sym typeface="Helvetica Neue"/>
              </a:rPr>
              <a:t>#B3EFFF</a:t>
            </a:r>
          </a:p>
        </p:txBody>
      </p:sp>
      <p:sp>
        <p:nvSpPr>
          <p:cNvPr id="299" name="Shape 299"/>
          <p:cNvSpPr txBox="1"/>
          <p:nvPr/>
        </p:nvSpPr>
        <p:spPr>
          <a:xfrm>
            <a:off x="2723381" y="2398440"/>
            <a:ext cx="891299" cy="454500"/>
          </a:xfrm>
          <a:prstGeom prst="rect">
            <a:avLst/>
          </a:prstGeom>
          <a:noFill/>
          <a:ln>
            <a:noFill/>
          </a:ln>
        </p:spPr>
        <p:txBody>
          <a:bodyPr anchorCtr="0" anchor="t" bIns="91425" lIns="91425" rIns="91425" tIns="91425">
            <a:noAutofit/>
          </a:bodyPr>
          <a:lstStyle/>
          <a:p>
            <a:pPr lvl="0" rtl="0">
              <a:spcBef>
                <a:spcPts val="0"/>
              </a:spcBef>
              <a:buNone/>
            </a:pPr>
            <a:r>
              <a:rPr b="1" lang="en" sz="1000">
                <a:latin typeface="Helvetica Neue"/>
                <a:ea typeface="Helvetica Neue"/>
                <a:cs typeface="Helvetica Neue"/>
                <a:sym typeface="Helvetica Neue"/>
              </a:rPr>
              <a:t>Bright</a:t>
            </a:r>
          </a:p>
          <a:p>
            <a:pPr lvl="0" rtl="0">
              <a:spcBef>
                <a:spcPts val="0"/>
              </a:spcBef>
              <a:buNone/>
            </a:pPr>
            <a:r>
              <a:rPr lang="en" sz="1000">
                <a:latin typeface="Helvetica Neue"/>
                <a:ea typeface="Helvetica Neue"/>
                <a:cs typeface="Helvetica Neue"/>
                <a:sym typeface="Helvetica Neue"/>
              </a:rPr>
              <a:t>#00CFFF</a:t>
            </a:r>
          </a:p>
        </p:txBody>
      </p:sp>
      <p:sp>
        <p:nvSpPr>
          <p:cNvPr id="300" name="Shape 300"/>
          <p:cNvSpPr txBox="1"/>
          <p:nvPr/>
        </p:nvSpPr>
        <p:spPr>
          <a:xfrm>
            <a:off x="3728981" y="2398440"/>
            <a:ext cx="891300" cy="454500"/>
          </a:xfrm>
          <a:prstGeom prst="rect">
            <a:avLst/>
          </a:prstGeom>
          <a:noFill/>
          <a:ln>
            <a:noFill/>
          </a:ln>
        </p:spPr>
        <p:txBody>
          <a:bodyPr anchorCtr="0" anchor="t" bIns="91425" lIns="91425" rIns="91425" tIns="91425">
            <a:noAutofit/>
          </a:bodyPr>
          <a:lstStyle/>
          <a:p>
            <a:pPr lvl="0" rtl="0">
              <a:spcBef>
                <a:spcPts val="0"/>
              </a:spcBef>
              <a:buNone/>
            </a:pPr>
            <a:r>
              <a:rPr b="1" lang="en" sz="1000">
                <a:latin typeface="Helvetica Neue"/>
                <a:ea typeface="Helvetica Neue"/>
                <a:cs typeface="Helvetica Neue"/>
                <a:sym typeface="Helvetica Neue"/>
              </a:rPr>
              <a:t>Medium</a:t>
            </a:r>
          </a:p>
          <a:p>
            <a:pPr lvl="0" rtl="0">
              <a:spcBef>
                <a:spcPts val="0"/>
              </a:spcBef>
              <a:buNone/>
            </a:pPr>
            <a:r>
              <a:rPr lang="en" sz="1000">
                <a:latin typeface="Helvetica Neue"/>
                <a:ea typeface="Helvetica Neue"/>
                <a:cs typeface="Helvetica Neue"/>
                <a:sym typeface="Helvetica Neue"/>
              </a:rPr>
              <a:t>#046B99</a:t>
            </a:r>
          </a:p>
        </p:txBody>
      </p:sp>
      <p:sp>
        <p:nvSpPr>
          <p:cNvPr id="301" name="Shape 301"/>
          <p:cNvSpPr txBox="1"/>
          <p:nvPr/>
        </p:nvSpPr>
        <p:spPr>
          <a:xfrm>
            <a:off x="4734581" y="2398440"/>
            <a:ext cx="891300" cy="454500"/>
          </a:xfrm>
          <a:prstGeom prst="rect">
            <a:avLst/>
          </a:prstGeom>
          <a:noFill/>
          <a:ln>
            <a:noFill/>
          </a:ln>
        </p:spPr>
        <p:txBody>
          <a:bodyPr anchorCtr="0" anchor="t" bIns="91425" lIns="91425" rIns="91425" tIns="91425">
            <a:noAutofit/>
          </a:bodyPr>
          <a:lstStyle/>
          <a:p>
            <a:pPr lvl="0" rtl="0">
              <a:spcBef>
                <a:spcPts val="0"/>
              </a:spcBef>
              <a:buNone/>
            </a:pPr>
            <a:r>
              <a:rPr b="1" lang="en" sz="1000">
                <a:latin typeface="Helvetica Neue"/>
                <a:ea typeface="Helvetica Neue"/>
                <a:cs typeface="Helvetica Neue"/>
                <a:sym typeface="Helvetica Neue"/>
              </a:rPr>
              <a:t>Dark</a:t>
            </a:r>
          </a:p>
          <a:p>
            <a:pPr lvl="0" rtl="0">
              <a:spcBef>
                <a:spcPts val="0"/>
              </a:spcBef>
              <a:buNone/>
            </a:pPr>
            <a:r>
              <a:rPr lang="en" sz="1000">
                <a:latin typeface="Helvetica Neue"/>
                <a:ea typeface="Helvetica Neue"/>
                <a:cs typeface="Helvetica Neue"/>
                <a:sym typeface="Helvetica Neue"/>
              </a:rPr>
              <a:t>#1C304A</a:t>
            </a:r>
          </a:p>
        </p:txBody>
      </p:sp>
      <p:sp>
        <p:nvSpPr>
          <p:cNvPr id="302" name="Shape 302"/>
          <p:cNvSpPr/>
          <p:nvPr/>
        </p:nvSpPr>
        <p:spPr>
          <a:xfrm>
            <a:off x="5822975" y="1589940"/>
            <a:ext cx="808500" cy="808500"/>
          </a:xfrm>
          <a:prstGeom prst="rect">
            <a:avLst/>
          </a:prstGeom>
          <a:solidFill>
            <a:srgbClr val="000000"/>
          </a:solidFill>
          <a:ln cap="flat" cmpd="sng" w="9525">
            <a:solidFill>
              <a:srgbClr val="99999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3" name="Shape 303"/>
          <p:cNvSpPr txBox="1"/>
          <p:nvPr/>
        </p:nvSpPr>
        <p:spPr>
          <a:xfrm>
            <a:off x="5740181" y="2398440"/>
            <a:ext cx="891300" cy="454500"/>
          </a:xfrm>
          <a:prstGeom prst="rect">
            <a:avLst/>
          </a:prstGeom>
          <a:noFill/>
          <a:ln>
            <a:noFill/>
          </a:ln>
        </p:spPr>
        <p:txBody>
          <a:bodyPr anchorCtr="0" anchor="t" bIns="91425" lIns="91425" rIns="91425" tIns="91425">
            <a:noAutofit/>
          </a:bodyPr>
          <a:lstStyle/>
          <a:p>
            <a:pPr lvl="0" rtl="0">
              <a:spcBef>
                <a:spcPts val="0"/>
              </a:spcBef>
              <a:buNone/>
            </a:pPr>
            <a:r>
              <a:rPr b="1" lang="en" sz="1000">
                <a:latin typeface="Helvetica Neue"/>
                <a:ea typeface="Helvetica Neue"/>
                <a:cs typeface="Helvetica Neue"/>
                <a:sym typeface="Helvetica Neue"/>
              </a:rPr>
              <a:t>Black</a:t>
            </a:r>
          </a:p>
          <a:p>
            <a:pPr lvl="0" rtl="0">
              <a:spcBef>
                <a:spcPts val="0"/>
              </a:spcBef>
              <a:buNone/>
            </a:pPr>
            <a:r>
              <a:rPr lang="en" sz="1000">
                <a:latin typeface="Helvetica Neue"/>
                <a:ea typeface="Helvetica Neue"/>
                <a:cs typeface="Helvetica Neue"/>
                <a:sym typeface="Helvetica Neue"/>
              </a:rPr>
              <a:t>#000000</a:t>
            </a:r>
          </a:p>
        </p:txBody>
      </p:sp>
      <p:pic>
        <p:nvPicPr>
          <p:cNvPr id="304" name="Shape 304"/>
          <p:cNvPicPr preferRelativeResize="0"/>
          <p:nvPr/>
        </p:nvPicPr>
        <p:blipFill>
          <a:blip r:embed="rId3">
            <a:alphaModFix/>
          </a:blip>
          <a:stretch>
            <a:fillRect/>
          </a:stretch>
        </p:blipFill>
        <p:spPr>
          <a:xfrm>
            <a:off x="7065773" y="1074050"/>
            <a:ext cx="1692974" cy="2927974"/>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_1">
    <p:spTree>
      <p:nvGrpSpPr>
        <p:cNvPr id="305" name="Shape 305"/>
        <p:cNvGrpSpPr/>
        <p:nvPr/>
      </p:nvGrpSpPr>
      <p:grpSpPr>
        <a:xfrm>
          <a:off x="0" y="0"/>
          <a:ext cx="0" cy="0"/>
          <a:chOff x="0" y="0"/>
          <a:chExt cx="0" cy="0"/>
        </a:xfrm>
      </p:grpSpPr>
      <p:sp>
        <p:nvSpPr>
          <p:cNvPr id="306" name="Shape 306"/>
          <p:cNvSpPr txBox="1"/>
          <p:nvPr>
            <p:ph type="ctrTitle"/>
          </p:nvPr>
        </p:nvSpPr>
        <p:spPr>
          <a:xfrm>
            <a:off x="311708" y="744575"/>
            <a:ext cx="8520600" cy="2052600"/>
          </a:xfrm>
          <a:prstGeom prst="rect">
            <a:avLst/>
          </a:prstGeom>
        </p:spPr>
        <p:txBody>
          <a:bodyPr anchorCtr="0" anchor="b" bIns="91425" lIns="91425" rIns="91425" tIns="91425"/>
          <a:lstStyle>
            <a:lvl1pPr lvl="0" rtl="0" algn="ctr">
              <a:spcBef>
                <a:spcPts val="0"/>
              </a:spcBef>
              <a:buSzPct val="100000"/>
              <a:defRPr sz="5200"/>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307" name="Shape 307"/>
          <p:cNvSpPr txBox="1"/>
          <p:nvPr>
            <p:ph idx="1" type="subTitle"/>
          </p:nvPr>
        </p:nvSpPr>
        <p:spPr>
          <a:xfrm>
            <a:off x="311700" y="2834125"/>
            <a:ext cx="8520600" cy="7926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800"/>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308" name="Shape 30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_2">
    <p:spTree>
      <p:nvGrpSpPr>
        <p:cNvPr id="309" name="Shape 309"/>
        <p:cNvGrpSpPr/>
        <p:nvPr/>
      </p:nvGrpSpPr>
      <p:grpSpPr>
        <a:xfrm>
          <a:off x="0" y="0"/>
          <a:ext cx="0" cy="0"/>
          <a:chOff x="0" y="0"/>
          <a:chExt cx="0" cy="0"/>
        </a:xfrm>
      </p:grpSpPr>
      <p:sp>
        <p:nvSpPr>
          <p:cNvPr id="310" name="Shape 310"/>
          <p:cNvSpPr txBox="1"/>
          <p:nvPr>
            <p:ph type="ctrTitle"/>
          </p:nvPr>
        </p:nvSpPr>
        <p:spPr>
          <a:xfrm>
            <a:off x="311708" y="744575"/>
            <a:ext cx="8520600" cy="2052600"/>
          </a:xfrm>
          <a:prstGeom prst="rect">
            <a:avLst/>
          </a:prstGeom>
        </p:spPr>
        <p:txBody>
          <a:bodyPr anchorCtr="0" anchor="b" bIns="91425" lIns="91425" rIns="91425" tIns="91425"/>
          <a:lstStyle>
            <a:lvl1pPr lvl="0" rtl="0" algn="ctr">
              <a:spcBef>
                <a:spcPts val="0"/>
              </a:spcBef>
              <a:buSzPct val="100000"/>
              <a:defRPr sz="5200"/>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311" name="Shape 311"/>
          <p:cNvSpPr txBox="1"/>
          <p:nvPr>
            <p:ph idx="1" type="subTitle"/>
          </p:nvPr>
        </p:nvSpPr>
        <p:spPr>
          <a:xfrm>
            <a:off x="311700" y="2834125"/>
            <a:ext cx="8520600" cy="7926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800"/>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312" name="Shape 3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2" name="Shape 22"/>
        <p:cNvGrpSpPr/>
        <p:nvPr/>
      </p:nvGrpSpPr>
      <p:grpSpPr>
        <a:xfrm>
          <a:off x="0" y="0"/>
          <a:ext cx="0" cy="0"/>
          <a:chOff x="0" y="0"/>
          <a:chExt cx="0" cy="0"/>
        </a:xfrm>
      </p:grpSpPr>
      <p:sp>
        <p:nvSpPr>
          <p:cNvPr id="23" name="Shape 23"/>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_3">
    <p:spTree>
      <p:nvGrpSpPr>
        <p:cNvPr id="313" name="Shape 313"/>
        <p:cNvGrpSpPr/>
        <p:nvPr/>
      </p:nvGrpSpPr>
      <p:grpSpPr>
        <a:xfrm>
          <a:off x="0" y="0"/>
          <a:ext cx="0" cy="0"/>
          <a:chOff x="0" y="0"/>
          <a:chExt cx="0" cy="0"/>
        </a:xfrm>
      </p:grpSpPr>
      <p:sp>
        <p:nvSpPr>
          <p:cNvPr id="314" name="Shape 314"/>
          <p:cNvSpPr txBox="1"/>
          <p:nvPr>
            <p:ph type="ctrTitle"/>
          </p:nvPr>
        </p:nvSpPr>
        <p:spPr>
          <a:xfrm>
            <a:off x="311708" y="744575"/>
            <a:ext cx="8520600" cy="2052600"/>
          </a:xfrm>
          <a:prstGeom prst="rect">
            <a:avLst/>
          </a:prstGeom>
        </p:spPr>
        <p:txBody>
          <a:bodyPr anchorCtr="0" anchor="b" bIns="91425" lIns="91425" rIns="91425" tIns="91425"/>
          <a:lstStyle>
            <a:lvl1pPr lvl="0" rtl="0" algn="ctr">
              <a:spcBef>
                <a:spcPts val="0"/>
              </a:spcBef>
              <a:buSzPct val="100000"/>
              <a:defRPr sz="5200"/>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315" name="Shape 315"/>
          <p:cNvSpPr txBox="1"/>
          <p:nvPr>
            <p:ph idx="1" type="subTitle"/>
          </p:nvPr>
        </p:nvSpPr>
        <p:spPr>
          <a:xfrm>
            <a:off x="311700" y="2834125"/>
            <a:ext cx="8520600" cy="7926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800"/>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316" name="Shape 31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0" name="Shape 30"/>
        <p:cNvGrpSpPr/>
        <p:nvPr/>
      </p:nvGrpSpPr>
      <p:grpSpPr>
        <a:xfrm>
          <a:off x="0" y="0"/>
          <a:ext cx="0" cy="0"/>
          <a:chOff x="0" y="0"/>
          <a:chExt cx="0" cy="0"/>
        </a:xfrm>
      </p:grpSpPr>
      <p:sp>
        <p:nvSpPr>
          <p:cNvPr id="31" name="Shape 31"/>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2" name="Shape 32"/>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4" name="Shape 34"/>
        <p:cNvGrpSpPr/>
        <p:nvPr/>
      </p:nvGrpSpPr>
      <p:grpSpPr>
        <a:xfrm>
          <a:off x="0" y="0"/>
          <a:ext cx="0" cy="0"/>
          <a:chOff x="0" y="0"/>
          <a:chExt cx="0" cy="0"/>
        </a:xfrm>
      </p:grpSpPr>
      <p:sp>
        <p:nvSpPr>
          <p:cNvPr id="35" name="Shape 35"/>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6" name="Shape 3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7" name="Shape 37"/>
        <p:cNvGrpSpPr/>
        <p:nvPr/>
      </p:nvGrpSpPr>
      <p:grpSpPr>
        <a:xfrm>
          <a:off x="0" y="0"/>
          <a:ext cx="0" cy="0"/>
          <a:chOff x="0" y="0"/>
          <a:chExt cx="0" cy="0"/>
        </a:xfrm>
      </p:grpSpPr>
      <p:sp>
        <p:nvSpPr>
          <p:cNvPr id="38" name="Shape 38"/>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0" name="Shape 40"/>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1" name="Shape 41"/>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2" name="Shape 4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4"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45.xml"/><Relationship Id="rId22" Type="http://schemas.openxmlformats.org/officeDocument/2006/relationships/slideLayout" Target="../slideLayouts/slideLayout47.xml"/><Relationship Id="rId21" Type="http://schemas.openxmlformats.org/officeDocument/2006/relationships/slideLayout" Target="../slideLayouts/slideLayout46.xml"/><Relationship Id="rId24" Type="http://schemas.openxmlformats.org/officeDocument/2006/relationships/slideLayout" Target="../slideLayouts/slideLayout49.xml"/><Relationship Id="rId23" Type="http://schemas.openxmlformats.org/officeDocument/2006/relationships/slideLayout" Target="../slideLayouts/slideLayout48.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9" Type="http://schemas.openxmlformats.org/officeDocument/2006/relationships/slideLayout" Target="../slideLayouts/slideLayout34.xml"/><Relationship Id="rId26" Type="http://schemas.openxmlformats.org/officeDocument/2006/relationships/theme" Target="../theme/theme2.xml"/><Relationship Id="rId25" Type="http://schemas.openxmlformats.org/officeDocument/2006/relationships/slideLayout" Target="../slideLayouts/slideLayout50.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5" Type="http://schemas.openxmlformats.org/officeDocument/2006/relationships/slideLayout" Target="../slideLayouts/slideLayout40.xml"/><Relationship Id="rId14" Type="http://schemas.openxmlformats.org/officeDocument/2006/relationships/slideLayout" Target="../slideLayouts/slideLayout39.xml"/><Relationship Id="rId17" Type="http://schemas.openxmlformats.org/officeDocument/2006/relationships/slideLayout" Target="../slideLayouts/slideLayout42.xml"/><Relationship Id="rId16" Type="http://schemas.openxmlformats.org/officeDocument/2006/relationships/slideLayout" Target="../slideLayouts/slideLayout41.xml"/><Relationship Id="rId19" Type="http://schemas.openxmlformats.org/officeDocument/2006/relationships/slideLayout" Target="../slideLayouts/slideLayout44.xml"/><Relationship Id="rId18"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2" name="Shape 52"/>
        <p:cNvGrpSpPr/>
        <p:nvPr/>
      </p:nvGrpSpPr>
      <p:grpSpPr>
        <a:xfrm>
          <a:off x="0" y="0"/>
          <a:ext cx="0" cy="0"/>
          <a:chOff x="0" y="0"/>
          <a:chExt cx="0" cy="0"/>
        </a:xfrm>
      </p:grpSpPr>
      <p:sp>
        <p:nvSpPr>
          <p:cNvPr id="53" name="Shape 53"/>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chemeClr val="dk1"/>
              </a:buClr>
              <a:buSzPct val="100000"/>
              <a:buNone/>
              <a:defRPr sz="2800">
                <a:solidFill>
                  <a:schemeClr val="dk1"/>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54" name="Shape 54"/>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dk2"/>
              </a:buClr>
              <a:buSzPct val="100000"/>
              <a:defRPr sz="1800">
                <a:solidFill>
                  <a:schemeClr val="dk2"/>
                </a:solidFill>
              </a:defRPr>
            </a:lvl1pPr>
            <a:lvl2pPr lvl="1" rtl="0">
              <a:lnSpc>
                <a:spcPct val="115000"/>
              </a:lnSpc>
              <a:spcBef>
                <a:spcPts val="0"/>
              </a:spcBef>
              <a:spcAft>
                <a:spcPts val="1600"/>
              </a:spcAft>
              <a:buClr>
                <a:schemeClr val="dk2"/>
              </a:buClr>
              <a:defRPr>
                <a:solidFill>
                  <a:schemeClr val="dk2"/>
                </a:solidFill>
              </a:defRPr>
            </a:lvl2pPr>
            <a:lvl3pPr lvl="2" rtl="0">
              <a:lnSpc>
                <a:spcPct val="115000"/>
              </a:lnSpc>
              <a:spcBef>
                <a:spcPts val="0"/>
              </a:spcBef>
              <a:spcAft>
                <a:spcPts val="1600"/>
              </a:spcAft>
              <a:buClr>
                <a:schemeClr val="dk2"/>
              </a:buClr>
              <a:defRPr>
                <a:solidFill>
                  <a:schemeClr val="dk2"/>
                </a:solidFill>
              </a:defRPr>
            </a:lvl3pPr>
            <a:lvl4pPr lvl="3" rtl="0">
              <a:lnSpc>
                <a:spcPct val="115000"/>
              </a:lnSpc>
              <a:spcBef>
                <a:spcPts val="0"/>
              </a:spcBef>
              <a:spcAft>
                <a:spcPts val="1600"/>
              </a:spcAft>
              <a:buClr>
                <a:schemeClr val="dk2"/>
              </a:buClr>
              <a:defRPr>
                <a:solidFill>
                  <a:schemeClr val="dk2"/>
                </a:solidFill>
              </a:defRPr>
            </a:lvl4pPr>
            <a:lvl5pPr lvl="4" rtl="0">
              <a:lnSpc>
                <a:spcPct val="115000"/>
              </a:lnSpc>
              <a:spcBef>
                <a:spcPts val="0"/>
              </a:spcBef>
              <a:spcAft>
                <a:spcPts val="1600"/>
              </a:spcAft>
              <a:buClr>
                <a:schemeClr val="dk2"/>
              </a:buClr>
              <a:defRPr>
                <a:solidFill>
                  <a:schemeClr val="dk2"/>
                </a:solidFill>
              </a:defRPr>
            </a:lvl5pPr>
            <a:lvl6pPr lvl="5" rtl="0">
              <a:lnSpc>
                <a:spcPct val="115000"/>
              </a:lnSpc>
              <a:spcBef>
                <a:spcPts val="0"/>
              </a:spcBef>
              <a:spcAft>
                <a:spcPts val="1600"/>
              </a:spcAft>
              <a:buClr>
                <a:schemeClr val="dk2"/>
              </a:buClr>
              <a:defRPr>
                <a:solidFill>
                  <a:schemeClr val="dk2"/>
                </a:solidFill>
              </a:defRPr>
            </a:lvl6pPr>
            <a:lvl7pPr lvl="6" rtl="0">
              <a:lnSpc>
                <a:spcPct val="115000"/>
              </a:lnSpc>
              <a:spcBef>
                <a:spcPts val="0"/>
              </a:spcBef>
              <a:spcAft>
                <a:spcPts val="1600"/>
              </a:spcAft>
              <a:buClr>
                <a:schemeClr val="dk2"/>
              </a:buClr>
              <a:defRPr>
                <a:solidFill>
                  <a:schemeClr val="dk2"/>
                </a:solidFill>
              </a:defRPr>
            </a:lvl7pPr>
            <a:lvl8pPr lvl="7" rtl="0">
              <a:lnSpc>
                <a:spcPct val="115000"/>
              </a:lnSpc>
              <a:spcBef>
                <a:spcPts val="0"/>
              </a:spcBef>
              <a:spcAft>
                <a:spcPts val="1600"/>
              </a:spcAft>
              <a:buClr>
                <a:schemeClr val="dk2"/>
              </a:buClr>
              <a:defRPr>
                <a:solidFill>
                  <a:schemeClr val="dk2"/>
                </a:solidFill>
              </a:defRPr>
            </a:lvl8pPr>
            <a:lvl9pPr lvl="8" rtl="0">
              <a:lnSpc>
                <a:spcPct val="115000"/>
              </a:lnSpc>
              <a:spcBef>
                <a:spcPts val="0"/>
              </a:spcBef>
              <a:spcAft>
                <a:spcPts val="1600"/>
              </a:spcAft>
              <a:buClr>
                <a:schemeClr val="dk2"/>
              </a:buClr>
              <a:defRPr>
                <a:solidFill>
                  <a:schemeClr val="dk2"/>
                </a:solidFill>
              </a:defRPr>
            </a:lvl9pPr>
          </a:lstStyle>
          <a:p/>
        </p:txBody>
      </p:sp>
      <p:sp>
        <p:nvSpPr>
          <p:cNvPr id="55" name="Shape 55"/>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chemeClr val="dk1"/>
              </a:buClr>
              <a:buSzPct val="100000"/>
              <a:buFont typeface="Helvetica Neue"/>
              <a:buNone/>
              <a:defRPr sz="2600">
                <a:solidFill>
                  <a:schemeClr val="dk1"/>
                </a:solidFill>
                <a:latin typeface="Helvetica Neue"/>
                <a:ea typeface="Helvetica Neue"/>
                <a:cs typeface="Helvetica Neue"/>
                <a:sym typeface="Helvetica Neue"/>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113" name="Shape 113"/>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SzPct val="100000"/>
              <a:buFont typeface="Helvetica Neue"/>
              <a:defRPr sz="1800">
                <a:latin typeface="Helvetica Neue"/>
                <a:ea typeface="Helvetica Neue"/>
                <a:cs typeface="Helvetica Neue"/>
                <a:sym typeface="Helvetica Neue"/>
              </a:defRPr>
            </a:lvl1pPr>
            <a:lvl2pPr lvl="1" rtl="0">
              <a:lnSpc>
                <a:spcPct val="115000"/>
              </a:lnSpc>
              <a:spcBef>
                <a:spcPts val="0"/>
              </a:spcBef>
              <a:spcAft>
                <a:spcPts val="1600"/>
              </a:spcAft>
              <a:buFont typeface="Helvetica Neue"/>
              <a:defRPr>
                <a:latin typeface="Helvetica Neue"/>
                <a:ea typeface="Helvetica Neue"/>
                <a:cs typeface="Helvetica Neue"/>
                <a:sym typeface="Helvetica Neue"/>
              </a:defRPr>
            </a:lvl2pPr>
            <a:lvl3pPr lvl="2" rtl="0">
              <a:lnSpc>
                <a:spcPct val="115000"/>
              </a:lnSpc>
              <a:spcBef>
                <a:spcPts val="0"/>
              </a:spcBef>
              <a:spcAft>
                <a:spcPts val="1600"/>
              </a:spcAft>
              <a:buFont typeface="Helvetica Neue"/>
              <a:defRPr>
                <a:latin typeface="Helvetica Neue"/>
                <a:ea typeface="Helvetica Neue"/>
                <a:cs typeface="Helvetica Neue"/>
                <a:sym typeface="Helvetica Neue"/>
              </a:defRPr>
            </a:lvl3pPr>
            <a:lvl4pPr lvl="3" rtl="0">
              <a:lnSpc>
                <a:spcPct val="115000"/>
              </a:lnSpc>
              <a:spcBef>
                <a:spcPts val="0"/>
              </a:spcBef>
              <a:spcAft>
                <a:spcPts val="1600"/>
              </a:spcAft>
              <a:buSzPct val="100000"/>
              <a:buFont typeface="Helvetica Neue"/>
              <a:defRPr sz="1200">
                <a:latin typeface="Helvetica Neue"/>
                <a:ea typeface="Helvetica Neue"/>
                <a:cs typeface="Helvetica Neue"/>
                <a:sym typeface="Helvetica Neue"/>
              </a:defRPr>
            </a:lvl4pPr>
            <a:lvl5pPr lvl="4" rtl="0">
              <a:lnSpc>
                <a:spcPct val="115000"/>
              </a:lnSpc>
              <a:spcBef>
                <a:spcPts val="0"/>
              </a:spcBef>
              <a:spcAft>
                <a:spcPts val="1600"/>
              </a:spcAft>
              <a:buSzPct val="100000"/>
              <a:buFont typeface="Helvetica Neue"/>
              <a:defRPr sz="1000">
                <a:latin typeface="Helvetica Neue"/>
                <a:ea typeface="Helvetica Neue"/>
                <a:cs typeface="Helvetica Neue"/>
                <a:sym typeface="Helvetica Neue"/>
              </a:defRPr>
            </a:lvl5pPr>
            <a:lvl6pPr lvl="5" rtl="0">
              <a:lnSpc>
                <a:spcPct val="115000"/>
              </a:lnSpc>
              <a:spcBef>
                <a:spcPts val="0"/>
              </a:spcBef>
              <a:spcAft>
                <a:spcPts val="1600"/>
              </a:spcAft>
              <a:buSzPct val="100000"/>
              <a:buFont typeface="Helvetica Neue"/>
              <a:defRPr sz="800">
                <a:latin typeface="Helvetica Neue"/>
                <a:ea typeface="Helvetica Neue"/>
                <a:cs typeface="Helvetica Neue"/>
                <a:sym typeface="Helvetica Neue"/>
              </a:defRPr>
            </a:lvl6pPr>
            <a:lvl7pPr lvl="6" rtl="0">
              <a:lnSpc>
                <a:spcPct val="115000"/>
              </a:lnSpc>
              <a:spcBef>
                <a:spcPts val="0"/>
              </a:spcBef>
              <a:spcAft>
                <a:spcPts val="1600"/>
              </a:spcAft>
              <a:buSzPct val="100000"/>
              <a:buFont typeface="Helvetica Neue"/>
              <a:defRPr sz="800">
                <a:latin typeface="Helvetica Neue"/>
                <a:ea typeface="Helvetica Neue"/>
                <a:cs typeface="Helvetica Neue"/>
                <a:sym typeface="Helvetica Neue"/>
              </a:defRPr>
            </a:lvl7pPr>
            <a:lvl8pPr lvl="7" rtl="0">
              <a:lnSpc>
                <a:spcPct val="115000"/>
              </a:lnSpc>
              <a:spcBef>
                <a:spcPts val="0"/>
              </a:spcBef>
              <a:spcAft>
                <a:spcPts val="1600"/>
              </a:spcAft>
              <a:buSzPct val="100000"/>
              <a:buFont typeface="Helvetica Neue"/>
              <a:defRPr sz="800">
                <a:latin typeface="Helvetica Neue"/>
                <a:ea typeface="Helvetica Neue"/>
                <a:cs typeface="Helvetica Neue"/>
                <a:sym typeface="Helvetica Neue"/>
              </a:defRPr>
            </a:lvl8pPr>
            <a:lvl9pPr lvl="8" rtl="0">
              <a:lnSpc>
                <a:spcPct val="115000"/>
              </a:lnSpc>
              <a:spcBef>
                <a:spcPts val="0"/>
              </a:spcBef>
              <a:spcAft>
                <a:spcPts val="1600"/>
              </a:spcAft>
              <a:buSzPct val="100000"/>
              <a:buFont typeface="Helvetica Neue"/>
              <a:defRPr sz="800">
                <a:latin typeface="Helvetica Neue"/>
                <a:ea typeface="Helvetica Neue"/>
                <a:cs typeface="Helvetica Neue"/>
                <a:sym typeface="Helvetica Neue"/>
              </a:defRPr>
            </a:lvl9pPr>
          </a:lstStyle>
          <a:p/>
        </p:txBody>
      </p:sp>
      <p:sp>
        <p:nvSpPr>
          <p:cNvPr id="114" name="Shape 114"/>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latin typeface="Helvetica Neue"/>
                <a:ea typeface="Helvetica Neue"/>
                <a:cs typeface="Helvetica Neue"/>
                <a:sym typeface="Helvetica Neue"/>
              </a:rPr>
              <a:t>‹#›</a:t>
            </a:fld>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0.xml"/><Relationship Id="rId3" Type="http://schemas.openxmlformats.org/officeDocument/2006/relationships/hyperlink" Target="http://bit.ly/2bfhfKm" TargetMode="External"/><Relationship Id="rId4" Type="http://schemas.openxmlformats.org/officeDocument/2006/relationships/image" Target="../media/image4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1.xml"/><Relationship Id="rId3" Type="http://schemas.openxmlformats.org/officeDocument/2006/relationships/image" Target="../media/image4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2.xml"/><Relationship Id="rId3" Type="http://schemas.openxmlformats.org/officeDocument/2006/relationships/image" Target="../media/image4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3.xml"/><Relationship Id="rId3" Type="http://schemas.openxmlformats.org/officeDocument/2006/relationships/image" Target="../media/image4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4.xml"/><Relationship Id="rId3" Type="http://schemas.openxmlformats.org/officeDocument/2006/relationships/image" Target="../media/image4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5.xml"/><Relationship Id="rId3" Type="http://schemas.openxmlformats.org/officeDocument/2006/relationships/image" Target="../media/image4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6.xml"/><Relationship Id="rId3" Type="http://schemas.openxmlformats.org/officeDocument/2006/relationships/image" Target="../media/image4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7.xml"/><Relationship Id="rId3" Type="http://schemas.openxmlformats.org/officeDocument/2006/relationships/image" Target="../media/image4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8.xml"/><Relationship Id="rId3" Type="http://schemas.openxmlformats.org/officeDocument/2006/relationships/image" Target="../media/image4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9.xml"/><Relationship Id="rId3" Type="http://schemas.openxmlformats.org/officeDocument/2006/relationships/image" Target="../media/image4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0.xml"/><Relationship Id="rId3" Type="http://schemas.openxmlformats.org/officeDocument/2006/relationships/hyperlink" Target="https://app.mural.ly/invitation/mural/gsa6/1488927409455?sender=michaeltorres&amp;key=1528004879" TargetMode="External"/><Relationship Id="rId4" Type="http://schemas.openxmlformats.org/officeDocument/2006/relationships/image" Target="../media/image4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1.xml"/><Relationship Id="rId3" Type="http://schemas.openxmlformats.org/officeDocument/2006/relationships/hyperlink" Target="https://app.mural.ly/invitation/mural/gsa6/1488927409455?sender=michaeltorres&amp;key=1528004879" TargetMode="External"/><Relationship Id="rId4" Type="http://schemas.openxmlformats.org/officeDocument/2006/relationships/image" Target="../media/image4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2.xml"/><Relationship Id="rId3" Type="http://schemas.openxmlformats.org/officeDocument/2006/relationships/image" Target="../media/image4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6.xml"/><Relationship Id="rId3" Type="http://schemas.openxmlformats.org/officeDocument/2006/relationships/hyperlink" Target="https://app.mural.ly/t/gsa6/m/gsa6/1493395570501/view/3003071571"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comments" Target="../comments/comment2.xml"/><Relationship Id="rId4" Type="http://schemas.openxmlformats.org/officeDocument/2006/relationships/image" Target="../media/image4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4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4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4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47.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4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4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4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1.xml"/><Relationship Id="rId3" Type="http://schemas.openxmlformats.org/officeDocument/2006/relationships/comments" Target="../comments/commen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9.xml"/><Relationship Id="rId3" Type="http://schemas.openxmlformats.org/officeDocument/2006/relationships/hyperlink" Target="https://github.com/18F/acq-alaska-dhss-modernization#our-big-visio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0" name="Shape 320"/>
        <p:cNvGrpSpPr/>
        <p:nvPr/>
      </p:nvGrpSpPr>
      <p:grpSpPr>
        <a:xfrm>
          <a:off x="0" y="0"/>
          <a:ext cx="0" cy="0"/>
          <a:chOff x="0" y="0"/>
          <a:chExt cx="0" cy="0"/>
        </a:xfrm>
      </p:grpSpPr>
      <p:sp>
        <p:nvSpPr>
          <p:cNvPr id="321" name="Shape 321"/>
          <p:cNvSpPr txBox="1"/>
          <p:nvPr>
            <p:ph type="ctrTitle"/>
          </p:nvPr>
        </p:nvSpPr>
        <p:spPr>
          <a:xfrm>
            <a:off x="718450" y="525012"/>
            <a:ext cx="7386600" cy="1651800"/>
          </a:xfrm>
          <a:prstGeom prst="rect">
            <a:avLst/>
          </a:prstGeom>
        </p:spPr>
        <p:txBody>
          <a:bodyPr anchorCtr="0" anchor="t" bIns="91425" lIns="91425" rIns="91425" tIns="91425">
            <a:noAutofit/>
          </a:bodyPr>
          <a:lstStyle/>
          <a:p>
            <a:pPr lvl="0" rtl="0">
              <a:spcBef>
                <a:spcPts val="0"/>
              </a:spcBef>
              <a:buNone/>
            </a:pPr>
            <a:r>
              <a:rPr lang="en"/>
              <a:t>Developing a strategic roadmap</a:t>
            </a:r>
          </a:p>
        </p:txBody>
      </p:sp>
      <p:sp>
        <p:nvSpPr>
          <p:cNvPr id="322" name="Shape 322"/>
          <p:cNvSpPr txBox="1"/>
          <p:nvPr>
            <p:ph idx="1" type="subTitle"/>
          </p:nvPr>
        </p:nvSpPr>
        <p:spPr>
          <a:xfrm>
            <a:off x="735280" y="2270704"/>
            <a:ext cx="4389300" cy="792600"/>
          </a:xfrm>
          <a:prstGeom prst="rect">
            <a:avLst/>
          </a:prstGeom>
        </p:spPr>
        <p:txBody>
          <a:bodyPr anchorCtr="0" anchor="t" bIns="91425" lIns="91425" rIns="91425" tIns="91425">
            <a:noAutofit/>
          </a:bodyPr>
          <a:lstStyle/>
          <a:p>
            <a:pPr lvl="0" rtl="0">
              <a:spcBef>
                <a:spcPts val="0"/>
              </a:spcBef>
              <a:buNone/>
            </a:pPr>
            <a:r>
              <a:rPr lang="en"/>
              <a:t>Alaska DHSS EIS-R program</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2" name="Shape 382"/>
        <p:cNvGrpSpPr/>
        <p:nvPr/>
      </p:nvGrpSpPr>
      <p:grpSpPr>
        <a:xfrm>
          <a:off x="0" y="0"/>
          <a:ext cx="0" cy="0"/>
          <a:chOff x="0" y="0"/>
          <a:chExt cx="0" cy="0"/>
        </a:xfrm>
      </p:grpSpPr>
      <p:sp>
        <p:nvSpPr>
          <p:cNvPr id="383" name="Shape 383"/>
          <p:cNvSpPr txBox="1"/>
          <p:nvPr>
            <p:ph idx="1" type="subTitle"/>
          </p:nvPr>
        </p:nvSpPr>
        <p:spPr>
          <a:xfrm>
            <a:off x="746072" y="292250"/>
            <a:ext cx="5017500" cy="667500"/>
          </a:xfrm>
          <a:prstGeom prst="rect">
            <a:avLst/>
          </a:prstGeom>
        </p:spPr>
        <p:txBody>
          <a:bodyPr anchorCtr="0" anchor="ctr" bIns="91425" lIns="91425" rIns="91425" tIns="91425">
            <a:noAutofit/>
          </a:bodyPr>
          <a:lstStyle/>
          <a:p>
            <a:pPr lvl="0" rtl="0">
              <a:spcBef>
                <a:spcPts val="0"/>
              </a:spcBef>
              <a:buNone/>
            </a:pPr>
            <a:r>
              <a:rPr lang="en"/>
              <a:t>Canvas</a:t>
            </a:r>
          </a:p>
        </p:txBody>
      </p:sp>
      <p:sp>
        <p:nvSpPr>
          <p:cNvPr id="384" name="Shape 384"/>
          <p:cNvSpPr txBox="1"/>
          <p:nvPr/>
        </p:nvSpPr>
        <p:spPr>
          <a:xfrm>
            <a:off x="6789850" y="645625"/>
            <a:ext cx="2195100" cy="4345200"/>
          </a:xfrm>
          <a:prstGeom prst="rect">
            <a:avLst/>
          </a:prstGeom>
          <a:noFill/>
          <a:ln>
            <a:noFill/>
          </a:ln>
        </p:spPr>
        <p:txBody>
          <a:bodyPr anchorCtr="0" anchor="t" bIns="91425" lIns="91425" rIns="91425" tIns="91425">
            <a:noAutofit/>
          </a:bodyPr>
          <a:lstStyle/>
          <a:p>
            <a:pPr lvl="0" rtl="0">
              <a:spcBef>
                <a:spcPts val="0"/>
              </a:spcBef>
              <a:buNone/>
            </a:pPr>
            <a:r>
              <a:rPr b="1" lang="en" sz="1800">
                <a:solidFill>
                  <a:srgbClr val="1C304A"/>
                </a:solidFill>
                <a:latin typeface="Helvetica Neue"/>
                <a:ea typeface="Helvetica Neue"/>
                <a:cs typeface="Helvetica Neue"/>
                <a:sym typeface="Helvetica Neue"/>
              </a:rPr>
              <a:t>We’re now going to build on the vision statement by visualizing the various areas of concern with respect to the overall vision.</a:t>
            </a:r>
          </a:p>
          <a:p>
            <a:pPr lvl="0" rtl="0">
              <a:spcBef>
                <a:spcPts val="0"/>
              </a:spcBef>
              <a:buNone/>
            </a:pPr>
            <a:r>
              <a:t/>
            </a:r>
            <a:endParaRPr b="1" sz="1800">
              <a:solidFill>
                <a:srgbClr val="1C304A"/>
              </a:solidFill>
              <a:latin typeface="Helvetica Neue"/>
              <a:ea typeface="Helvetica Neue"/>
              <a:cs typeface="Helvetica Neue"/>
              <a:sym typeface="Helvetica Neue"/>
            </a:endParaRPr>
          </a:p>
          <a:p>
            <a:pPr lvl="0" rtl="0">
              <a:spcBef>
                <a:spcPts val="0"/>
              </a:spcBef>
              <a:buNone/>
            </a:pPr>
            <a:r>
              <a:rPr lang="en" sz="900">
                <a:solidFill>
                  <a:srgbClr val="1C304A"/>
                </a:solidFill>
              </a:rPr>
              <a:t>It’s based on the Mission Model Canvas by Strategyzer </a:t>
            </a:r>
            <a:r>
              <a:rPr lang="en" sz="900">
                <a:solidFill>
                  <a:srgbClr val="046B99"/>
                </a:solidFill>
                <a:hlinkClick r:id="rId3"/>
              </a:rPr>
              <a:t>http://bit.ly/2bfhfKm</a:t>
            </a:r>
          </a:p>
        </p:txBody>
      </p:sp>
      <p:pic>
        <p:nvPicPr>
          <p:cNvPr descr="the-mission-model-canvas.jpg" id="385" name="Shape 385"/>
          <p:cNvPicPr preferRelativeResize="0"/>
          <p:nvPr/>
        </p:nvPicPr>
        <p:blipFill>
          <a:blip r:embed="rId4">
            <a:alphaModFix/>
          </a:blip>
          <a:stretch>
            <a:fillRect/>
          </a:stretch>
        </p:blipFill>
        <p:spPr>
          <a:xfrm>
            <a:off x="808783" y="797924"/>
            <a:ext cx="5647505" cy="399309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9" name="Shape 389"/>
        <p:cNvGrpSpPr/>
        <p:nvPr/>
      </p:nvGrpSpPr>
      <p:grpSpPr>
        <a:xfrm>
          <a:off x="0" y="0"/>
          <a:ext cx="0" cy="0"/>
          <a:chOff x="0" y="0"/>
          <a:chExt cx="0" cy="0"/>
        </a:xfrm>
      </p:grpSpPr>
      <p:sp>
        <p:nvSpPr>
          <p:cNvPr id="390" name="Shape 390"/>
          <p:cNvSpPr txBox="1"/>
          <p:nvPr>
            <p:ph idx="1" type="subTitle"/>
          </p:nvPr>
        </p:nvSpPr>
        <p:spPr>
          <a:xfrm>
            <a:off x="746072" y="292250"/>
            <a:ext cx="5017500" cy="667500"/>
          </a:xfrm>
          <a:prstGeom prst="rect">
            <a:avLst/>
          </a:prstGeom>
        </p:spPr>
        <p:txBody>
          <a:bodyPr anchorCtr="0" anchor="ctr" bIns="91425" lIns="91425" rIns="91425" tIns="91425">
            <a:noAutofit/>
          </a:bodyPr>
          <a:lstStyle/>
          <a:p>
            <a:pPr lvl="0" rtl="0">
              <a:spcBef>
                <a:spcPts val="0"/>
              </a:spcBef>
              <a:buNone/>
            </a:pPr>
            <a:r>
              <a:rPr lang="en"/>
              <a:t>Canvas</a:t>
            </a:r>
          </a:p>
        </p:txBody>
      </p:sp>
      <p:sp>
        <p:nvSpPr>
          <p:cNvPr id="391" name="Shape 391"/>
          <p:cNvSpPr txBox="1"/>
          <p:nvPr/>
        </p:nvSpPr>
        <p:spPr>
          <a:xfrm>
            <a:off x="6789850" y="645625"/>
            <a:ext cx="2195100" cy="43452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b="1" lang="en" sz="1800">
                <a:solidFill>
                  <a:srgbClr val="1C304A"/>
                </a:solidFill>
                <a:latin typeface="Helvetica Neue"/>
                <a:ea typeface="Helvetica Neue"/>
                <a:cs typeface="Helvetica Neue"/>
                <a:sym typeface="Helvetica Neue"/>
              </a:rPr>
              <a:t>A winning product strategy will pay attention to these areas of concern and their relationships in order to ensure that the right thing is being delivered to the right beneficiaries.</a:t>
            </a:r>
          </a:p>
          <a:p>
            <a:pPr lvl="0" rtl="0">
              <a:spcBef>
                <a:spcPts val="0"/>
              </a:spcBef>
              <a:buNone/>
            </a:pPr>
            <a:r>
              <a:t/>
            </a:r>
            <a:endParaRPr b="1" sz="1800">
              <a:solidFill>
                <a:srgbClr val="1C304A"/>
              </a:solidFill>
              <a:latin typeface="Helvetica Neue"/>
              <a:ea typeface="Helvetica Neue"/>
              <a:cs typeface="Helvetica Neue"/>
              <a:sym typeface="Helvetica Neue"/>
            </a:endParaRPr>
          </a:p>
          <a:p>
            <a:pPr lvl="0" rtl="0">
              <a:spcBef>
                <a:spcPts val="0"/>
              </a:spcBef>
              <a:buNone/>
            </a:pPr>
            <a:r>
              <a:t/>
            </a:r>
            <a:endParaRPr b="1" sz="1800">
              <a:solidFill>
                <a:srgbClr val="1C304A"/>
              </a:solidFill>
              <a:latin typeface="Helvetica Neue"/>
              <a:ea typeface="Helvetica Neue"/>
              <a:cs typeface="Helvetica Neue"/>
              <a:sym typeface="Helvetica Neue"/>
            </a:endParaRPr>
          </a:p>
          <a:p>
            <a:pPr lvl="0" rtl="0">
              <a:spcBef>
                <a:spcPts val="0"/>
              </a:spcBef>
              <a:buNone/>
            </a:pPr>
            <a:r>
              <a:t/>
            </a:r>
            <a:endParaRPr b="1" sz="1800">
              <a:solidFill>
                <a:srgbClr val="1C304A"/>
              </a:solidFill>
              <a:latin typeface="Helvetica Neue"/>
              <a:ea typeface="Helvetica Neue"/>
              <a:cs typeface="Helvetica Neue"/>
              <a:sym typeface="Helvetica Neue"/>
            </a:endParaRPr>
          </a:p>
        </p:txBody>
      </p:sp>
      <p:pic>
        <p:nvPicPr>
          <p:cNvPr descr="the-mission-model-canvas.jpg" id="392" name="Shape 392"/>
          <p:cNvPicPr preferRelativeResize="0"/>
          <p:nvPr/>
        </p:nvPicPr>
        <p:blipFill>
          <a:blip r:embed="rId3">
            <a:alphaModFix/>
          </a:blip>
          <a:stretch>
            <a:fillRect/>
          </a:stretch>
        </p:blipFill>
        <p:spPr>
          <a:xfrm>
            <a:off x="808783" y="797924"/>
            <a:ext cx="5647505" cy="399309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6" name="Shape 396"/>
        <p:cNvGrpSpPr/>
        <p:nvPr/>
      </p:nvGrpSpPr>
      <p:grpSpPr>
        <a:xfrm>
          <a:off x="0" y="0"/>
          <a:ext cx="0" cy="0"/>
          <a:chOff x="0" y="0"/>
          <a:chExt cx="0" cy="0"/>
        </a:xfrm>
      </p:grpSpPr>
      <p:sp>
        <p:nvSpPr>
          <p:cNvPr id="397" name="Shape 397"/>
          <p:cNvSpPr txBox="1"/>
          <p:nvPr>
            <p:ph idx="1" type="subTitle"/>
          </p:nvPr>
        </p:nvSpPr>
        <p:spPr>
          <a:xfrm>
            <a:off x="746072" y="292250"/>
            <a:ext cx="5017500" cy="667500"/>
          </a:xfrm>
          <a:prstGeom prst="rect">
            <a:avLst/>
          </a:prstGeom>
        </p:spPr>
        <p:txBody>
          <a:bodyPr anchorCtr="0" anchor="ctr" bIns="91425" lIns="91425" rIns="91425" tIns="91425">
            <a:noAutofit/>
          </a:bodyPr>
          <a:lstStyle/>
          <a:p>
            <a:pPr lvl="0" rtl="0">
              <a:spcBef>
                <a:spcPts val="0"/>
              </a:spcBef>
              <a:buNone/>
            </a:pPr>
            <a:r>
              <a:rPr lang="en"/>
              <a:t>Canvas</a:t>
            </a:r>
          </a:p>
        </p:txBody>
      </p:sp>
      <p:sp>
        <p:nvSpPr>
          <p:cNvPr id="398" name="Shape 398"/>
          <p:cNvSpPr txBox="1"/>
          <p:nvPr/>
        </p:nvSpPr>
        <p:spPr>
          <a:xfrm>
            <a:off x="6789850" y="645625"/>
            <a:ext cx="2195100" cy="4345200"/>
          </a:xfrm>
          <a:prstGeom prst="rect">
            <a:avLst/>
          </a:prstGeom>
          <a:noFill/>
          <a:ln>
            <a:noFill/>
          </a:ln>
        </p:spPr>
        <p:txBody>
          <a:bodyPr anchorCtr="0" anchor="t" bIns="91425" lIns="91425" rIns="91425" tIns="91425">
            <a:noAutofit/>
          </a:bodyPr>
          <a:lstStyle/>
          <a:p>
            <a:pPr lvl="0" rtl="0">
              <a:spcBef>
                <a:spcPts val="0"/>
              </a:spcBef>
              <a:buNone/>
            </a:pPr>
            <a:r>
              <a:rPr b="1" lang="en" sz="1800">
                <a:solidFill>
                  <a:srgbClr val="1C304A"/>
                </a:solidFill>
                <a:latin typeface="Helvetica Neue"/>
                <a:ea typeface="Helvetica Neue"/>
                <a:cs typeface="Helvetica Neue"/>
                <a:sym typeface="Helvetica Neue"/>
              </a:rPr>
              <a:t>Use your strategy to inform what you work on and when.</a:t>
            </a:r>
          </a:p>
          <a:p>
            <a:pPr lvl="0" rtl="0">
              <a:spcBef>
                <a:spcPts val="0"/>
              </a:spcBef>
              <a:buNone/>
            </a:pPr>
            <a:r>
              <a:t/>
            </a:r>
            <a:endParaRPr b="1" sz="1800">
              <a:solidFill>
                <a:srgbClr val="1C304A"/>
              </a:solidFill>
              <a:latin typeface="Helvetica Neue"/>
              <a:ea typeface="Helvetica Neue"/>
              <a:cs typeface="Helvetica Neue"/>
              <a:sym typeface="Helvetica Neue"/>
            </a:endParaRPr>
          </a:p>
          <a:p>
            <a:pPr lvl="0" rtl="0">
              <a:spcBef>
                <a:spcPts val="0"/>
              </a:spcBef>
              <a:buNone/>
            </a:pPr>
            <a:r>
              <a:t/>
            </a:r>
            <a:endParaRPr b="1" sz="1800">
              <a:solidFill>
                <a:srgbClr val="1C304A"/>
              </a:solidFill>
              <a:latin typeface="Helvetica Neue"/>
              <a:ea typeface="Helvetica Neue"/>
              <a:cs typeface="Helvetica Neue"/>
              <a:sym typeface="Helvetica Neue"/>
            </a:endParaRPr>
          </a:p>
        </p:txBody>
      </p:sp>
      <p:pic>
        <p:nvPicPr>
          <p:cNvPr descr="the-mission-model-canvas.jpg" id="399" name="Shape 399"/>
          <p:cNvPicPr preferRelativeResize="0"/>
          <p:nvPr/>
        </p:nvPicPr>
        <p:blipFill>
          <a:blip r:embed="rId3">
            <a:alphaModFix/>
          </a:blip>
          <a:stretch>
            <a:fillRect/>
          </a:stretch>
        </p:blipFill>
        <p:spPr>
          <a:xfrm>
            <a:off x="808783" y="797924"/>
            <a:ext cx="5647505" cy="399309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3" name="Shape 403"/>
        <p:cNvGrpSpPr/>
        <p:nvPr/>
      </p:nvGrpSpPr>
      <p:grpSpPr>
        <a:xfrm>
          <a:off x="0" y="0"/>
          <a:ext cx="0" cy="0"/>
          <a:chOff x="0" y="0"/>
          <a:chExt cx="0" cy="0"/>
        </a:xfrm>
      </p:grpSpPr>
      <p:sp>
        <p:nvSpPr>
          <p:cNvPr id="404" name="Shape 404"/>
          <p:cNvSpPr txBox="1"/>
          <p:nvPr>
            <p:ph idx="1" type="subTitle"/>
          </p:nvPr>
        </p:nvSpPr>
        <p:spPr>
          <a:xfrm>
            <a:off x="746072" y="292250"/>
            <a:ext cx="5017500" cy="667500"/>
          </a:xfrm>
          <a:prstGeom prst="rect">
            <a:avLst/>
          </a:prstGeom>
        </p:spPr>
        <p:txBody>
          <a:bodyPr anchorCtr="0" anchor="ctr" bIns="91425" lIns="91425" rIns="91425" tIns="91425">
            <a:noAutofit/>
          </a:bodyPr>
          <a:lstStyle/>
          <a:p>
            <a:pPr lvl="0" rtl="0">
              <a:spcBef>
                <a:spcPts val="0"/>
              </a:spcBef>
              <a:buNone/>
            </a:pPr>
            <a:r>
              <a:rPr lang="en"/>
              <a:t>Canvas</a:t>
            </a:r>
          </a:p>
        </p:txBody>
      </p:sp>
      <p:sp>
        <p:nvSpPr>
          <p:cNvPr id="405" name="Shape 405"/>
          <p:cNvSpPr txBox="1"/>
          <p:nvPr/>
        </p:nvSpPr>
        <p:spPr>
          <a:xfrm>
            <a:off x="6789850" y="645625"/>
            <a:ext cx="2195100" cy="4345200"/>
          </a:xfrm>
          <a:prstGeom prst="rect">
            <a:avLst/>
          </a:prstGeom>
          <a:noFill/>
          <a:ln>
            <a:noFill/>
          </a:ln>
        </p:spPr>
        <p:txBody>
          <a:bodyPr anchorCtr="0" anchor="t" bIns="91425" lIns="91425" rIns="91425" tIns="91425">
            <a:noAutofit/>
          </a:bodyPr>
          <a:lstStyle/>
          <a:p>
            <a:pPr lvl="0" rtl="0">
              <a:spcBef>
                <a:spcPts val="0"/>
              </a:spcBef>
              <a:buNone/>
            </a:pPr>
            <a:r>
              <a:rPr b="1" lang="en" sz="1800">
                <a:solidFill>
                  <a:srgbClr val="CCCCCC"/>
                </a:solidFill>
                <a:latin typeface="Helvetica Neue"/>
                <a:ea typeface="Helvetica Neue"/>
                <a:cs typeface="Helvetica Neue"/>
                <a:sym typeface="Helvetica Neue"/>
              </a:rPr>
              <a:t>Use your strategy to inform what you work on and when.</a:t>
            </a:r>
          </a:p>
          <a:p>
            <a:pPr lvl="0" rtl="0">
              <a:spcBef>
                <a:spcPts val="0"/>
              </a:spcBef>
              <a:buNone/>
            </a:pPr>
            <a:r>
              <a:t/>
            </a:r>
            <a:endParaRPr b="1" sz="1800">
              <a:solidFill>
                <a:srgbClr val="1C304A"/>
              </a:solidFill>
              <a:latin typeface="Helvetica Neue"/>
              <a:ea typeface="Helvetica Neue"/>
              <a:cs typeface="Helvetica Neue"/>
              <a:sym typeface="Helvetica Neue"/>
            </a:endParaRPr>
          </a:p>
          <a:p>
            <a:pPr lvl="0" rtl="0">
              <a:spcBef>
                <a:spcPts val="0"/>
              </a:spcBef>
              <a:buNone/>
            </a:pPr>
            <a:r>
              <a:rPr b="1" lang="en" sz="1800">
                <a:solidFill>
                  <a:srgbClr val="1C304A"/>
                </a:solidFill>
                <a:latin typeface="Helvetica Neue"/>
                <a:ea typeface="Helvetica Neue"/>
                <a:cs typeface="Helvetica Neue"/>
                <a:sym typeface="Helvetica Neue"/>
              </a:rPr>
              <a:t>As you consider the path forward, consult research, explore possibilities, ask questions, develop hypotheses to test, and methods of measurement</a:t>
            </a:r>
          </a:p>
          <a:p>
            <a:pPr lvl="0" rtl="0">
              <a:spcBef>
                <a:spcPts val="0"/>
              </a:spcBef>
              <a:buNone/>
            </a:pPr>
            <a:r>
              <a:t/>
            </a:r>
            <a:endParaRPr b="1" sz="1800">
              <a:solidFill>
                <a:srgbClr val="1C304A"/>
              </a:solidFill>
              <a:latin typeface="Helvetica Neue"/>
              <a:ea typeface="Helvetica Neue"/>
              <a:cs typeface="Helvetica Neue"/>
              <a:sym typeface="Helvetica Neue"/>
            </a:endParaRPr>
          </a:p>
          <a:p>
            <a:pPr lvl="0" rtl="0">
              <a:spcBef>
                <a:spcPts val="0"/>
              </a:spcBef>
              <a:buNone/>
            </a:pPr>
            <a:r>
              <a:t/>
            </a:r>
            <a:endParaRPr b="1" sz="1800">
              <a:solidFill>
                <a:srgbClr val="1C304A"/>
              </a:solidFill>
              <a:latin typeface="Helvetica Neue"/>
              <a:ea typeface="Helvetica Neue"/>
              <a:cs typeface="Helvetica Neue"/>
              <a:sym typeface="Helvetica Neue"/>
            </a:endParaRPr>
          </a:p>
        </p:txBody>
      </p:sp>
      <p:pic>
        <p:nvPicPr>
          <p:cNvPr descr="the-mission-model-canvas.jpg" id="406" name="Shape 406"/>
          <p:cNvPicPr preferRelativeResize="0"/>
          <p:nvPr/>
        </p:nvPicPr>
        <p:blipFill>
          <a:blip r:embed="rId3">
            <a:alphaModFix/>
          </a:blip>
          <a:stretch>
            <a:fillRect/>
          </a:stretch>
        </p:blipFill>
        <p:spPr>
          <a:xfrm>
            <a:off x="808783" y="797924"/>
            <a:ext cx="5647505" cy="399309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0" name="Shape 410"/>
        <p:cNvGrpSpPr/>
        <p:nvPr/>
      </p:nvGrpSpPr>
      <p:grpSpPr>
        <a:xfrm>
          <a:off x="0" y="0"/>
          <a:ext cx="0" cy="0"/>
          <a:chOff x="0" y="0"/>
          <a:chExt cx="0" cy="0"/>
        </a:xfrm>
      </p:grpSpPr>
      <p:sp>
        <p:nvSpPr>
          <p:cNvPr id="411" name="Shape 411"/>
          <p:cNvSpPr txBox="1"/>
          <p:nvPr>
            <p:ph idx="1" type="subTitle"/>
          </p:nvPr>
        </p:nvSpPr>
        <p:spPr>
          <a:xfrm>
            <a:off x="746072" y="292250"/>
            <a:ext cx="5017500" cy="667500"/>
          </a:xfrm>
          <a:prstGeom prst="rect">
            <a:avLst/>
          </a:prstGeom>
        </p:spPr>
        <p:txBody>
          <a:bodyPr anchorCtr="0" anchor="ctr" bIns="91425" lIns="91425" rIns="91425" tIns="91425">
            <a:noAutofit/>
          </a:bodyPr>
          <a:lstStyle/>
          <a:p>
            <a:pPr lvl="0" rtl="0">
              <a:spcBef>
                <a:spcPts val="0"/>
              </a:spcBef>
              <a:buNone/>
            </a:pPr>
            <a:r>
              <a:rPr lang="en"/>
              <a:t>Canvas</a:t>
            </a:r>
          </a:p>
        </p:txBody>
      </p:sp>
      <p:sp>
        <p:nvSpPr>
          <p:cNvPr id="412" name="Shape 412"/>
          <p:cNvSpPr txBox="1"/>
          <p:nvPr/>
        </p:nvSpPr>
        <p:spPr>
          <a:xfrm>
            <a:off x="6789850" y="645625"/>
            <a:ext cx="2195100" cy="4345200"/>
          </a:xfrm>
          <a:prstGeom prst="rect">
            <a:avLst/>
          </a:prstGeom>
          <a:noFill/>
          <a:ln>
            <a:noFill/>
          </a:ln>
        </p:spPr>
        <p:txBody>
          <a:bodyPr anchorCtr="0" anchor="t" bIns="91425" lIns="91425" rIns="91425" tIns="91425">
            <a:noAutofit/>
          </a:bodyPr>
          <a:lstStyle/>
          <a:p>
            <a:pPr lvl="0" rtl="0">
              <a:spcBef>
                <a:spcPts val="0"/>
              </a:spcBef>
              <a:buNone/>
            </a:pPr>
            <a:r>
              <a:rPr b="1" lang="en" sz="1800">
                <a:solidFill>
                  <a:srgbClr val="1C304A"/>
                </a:solidFill>
                <a:latin typeface="Helvetica Neue"/>
                <a:ea typeface="Helvetica Neue"/>
                <a:cs typeface="Helvetica Neue"/>
                <a:sym typeface="Helvetica Neue"/>
              </a:rPr>
              <a:t>Ask yourself: </a:t>
            </a:r>
          </a:p>
          <a:p>
            <a:pPr lvl="0" rtl="0">
              <a:spcBef>
                <a:spcPts val="0"/>
              </a:spcBef>
              <a:buNone/>
            </a:pPr>
            <a:r>
              <a:t/>
            </a:r>
            <a:endParaRPr b="1" sz="1800">
              <a:solidFill>
                <a:srgbClr val="1C304A"/>
              </a:solidFill>
              <a:latin typeface="Helvetica Neue"/>
              <a:ea typeface="Helvetica Neue"/>
              <a:cs typeface="Helvetica Neue"/>
              <a:sym typeface="Helvetica Neue"/>
            </a:endParaRPr>
          </a:p>
        </p:txBody>
      </p:sp>
      <p:pic>
        <p:nvPicPr>
          <p:cNvPr descr="the-mission-model-canvas.jpg" id="413" name="Shape 413"/>
          <p:cNvPicPr preferRelativeResize="0"/>
          <p:nvPr/>
        </p:nvPicPr>
        <p:blipFill>
          <a:blip r:embed="rId3">
            <a:alphaModFix/>
          </a:blip>
          <a:stretch>
            <a:fillRect/>
          </a:stretch>
        </p:blipFill>
        <p:spPr>
          <a:xfrm>
            <a:off x="808783" y="797924"/>
            <a:ext cx="5647505" cy="399309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7" name="Shape 417"/>
        <p:cNvGrpSpPr/>
        <p:nvPr/>
      </p:nvGrpSpPr>
      <p:grpSpPr>
        <a:xfrm>
          <a:off x="0" y="0"/>
          <a:ext cx="0" cy="0"/>
          <a:chOff x="0" y="0"/>
          <a:chExt cx="0" cy="0"/>
        </a:xfrm>
      </p:grpSpPr>
      <p:sp>
        <p:nvSpPr>
          <p:cNvPr id="418" name="Shape 418"/>
          <p:cNvSpPr txBox="1"/>
          <p:nvPr>
            <p:ph idx="1" type="subTitle"/>
          </p:nvPr>
        </p:nvSpPr>
        <p:spPr>
          <a:xfrm>
            <a:off x="746072" y="292250"/>
            <a:ext cx="5017500" cy="667500"/>
          </a:xfrm>
          <a:prstGeom prst="rect">
            <a:avLst/>
          </a:prstGeom>
        </p:spPr>
        <p:txBody>
          <a:bodyPr anchorCtr="0" anchor="ctr" bIns="91425" lIns="91425" rIns="91425" tIns="91425">
            <a:noAutofit/>
          </a:bodyPr>
          <a:lstStyle/>
          <a:p>
            <a:pPr lvl="0" rtl="0">
              <a:spcBef>
                <a:spcPts val="0"/>
              </a:spcBef>
              <a:buNone/>
            </a:pPr>
            <a:r>
              <a:rPr lang="en"/>
              <a:t>Canvas</a:t>
            </a:r>
          </a:p>
        </p:txBody>
      </p:sp>
      <p:sp>
        <p:nvSpPr>
          <p:cNvPr id="419" name="Shape 419"/>
          <p:cNvSpPr txBox="1"/>
          <p:nvPr/>
        </p:nvSpPr>
        <p:spPr>
          <a:xfrm>
            <a:off x="6789850" y="645625"/>
            <a:ext cx="2195100" cy="4345200"/>
          </a:xfrm>
          <a:prstGeom prst="rect">
            <a:avLst/>
          </a:prstGeom>
          <a:noFill/>
          <a:ln>
            <a:noFill/>
          </a:ln>
        </p:spPr>
        <p:txBody>
          <a:bodyPr anchorCtr="0" anchor="t" bIns="91425" lIns="91425" rIns="91425" tIns="91425">
            <a:noAutofit/>
          </a:bodyPr>
          <a:lstStyle/>
          <a:p>
            <a:pPr lvl="0" rtl="0">
              <a:spcBef>
                <a:spcPts val="0"/>
              </a:spcBef>
              <a:buNone/>
            </a:pPr>
            <a:r>
              <a:rPr b="1" lang="en" sz="1800">
                <a:solidFill>
                  <a:srgbClr val="1C304A"/>
                </a:solidFill>
                <a:latin typeface="Helvetica Neue"/>
                <a:ea typeface="Helvetica Neue"/>
                <a:cs typeface="Helvetica Neue"/>
                <a:sym typeface="Helvetica Neue"/>
              </a:rPr>
              <a:t>Ask yourself: </a:t>
            </a:r>
          </a:p>
          <a:p>
            <a:pPr lvl="0" rtl="0">
              <a:spcBef>
                <a:spcPts val="0"/>
              </a:spcBef>
              <a:buNone/>
            </a:pPr>
            <a:r>
              <a:t/>
            </a:r>
            <a:endParaRPr b="1" sz="1800">
              <a:solidFill>
                <a:srgbClr val="1C304A"/>
              </a:solidFill>
              <a:latin typeface="Helvetica Neue"/>
              <a:ea typeface="Helvetica Neue"/>
              <a:cs typeface="Helvetica Neue"/>
              <a:sym typeface="Helvetica Neue"/>
            </a:endParaRPr>
          </a:p>
          <a:p>
            <a:pPr lvl="0" rtl="0">
              <a:spcBef>
                <a:spcPts val="0"/>
              </a:spcBef>
              <a:buNone/>
            </a:pPr>
            <a:r>
              <a:rPr b="1" lang="en" sz="1800">
                <a:solidFill>
                  <a:srgbClr val="1C304A"/>
                </a:solidFill>
                <a:latin typeface="Helvetica Neue"/>
                <a:ea typeface="Helvetica Neue"/>
                <a:cs typeface="Helvetica Neue"/>
                <a:sym typeface="Helvetica Neue"/>
              </a:rPr>
              <a:t>What is possible?</a:t>
            </a:r>
          </a:p>
          <a:p>
            <a:pPr lvl="0" rtl="0">
              <a:spcBef>
                <a:spcPts val="0"/>
              </a:spcBef>
              <a:buNone/>
            </a:pPr>
            <a:r>
              <a:t/>
            </a:r>
            <a:endParaRPr b="1" sz="1800">
              <a:solidFill>
                <a:srgbClr val="1C304A"/>
              </a:solidFill>
              <a:latin typeface="Helvetica Neue"/>
              <a:ea typeface="Helvetica Neue"/>
              <a:cs typeface="Helvetica Neue"/>
              <a:sym typeface="Helvetica Neue"/>
            </a:endParaRPr>
          </a:p>
          <a:p>
            <a:pPr lvl="0" rtl="0">
              <a:spcBef>
                <a:spcPts val="0"/>
              </a:spcBef>
              <a:buNone/>
            </a:pPr>
            <a:r>
              <a:t/>
            </a:r>
            <a:endParaRPr b="1" sz="1800">
              <a:solidFill>
                <a:srgbClr val="1C304A"/>
              </a:solidFill>
              <a:latin typeface="Helvetica Neue"/>
              <a:ea typeface="Helvetica Neue"/>
              <a:cs typeface="Helvetica Neue"/>
              <a:sym typeface="Helvetica Neue"/>
            </a:endParaRPr>
          </a:p>
        </p:txBody>
      </p:sp>
      <p:pic>
        <p:nvPicPr>
          <p:cNvPr descr="the-mission-model-canvas.jpg" id="420" name="Shape 420"/>
          <p:cNvPicPr preferRelativeResize="0"/>
          <p:nvPr/>
        </p:nvPicPr>
        <p:blipFill>
          <a:blip r:embed="rId3">
            <a:alphaModFix/>
          </a:blip>
          <a:stretch>
            <a:fillRect/>
          </a:stretch>
        </p:blipFill>
        <p:spPr>
          <a:xfrm>
            <a:off x="808783" y="797924"/>
            <a:ext cx="5647505" cy="399309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4" name="Shape 424"/>
        <p:cNvGrpSpPr/>
        <p:nvPr/>
      </p:nvGrpSpPr>
      <p:grpSpPr>
        <a:xfrm>
          <a:off x="0" y="0"/>
          <a:ext cx="0" cy="0"/>
          <a:chOff x="0" y="0"/>
          <a:chExt cx="0" cy="0"/>
        </a:xfrm>
      </p:grpSpPr>
      <p:sp>
        <p:nvSpPr>
          <p:cNvPr id="425" name="Shape 425"/>
          <p:cNvSpPr txBox="1"/>
          <p:nvPr>
            <p:ph idx="1" type="subTitle"/>
          </p:nvPr>
        </p:nvSpPr>
        <p:spPr>
          <a:xfrm>
            <a:off x="746072" y="292250"/>
            <a:ext cx="5017500" cy="667500"/>
          </a:xfrm>
          <a:prstGeom prst="rect">
            <a:avLst/>
          </a:prstGeom>
        </p:spPr>
        <p:txBody>
          <a:bodyPr anchorCtr="0" anchor="ctr" bIns="91425" lIns="91425" rIns="91425" tIns="91425">
            <a:noAutofit/>
          </a:bodyPr>
          <a:lstStyle/>
          <a:p>
            <a:pPr lvl="0" rtl="0">
              <a:spcBef>
                <a:spcPts val="0"/>
              </a:spcBef>
              <a:buNone/>
            </a:pPr>
            <a:r>
              <a:rPr lang="en"/>
              <a:t>Canvas</a:t>
            </a:r>
          </a:p>
        </p:txBody>
      </p:sp>
      <p:sp>
        <p:nvSpPr>
          <p:cNvPr id="426" name="Shape 426"/>
          <p:cNvSpPr txBox="1"/>
          <p:nvPr/>
        </p:nvSpPr>
        <p:spPr>
          <a:xfrm>
            <a:off x="6789850" y="645625"/>
            <a:ext cx="2195100" cy="4345200"/>
          </a:xfrm>
          <a:prstGeom prst="rect">
            <a:avLst/>
          </a:prstGeom>
          <a:noFill/>
          <a:ln>
            <a:noFill/>
          </a:ln>
        </p:spPr>
        <p:txBody>
          <a:bodyPr anchorCtr="0" anchor="t" bIns="91425" lIns="91425" rIns="91425" tIns="91425">
            <a:noAutofit/>
          </a:bodyPr>
          <a:lstStyle/>
          <a:p>
            <a:pPr lvl="0" rtl="0">
              <a:spcBef>
                <a:spcPts val="0"/>
              </a:spcBef>
              <a:buNone/>
            </a:pPr>
            <a:r>
              <a:rPr b="1" lang="en" sz="1800">
                <a:solidFill>
                  <a:srgbClr val="1C304A"/>
                </a:solidFill>
                <a:latin typeface="Helvetica Neue"/>
                <a:ea typeface="Helvetica Neue"/>
                <a:cs typeface="Helvetica Neue"/>
                <a:sym typeface="Helvetica Neue"/>
              </a:rPr>
              <a:t>Ask yourself: </a:t>
            </a:r>
          </a:p>
          <a:p>
            <a:pPr lvl="0" rtl="0">
              <a:spcBef>
                <a:spcPts val="0"/>
              </a:spcBef>
              <a:buNone/>
            </a:pPr>
            <a:r>
              <a:t/>
            </a:r>
            <a:endParaRPr b="1" sz="1800">
              <a:solidFill>
                <a:srgbClr val="1C304A"/>
              </a:solidFill>
              <a:latin typeface="Helvetica Neue"/>
              <a:ea typeface="Helvetica Neue"/>
              <a:cs typeface="Helvetica Neue"/>
              <a:sym typeface="Helvetica Neue"/>
            </a:endParaRPr>
          </a:p>
          <a:p>
            <a:pPr lvl="0" rtl="0">
              <a:spcBef>
                <a:spcPts val="0"/>
              </a:spcBef>
              <a:buNone/>
            </a:pPr>
            <a:r>
              <a:rPr b="1" lang="en" sz="1800">
                <a:solidFill>
                  <a:srgbClr val="1C304A"/>
                </a:solidFill>
                <a:latin typeface="Helvetica Neue"/>
                <a:ea typeface="Helvetica Neue"/>
                <a:cs typeface="Helvetica Neue"/>
                <a:sym typeface="Helvetica Neue"/>
              </a:rPr>
              <a:t>What is possible?</a:t>
            </a:r>
          </a:p>
          <a:p>
            <a:pPr lvl="0" rtl="0">
              <a:spcBef>
                <a:spcPts val="0"/>
              </a:spcBef>
              <a:buNone/>
            </a:pPr>
            <a:r>
              <a:t/>
            </a:r>
            <a:endParaRPr b="1" sz="1800">
              <a:solidFill>
                <a:srgbClr val="1C304A"/>
              </a:solidFill>
              <a:latin typeface="Helvetica Neue"/>
              <a:ea typeface="Helvetica Neue"/>
              <a:cs typeface="Helvetica Neue"/>
              <a:sym typeface="Helvetica Neue"/>
            </a:endParaRPr>
          </a:p>
          <a:p>
            <a:pPr lvl="0" rtl="0">
              <a:spcBef>
                <a:spcPts val="0"/>
              </a:spcBef>
              <a:buNone/>
            </a:pPr>
            <a:r>
              <a:rPr b="1" lang="en" sz="1800">
                <a:solidFill>
                  <a:srgbClr val="1C304A"/>
                </a:solidFill>
                <a:latin typeface="Helvetica Neue"/>
                <a:ea typeface="Helvetica Neue"/>
                <a:cs typeface="Helvetica Neue"/>
                <a:sym typeface="Helvetica Neue"/>
              </a:rPr>
              <a:t>What is sustainable?</a:t>
            </a:r>
          </a:p>
        </p:txBody>
      </p:sp>
      <p:pic>
        <p:nvPicPr>
          <p:cNvPr descr="the-mission-model-canvas.jpg" id="427" name="Shape 427"/>
          <p:cNvPicPr preferRelativeResize="0"/>
          <p:nvPr/>
        </p:nvPicPr>
        <p:blipFill>
          <a:blip r:embed="rId3">
            <a:alphaModFix/>
          </a:blip>
          <a:stretch>
            <a:fillRect/>
          </a:stretch>
        </p:blipFill>
        <p:spPr>
          <a:xfrm>
            <a:off x="808783" y="797924"/>
            <a:ext cx="5647505" cy="399309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1" name="Shape 431"/>
        <p:cNvGrpSpPr/>
        <p:nvPr/>
      </p:nvGrpSpPr>
      <p:grpSpPr>
        <a:xfrm>
          <a:off x="0" y="0"/>
          <a:ext cx="0" cy="0"/>
          <a:chOff x="0" y="0"/>
          <a:chExt cx="0" cy="0"/>
        </a:xfrm>
      </p:grpSpPr>
      <p:sp>
        <p:nvSpPr>
          <p:cNvPr id="432" name="Shape 432"/>
          <p:cNvSpPr txBox="1"/>
          <p:nvPr>
            <p:ph idx="1" type="subTitle"/>
          </p:nvPr>
        </p:nvSpPr>
        <p:spPr>
          <a:xfrm>
            <a:off x="746072" y="292250"/>
            <a:ext cx="5017500" cy="667500"/>
          </a:xfrm>
          <a:prstGeom prst="rect">
            <a:avLst/>
          </a:prstGeom>
        </p:spPr>
        <p:txBody>
          <a:bodyPr anchorCtr="0" anchor="ctr" bIns="91425" lIns="91425" rIns="91425" tIns="91425">
            <a:noAutofit/>
          </a:bodyPr>
          <a:lstStyle/>
          <a:p>
            <a:pPr lvl="0" rtl="0">
              <a:spcBef>
                <a:spcPts val="0"/>
              </a:spcBef>
              <a:buNone/>
            </a:pPr>
            <a:r>
              <a:rPr lang="en"/>
              <a:t>Canvas</a:t>
            </a:r>
          </a:p>
        </p:txBody>
      </p:sp>
      <p:sp>
        <p:nvSpPr>
          <p:cNvPr id="433" name="Shape 433"/>
          <p:cNvSpPr txBox="1"/>
          <p:nvPr/>
        </p:nvSpPr>
        <p:spPr>
          <a:xfrm>
            <a:off x="6789850" y="645625"/>
            <a:ext cx="2195100" cy="4345200"/>
          </a:xfrm>
          <a:prstGeom prst="rect">
            <a:avLst/>
          </a:prstGeom>
          <a:noFill/>
          <a:ln>
            <a:noFill/>
          </a:ln>
        </p:spPr>
        <p:txBody>
          <a:bodyPr anchorCtr="0" anchor="t" bIns="91425" lIns="91425" rIns="91425" tIns="91425">
            <a:noAutofit/>
          </a:bodyPr>
          <a:lstStyle/>
          <a:p>
            <a:pPr lvl="0" rtl="0">
              <a:spcBef>
                <a:spcPts val="0"/>
              </a:spcBef>
              <a:buNone/>
            </a:pPr>
            <a:r>
              <a:rPr b="1" lang="en" sz="1800">
                <a:solidFill>
                  <a:srgbClr val="1C304A"/>
                </a:solidFill>
                <a:latin typeface="Helvetica Neue"/>
                <a:ea typeface="Helvetica Neue"/>
                <a:cs typeface="Helvetica Neue"/>
                <a:sym typeface="Helvetica Neue"/>
              </a:rPr>
              <a:t>Ask yourself: </a:t>
            </a:r>
          </a:p>
          <a:p>
            <a:pPr lvl="0" rtl="0">
              <a:spcBef>
                <a:spcPts val="0"/>
              </a:spcBef>
              <a:buNone/>
            </a:pPr>
            <a:r>
              <a:t/>
            </a:r>
            <a:endParaRPr b="1" sz="1800">
              <a:solidFill>
                <a:srgbClr val="1C304A"/>
              </a:solidFill>
              <a:latin typeface="Helvetica Neue"/>
              <a:ea typeface="Helvetica Neue"/>
              <a:cs typeface="Helvetica Neue"/>
              <a:sym typeface="Helvetica Neue"/>
            </a:endParaRPr>
          </a:p>
          <a:p>
            <a:pPr lvl="0" rtl="0">
              <a:spcBef>
                <a:spcPts val="0"/>
              </a:spcBef>
              <a:buNone/>
            </a:pPr>
            <a:r>
              <a:rPr b="1" lang="en" sz="1800">
                <a:solidFill>
                  <a:srgbClr val="1C304A"/>
                </a:solidFill>
                <a:latin typeface="Helvetica Neue"/>
                <a:ea typeface="Helvetica Neue"/>
                <a:cs typeface="Helvetica Neue"/>
                <a:sym typeface="Helvetica Neue"/>
              </a:rPr>
              <a:t>What is possible?</a:t>
            </a:r>
          </a:p>
          <a:p>
            <a:pPr lvl="0" rtl="0">
              <a:spcBef>
                <a:spcPts val="0"/>
              </a:spcBef>
              <a:buNone/>
            </a:pPr>
            <a:r>
              <a:t/>
            </a:r>
            <a:endParaRPr b="1" sz="1800">
              <a:solidFill>
                <a:srgbClr val="1C304A"/>
              </a:solidFill>
              <a:latin typeface="Helvetica Neue"/>
              <a:ea typeface="Helvetica Neue"/>
              <a:cs typeface="Helvetica Neue"/>
              <a:sym typeface="Helvetica Neue"/>
            </a:endParaRPr>
          </a:p>
          <a:p>
            <a:pPr lvl="0" rtl="0">
              <a:spcBef>
                <a:spcPts val="0"/>
              </a:spcBef>
              <a:buNone/>
            </a:pPr>
            <a:r>
              <a:rPr b="1" lang="en" sz="1800">
                <a:solidFill>
                  <a:srgbClr val="1C304A"/>
                </a:solidFill>
                <a:latin typeface="Helvetica Neue"/>
                <a:ea typeface="Helvetica Neue"/>
                <a:cs typeface="Helvetica Neue"/>
                <a:sym typeface="Helvetica Neue"/>
              </a:rPr>
              <a:t>What is sustainable?</a:t>
            </a:r>
          </a:p>
          <a:p>
            <a:pPr lvl="0" rtl="0">
              <a:spcBef>
                <a:spcPts val="0"/>
              </a:spcBef>
              <a:buNone/>
            </a:pPr>
            <a:r>
              <a:t/>
            </a:r>
            <a:endParaRPr b="1" sz="1800">
              <a:solidFill>
                <a:srgbClr val="1C304A"/>
              </a:solidFill>
              <a:latin typeface="Helvetica Neue"/>
              <a:ea typeface="Helvetica Neue"/>
              <a:cs typeface="Helvetica Neue"/>
              <a:sym typeface="Helvetica Neue"/>
            </a:endParaRPr>
          </a:p>
          <a:p>
            <a:pPr lvl="0" rtl="0">
              <a:spcBef>
                <a:spcPts val="0"/>
              </a:spcBef>
              <a:buNone/>
            </a:pPr>
            <a:r>
              <a:rPr b="1" lang="en" sz="1800">
                <a:solidFill>
                  <a:srgbClr val="1C304A"/>
                </a:solidFill>
                <a:latin typeface="Helvetica Neue"/>
                <a:ea typeface="Helvetica Neue"/>
                <a:cs typeface="Helvetica Neue"/>
                <a:sym typeface="Helvetica Neue"/>
              </a:rPr>
              <a:t>What already exists that we can leverage to deliver on the vision?</a:t>
            </a:r>
          </a:p>
        </p:txBody>
      </p:sp>
      <p:pic>
        <p:nvPicPr>
          <p:cNvPr descr="the-mission-model-canvas.jpg" id="434" name="Shape 434"/>
          <p:cNvPicPr preferRelativeResize="0"/>
          <p:nvPr/>
        </p:nvPicPr>
        <p:blipFill>
          <a:blip r:embed="rId3">
            <a:alphaModFix/>
          </a:blip>
          <a:stretch>
            <a:fillRect/>
          </a:stretch>
        </p:blipFill>
        <p:spPr>
          <a:xfrm>
            <a:off x="808783" y="797924"/>
            <a:ext cx="5647505" cy="399309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8" name="Shape 438"/>
        <p:cNvGrpSpPr/>
        <p:nvPr/>
      </p:nvGrpSpPr>
      <p:grpSpPr>
        <a:xfrm>
          <a:off x="0" y="0"/>
          <a:ext cx="0" cy="0"/>
          <a:chOff x="0" y="0"/>
          <a:chExt cx="0" cy="0"/>
        </a:xfrm>
      </p:grpSpPr>
      <p:sp>
        <p:nvSpPr>
          <p:cNvPr id="439" name="Shape 439"/>
          <p:cNvSpPr txBox="1"/>
          <p:nvPr>
            <p:ph idx="1" type="subTitle"/>
          </p:nvPr>
        </p:nvSpPr>
        <p:spPr>
          <a:xfrm>
            <a:off x="746072" y="292250"/>
            <a:ext cx="5017500" cy="667500"/>
          </a:xfrm>
          <a:prstGeom prst="rect">
            <a:avLst/>
          </a:prstGeom>
        </p:spPr>
        <p:txBody>
          <a:bodyPr anchorCtr="0" anchor="ctr" bIns="91425" lIns="91425" rIns="91425" tIns="91425">
            <a:noAutofit/>
          </a:bodyPr>
          <a:lstStyle/>
          <a:p>
            <a:pPr lvl="0" rtl="0">
              <a:spcBef>
                <a:spcPts val="0"/>
              </a:spcBef>
              <a:buNone/>
            </a:pPr>
            <a:r>
              <a:rPr lang="en"/>
              <a:t>Canvas</a:t>
            </a:r>
          </a:p>
        </p:txBody>
      </p:sp>
      <p:sp>
        <p:nvSpPr>
          <p:cNvPr id="440" name="Shape 440"/>
          <p:cNvSpPr txBox="1"/>
          <p:nvPr/>
        </p:nvSpPr>
        <p:spPr>
          <a:xfrm>
            <a:off x="6789850" y="645625"/>
            <a:ext cx="2195100" cy="4345200"/>
          </a:xfrm>
          <a:prstGeom prst="rect">
            <a:avLst/>
          </a:prstGeom>
          <a:noFill/>
          <a:ln>
            <a:noFill/>
          </a:ln>
        </p:spPr>
        <p:txBody>
          <a:bodyPr anchorCtr="0" anchor="t" bIns="91425" lIns="91425" rIns="91425" tIns="91425">
            <a:noAutofit/>
          </a:bodyPr>
          <a:lstStyle/>
          <a:p>
            <a:pPr lvl="0" rtl="0">
              <a:spcBef>
                <a:spcPts val="0"/>
              </a:spcBef>
              <a:buNone/>
            </a:pPr>
            <a:r>
              <a:rPr b="1" lang="en" sz="1800">
                <a:solidFill>
                  <a:srgbClr val="1C304A"/>
                </a:solidFill>
                <a:latin typeface="Helvetica Neue"/>
                <a:ea typeface="Helvetica Neue"/>
                <a:cs typeface="Helvetica Neue"/>
                <a:sym typeface="Helvetica Neue"/>
              </a:rPr>
              <a:t>What are the pains beneficiaries are currently experiencing? </a:t>
            </a:r>
          </a:p>
          <a:p>
            <a:pPr lvl="0" rtl="0">
              <a:spcBef>
                <a:spcPts val="0"/>
              </a:spcBef>
              <a:buNone/>
            </a:pPr>
            <a:r>
              <a:rPr b="1" lang="en" sz="1800">
                <a:solidFill>
                  <a:srgbClr val="1C304A"/>
                </a:solidFill>
                <a:latin typeface="Helvetica Neue"/>
                <a:ea typeface="Helvetica Neue"/>
                <a:cs typeface="Helvetica Neue"/>
                <a:sym typeface="Helvetica Neue"/>
              </a:rPr>
              <a:t>What’s working for them? </a:t>
            </a:r>
          </a:p>
          <a:p>
            <a:pPr lvl="0" rtl="0">
              <a:spcBef>
                <a:spcPts val="0"/>
              </a:spcBef>
              <a:buNone/>
            </a:pPr>
            <a:r>
              <a:t/>
            </a:r>
            <a:endParaRPr b="1" sz="1800">
              <a:solidFill>
                <a:srgbClr val="1C304A"/>
              </a:solidFill>
              <a:latin typeface="Helvetica Neue"/>
              <a:ea typeface="Helvetica Neue"/>
              <a:cs typeface="Helvetica Neue"/>
              <a:sym typeface="Helvetica Neue"/>
            </a:endParaRPr>
          </a:p>
          <a:p>
            <a:pPr lvl="0" rtl="0">
              <a:spcBef>
                <a:spcPts val="0"/>
              </a:spcBef>
              <a:buNone/>
            </a:pPr>
            <a:r>
              <a:t/>
            </a:r>
            <a:endParaRPr b="1" sz="1800">
              <a:solidFill>
                <a:srgbClr val="1C304A"/>
              </a:solidFill>
              <a:latin typeface="Helvetica Neue"/>
              <a:ea typeface="Helvetica Neue"/>
              <a:cs typeface="Helvetica Neue"/>
              <a:sym typeface="Helvetica Neue"/>
            </a:endParaRPr>
          </a:p>
          <a:p>
            <a:pPr lvl="0" rtl="0">
              <a:spcBef>
                <a:spcPts val="0"/>
              </a:spcBef>
              <a:buNone/>
            </a:pPr>
            <a:r>
              <a:t/>
            </a:r>
            <a:endParaRPr b="1" sz="1800">
              <a:solidFill>
                <a:srgbClr val="1C304A"/>
              </a:solidFill>
              <a:latin typeface="Helvetica Neue"/>
              <a:ea typeface="Helvetica Neue"/>
              <a:cs typeface="Helvetica Neue"/>
              <a:sym typeface="Helvetica Neue"/>
            </a:endParaRPr>
          </a:p>
          <a:p>
            <a:pPr lvl="0" rtl="0">
              <a:spcBef>
                <a:spcPts val="0"/>
              </a:spcBef>
              <a:buNone/>
            </a:pPr>
            <a:r>
              <a:t/>
            </a:r>
            <a:endParaRPr b="1" sz="1800">
              <a:solidFill>
                <a:srgbClr val="1C304A"/>
              </a:solidFill>
              <a:latin typeface="Helvetica Neue"/>
              <a:ea typeface="Helvetica Neue"/>
              <a:cs typeface="Helvetica Neue"/>
              <a:sym typeface="Helvetica Neue"/>
            </a:endParaRPr>
          </a:p>
        </p:txBody>
      </p:sp>
      <p:pic>
        <p:nvPicPr>
          <p:cNvPr descr="the-mission-model-canvas.jpg" id="441" name="Shape 441"/>
          <p:cNvPicPr preferRelativeResize="0"/>
          <p:nvPr/>
        </p:nvPicPr>
        <p:blipFill>
          <a:blip r:embed="rId3">
            <a:alphaModFix/>
          </a:blip>
          <a:stretch>
            <a:fillRect/>
          </a:stretch>
        </p:blipFill>
        <p:spPr>
          <a:xfrm>
            <a:off x="808783" y="797924"/>
            <a:ext cx="5647505" cy="399309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5" name="Shape 445"/>
        <p:cNvGrpSpPr/>
        <p:nvPr/>
      </p:nvGrpSpPr>
      <p:grpSpPr>
        <a:xfrm>
          <a:off x="0" y="0"/>
          <a:ext cx="0" cy="0"/>
          <a:chOff x="0" y="0"/>
          <a:chExt cx="0" cy="0"/>
        </a:xfrm>
      </p:grpSpPr>
      <p:sp>
        <p:nvSpPr>
          <p:cNvPr id="446" name="Shape 446"/>
          <p:cNvSpPr txBox="1"/>
          <p:nvPr>
            <p:ph idx="1" type="subTitle"/>
          </p:nvPr>
        </p:nvSpPr>
        <p:spPr>
          <a:xfrm>
            <a:off x="746072" y="292250"/>
            <a:ext cx="5017500" cy="667500"/>
          </a:xfrm>
          <a:prstGeom prst="rect">
            <a:avLst/>
          </a:prstGeom>
        </p:spPr>
        <p:txBody>
          <a:bodyPr anchorCtr="0" anchor="ctr" bIns="91425" lIns="91425" rIns="91425" tIns="91425">
            <a:noAutofit/>
          </a:bodyPr>
          <a:lstStyle/>
          <a:p>
            <a:pPr lvl="0" rtl="0">
              <a:spcBef>
                <a:spcPts val="0"/>
              </a:spcBef>
              <a:buNone/>
            </a:pPr>
            <a:r>
              <a:rPr lang="en"/>
              <a:t>Canvas</a:t>
            </a:r>
          </a:p>
        </p:txBody>
      </p:sp>
      <p:sp>
        <p:nvSpPr>
          <p:cNvPr id="447" name="Shape 447"/>
          <p:cNvSpPr txBox="1"/>
          <p:nvPr/>
        </p:nvSpPr>
        <p:spPr>
          <a:xfrm>
            <a:off x="6789850" y="645625"/>
            <a:ext cx="2195100" cy="4345200"/>
          </a:xfrm>
          <a:prstGeom prst="rect">
            <a:avLst/>
          </a:prstGeom>
          <a:noFill/>
          <a:ln>
            <a:noFill/>
          </a:ln>
        </p:spPr>
        <p:txBody>
          <a:bodyPr anchorCtr="0" anchor="t" bIns="91425" lIns="91425" rIns="91425" tIns="91425">
            <a:noAutofit/>
          </a:bodyPr>
          <a:lstStyle/>
          <a:p>
            <a:pPr lvl="0" rtl="0">
              <a:spcBef>
                <a:spcPts val="0"/>
              </a:spcBef>
              <a:buNone/>
            </a:pPr>
            <a:r>
              <a:rPr b="1" lang="en" sz="1800">
                <a:solidFill>
                  <a:srgbClr val="CCCCCC"/>
                </a:solidFill>
                <a:latin typeface="Helvetica Neue"/>
                <a:ea typeface="Helvetica Neue"/>
                <a:cs typeface="Helvetica Neue"/>
                <a:sym typeface="Helvetica Neue"/>
              </a:rPr>
              <a:t>What are the pains beneficiaries are currently experiencing? </a:t>
            </a:r>
          </a:p>
          <a:p>
            <a:pPr lvl="0" rtl="0">
              <a:spcBef>
                <a:spcPts val="0"/>
              </a:spcBef>
              <a:buNone/>
            </a:pPr>
            <a:r>
              <a:rPr b="1" lang="en" sz="1800">
                <a:solidFill>
                  <a:srgbClr val="CCCCCC"/>
                </a:solidFill>
                <a:latin typeface="Helvetica Neue"/>
                <a:ea typeface="Helvetica Neue"/>
                <a:cs typeface="Helvetica Neue"/>
                <a:sym typeface="Helvetica Neue"/>
              </a:rPr>
              <a:t>What’s working for them? </a:t>
            </a:r>
          </a:p>
          <a:p>
            <a:pPr lvl="0" rtl="0">
              <a:spcBef>
                <a:spcPts val="0"/>
              </a:spcBef>
              <a:buNone/>
            </a:pPr>
            <a:r>
              <a:t/>
            </a:r>
            <a:endParaRPr b="1" sz="1800">
              <a:solidFill>
                <a:srgbClr val="1C304A"/>
              </a:solidFill>
              <a:latin typeface="Helvetica Neue"/>
              <a:ea typeface="Helvetica Neue"/>
              <a:cs typeface="Helvetica Neue"/>
              <a:sym typeface="Helvetica Neue"/>
            </a:endParaRPr>
          </a:p>
          <a:p>
            <a:pPr lvl="0" rtl="0">
              <a:spcBef>
                <a:spcPts val="0"/>
              </a:spcBef>
              <a:buClr>
                <a:schemeClr val="dk1"/>
              </a:buClr>
              <a:buSzPct val="61111"/>
              <a:buFont typeface="Arial"/>
              <a:buNone/>
            </a:pPr>
            <a:r>
              <a:rPr b="1" lang="en" sz="1800">
                <a:solidFill>
                  <a:srgbClr val="1C304A"/>
                </a:solidFill>
                <a:latin typeface="Helvetica Neue"/>
                <a:ea typeface="Helvetica Neue"/>
                <a:cs typeface="Helvetica Neue"/>
                <a:sym typeface="Helvetica Neue"/>
              </a:rPr>
              <a:t>How can you best address the pains? How can you improve on things that are working?</a:t>
            </a:r>
          </a:p>
          <a:p>
            <a:pPr lvl="0" rtl="0">
              <a:spcBef>
                <a:spcPts val="0"/>
              </a:spcBef>
              <a:buNone/>
            </a:pPr>
            <a:r>
              <a:t/>
            </a:r>
            <a:endParaRPr b="1" sz="1800">
              <a:solidFill>
                <a:srgbClr val="1C304A"/>
              </a:solidFill>
              <a:latin typeface="Helvetica Neue"/>
              <a:ea typeface="Helvetica Neue"/>
              <a:cs typeface="Helvetica Neue"/>
              <a:sym typeface="Helvetica Neue"/>
            </a:endParaRPr>
          </a:p>
          <a:p>
            <a:pPr lvl="0" rtl="0">
              <a:spcBef>
                <a:spcPts val="0"/>
              </a:spcBef>
              <a:buNone/>
            </a:pPr>
            <a:r>
              <a:t/>
            </a:r>
            <a:endParaRPr b="1" sz="1800">
              <a:solidFill>
                <a:srgbClr val="1C304A"/>
              </a:solidFill>
              <a:latin typeface="Helvetica Neue"/>
              <a:ea typeface="Helvetica Neue"/>
              <a:cs typeface="Helvetica Neue"/>
              <a:sym typeface="Helvetica Neue"/>
            </a:endParaRPr>
          </a:p>
          <a:p>
            <a:pPr lvl="0" rtl="0">
              <a:spcBef>
                <a:spcPts val="0"/>
              </a:spcBef>
              <a:buNone/>
            </a:pPr>
            <a:r>
              <a:t/>
            </a:r>
            <a:endParaRPr b="1" sz="1800">
              <a:solidFill>
                <a:srgbClr val="1C304A"/>
              </a:solidFill>
              <a:latin typeface="Helvetica Neue"/>
              <a:ea typeface="Helvetica Neue"/>
              <a:cs typeface="Helvetica Neue"/>
              <a:sym typeface="Helvetica Neue"/>
            </a:endParaRPr>
          </a:p>
          <a:p>
            <a:pPr lvl="0" rtl="0">
              <a:spcBef>
                <a:spcPts val="0"/>
              </a:spcBef>
              <a:buNone/>
            </a:pPr>
            <a:r>
              <a:t/>
            </a:r>
            <a:endParaRPr b="1" sz="1800">
              <a:solidFill>
                <a:srgbClr val="1C304A"/>
              </a:solidFill>
              <a:latin typeface="Helvetica Neue"/>
              <a:ea typeface="Helvetica Neue"/>
              <a:cs typeface="Helvetica Neue"/>
              <a:sym typeface="Helvetica Neue"/>
            </a:endParaRPr>
          </a:p>
        </p:txBody>
      </p:sp>
      <p:pic>
        <p:nvPicPr>
          <p:cNvPr descr="the-mission-model-canvas.jpg" id="448" name="Shape 448"/>
          <p:cNvPicPr preferRelativeResize="0"/>
          <p:nvPr/>
        </p:nvPicPr>
        <p:blipFill>
          <a:blip r:embed="rId3">
            <a:alphaModFix/>
          </a:blip>
          <a:stretch>
            <a:fillRect/>
          </a:stretch>
        </p:blipFill>
        <p:spPr>
          <a:xfrm>
            <a:off x="808783" y="797924"/>
            <a:ext cx="5647505" cy="399309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x="0" y="0"/>
          <a:ext cx="0" cy="0"/>
          <a:chOff x="0" y="0"/>
          <a:chExt cx="0" cy="0"/>
        </a:xfrm>
      </p:grpSpPr>
      <p:sp>
        <p:nvSpPr>
          <p:cNvPr id="327" name="Shape 327"/>
          <p:cNvSpPr txBox="1"/>
          <p:nvPr/>
        </p:nvSpPr>
        <p:spPr>
          <a:xfrm>
            <a:off x="6789850" y="161400"/>
            <a:ext cx="2195100" cy="2840700"/>
          </a:xfrm>
          <a:prstGeom prst="rect">
            <a:avLst/>
          </a:prstGeom>
          <a:noFill/>
          <a:ln>
            <a:noFill/>
          </a:ln>
        </p:spPr>
        <p:txBody>
          <a:bodyPr anchorCtr="0" anchor="t" bIns="91425" lIns="91425" rIns="91425" tIns="91425">
            <a:noAutofit/>
          </a:bodyPr>
          <a:lstStyle/>
          <a:p>
            <a:pPr lvl="0" rtl="0">
              <a:spcBef>
                <a:spcPts val="0"/>
              </a:spcBef>
              <a:buNone/>
            </a:pPr>
            <a:r>
              <a:rPr b="1" lang="en" sz="1800">
                <a:solidFill>
                  <a:srgbClr val="1C304A"/>
                </a:solidFill>
              </a:rPr>
              <a:t>These are the artifacts we’re creating to guide our work.</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2" name="Shape 452"/>
        <p:cNvGrpSpPr/>
        <p:nvPr/>
      </p:nvGrpSpPr>
      <p:grpSpPr>
        <a:xfrm>
          <a:off x="0" y="0"/>
          <a:ext cx="0" cy="0"/>
          <a:chOff x="0" y="0"/>
          <a:chExt cx="0" cy="0"/>
        </a:xfrm>
      </p:grpSpPr>
      <p:sp>
        <p:nvSpPr>
          <p:cNvPr id="453" name="Shape 453"/>
          <p:cNvSpPr txBox="1"/>
          <p:nvPr>
            <p:ph idx="1" type="subTitle"/>
          </p:nvPr>
        </p:nvSpPr>
        <p:spPr>
          <a:xfrm>
            <a:off x="746072" y="292250"/>
            <a:ext cx="5017500" cy="667500"/>
          </a:xfrm>
          <a:prstGeom prst="rect">
            <a:avLst/>
          </a:prstGeom>
        </p:spPr>
        <p:txBody>
          <a:bodyPr anchorCtr="0" anchor="ctr" bIns="91425" lIns="91425" rIns="91425" tIns="91425">
            <a:noAutofit/>
          </a:bodyPr>
          <a:lstStyle/>
          <a:p>
            <a:pPr lvl="0" rtl="0">
              <a:spcBef>
                <a:spcPts val="0"/>
              </a:spcBef>
              <a:buNone/>
            </a:pPr>
            <a:r>
              <a:rPr lang="en"/>
              <a:t>Canvas</a:t>
            </a:r>
          </a:p>
        </p:txBody>
      </p:sp>
      <p:sp>
        <p:nvSpPr>
          <p:cNvPr id="454" name="Shape 454"/>
          <p:cNvSpPr txBox="1"/>
          <p:nvPr/>
        </p:nvSpPr>
        <p:spPr>
          <a:xfrm>
            <a:off x="6789850" y="645625"/>
            <a:ext cx="2195100" cy="4345200"/>
          </a:xfrm>
          <a:prstGeom prst="rect">
            <a:avLst/>
          </a:prstGeom>
          <a:noFill/>
          <a:ln>
            <a:noFill/>
          </a:ln>
        </p:spPr>
        <p:txBody>
          <a:bodyPr anchorCtr="0" anchor="t" bIns="91425" lIns="91425" rIns="91425" tIns="91425">
            <a:noAutofit/>
          </a:bodyPr>
          <a:lstStyle/>
          <a:p>
            <a:pPr lvl="0" rtl="0">
              <a:spcBef>
                <a:spcPts val="0"/>
              </a:spcBef>
              <a:buNone/>
            </a:pPr>
            <a:r>
              <a:rPr b="1" lang="en" sz="1800" u="sng">
                <a:solidFill>
                  <a:srgbClr val="00CFFF"/>
                </a:solidFill>
                <a:latin typeface="Helvetica Neue"/>
                <a:ea typeface="Helvetica Neue"/>
                <a:cs typeface="Helvetica Neue"/>
                <a:sym typeface="Helvetica Neue"/>
                <a:hlinkClick r:id="rId3"/>
              </a:rPr>
              <a:t>We’ve already identified some chunks of work that we can prioritize.</a:t>
            </a:r>
            <a:r>
              <a:rPr b="1" lang="en" sz="1800">
                <a:solidFill>
                  <a:srgbClr val="00CFFF"/>
                </a:solidFill>
                <a:latin typeface="Helvetica Neue"/>
                <a:ea typeface="Helvetica Neue"/>
                <a:cs typeface="Helvetica Neue"/>
                <a:sym typeface="Helvetica Neue"/>
              </a:rPr>
              <a:t> </a:t>
            </a:r>
          </a:p>
          <a:p>
            <a:pPr lvl="0" rtl="0">
              <a:spcBef>
                <a:spcPts val="0"/>
              </a:spcBef>
              <a:buNone/>
            </a:pPr>
            <a:r>
              <a:t/>
            </a:r>
            <a:endParaRPr b="1" sz="1800">
              <a:solidFill>
                <a:srgbClr val="1C304A"/>
              </a:solidFill>
              <a:latin typeface="Helvetica Neue"/>
              <a:ea typeface="Helvetica Neue"/>
              <a:cs typeface="Helvetica Neue"/>
              <a:sym typeface="Helvetica Neue"/>
            </a:endParaRPr>
          </a:p>
        </p:txBody>
      </p:sp>
      <p:pic>
        <p:nvPicPr>
          <p:cNvPr descr="the-mission-model-canvas.jpg" id="455" name="Shape 455"/>
          <p:cNvPicPr preferRelativeResize="0"/>
          <p:nvPr/>
        </p:nvPicPr>
        <p:blipFill>
          <a:blip r:embed="rId4">
            <a:alphaModFix/>
          </a:blip>
          <a:stretch>
            <a:fillRect/>
          </a:stretch>
        </p:blipFill>
        <p:spPr>
          <a:xfrm>
            <a:off x="808783" y="797924"/>
            <a:ext cx="5647505" cy="399309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9" name="Shape 459"/>
        <p:cNvGrpSpPr/>
        <p:nvPr/>
      </p:nvGrpSpPr>
      <p:grpSpPr>
        <a:xfrm>
          <a:off x="0" y="0"/>
          <a:ext cx="0" cy="0"/>
          <a:chOff x="0" y="0"/>
          <a:chExt cx="0" cy="0"/>
        </a:xfrm>
      </p:grpSpPr>
      <p:sp>
        <p:nvSpPr>
          <p:cNvPr id="460" name="Shape 460"/>
          <p:cNvSpPr txBox="1"/>
          <p:nvPr>
            <p:ph idx="1" type="subTitle"/>
          </p:nvPr>
        </p:nvSpPr>
        <p:spPr>
          <a:xfrm>
            <a:off x="746072" y="292250"/>
            <a:ext cx="5017500" cy="667500"/>
          </a:xfrm>
          <a:prstGeom prst="rect">
            <a:avLst/>
          </a:prstGeom>
        </p:spPr>
        <p:txBody>
          <a:bodyPr anchorCtr="0" anchor="ctr" bIns="91425" lIns="91425" rIns="91425" tIns="91425">
            <a:noAutofit/>
          </a:bodyPr>
          <a:lstStyle/>
          <a:p>
            <a:pPr lvl="0" rtl="0">
              <a:spcBef>
                <a:spcPts val="0"/>
              </a:spcBef>
              <a:buNone/>
            </a:pPr>
            <a:r>
              <a:rPr lang="en"/>
              <a:t>Canvas</a:t>
            </a:r>
          </a:p>
        </p:txBody>
      </p:sp>
      <p:sp>
        <p:nvSpPr>
          <p:cNvPr id="461" name="Shape 461"/>
          <p:cNvSpPr txBox="1"/>
          <p:nvPr/>
        </p:nvSpPr>
        <p:spPr>
          <a:xfrm>
            <a:off x="6789850" y="645625"/>
            <a:ext cx="2195100" cy="4345200"/>
          </a:xfrm>
          <a:prstGeom prst="rect">
            <a:avLst/>
          </a:prstGeom>
          <a:noFill/>
          <a:ln>
            <a:noFill/>
          </a:ln>
        </p:spPr>
        <p:txBody>
          <a:bodyPr anchorCtr="0" anchor="t" bIns="91425" lIns="91425" rIns="91425" tIns="91425">
            <a:noAutofit/>
          </a:bodyPr>
          <a:lstStyle/>
          <a:p>
            <a:pPr lvl="0" rtl="0">
              <a:spcBef>
                <a:spcPts val="0"/>
              </a:spcBef>
              <a:buNone/>
            </a:pPr>
            <a:r>
              <a:rPr b="1" lang="en" sz="1800" u="sng">
                <a:solidFill>
                  <a:srgbClr val="00CFFF"/>
                </a:solidFill>
                <a:latin typeface="Helvetica Neue"/>
                <a:ea typeface="Helvetica Neue"/>
                <a:cs typeface="Helvetica Neue"/>
                <a:sym typeface="Helvetica Neue"/>
                <a:hlinkClick r:id="rId3"/>
              </a:rPr>
              <a:t>We’ve already identified some chunks of work that we can prioritize.</a:t>
            </a:r>
            <a:r>
              <a:rPr b="1" lang="en" sz="1800">
                <a:solidFill>
                  <a:srgbClr val="00CFFF"/>
                </a:solidFill>
                <a:latin typeface="Helvetica Neue"/>
                <a:ea typeface="Helvetica Neue"/>
                <a:cs typeface="Helvetica Neue"/>
                <a:sym typeface="Helvetica Neue"/>
              </a:rPr>
              <a:t> </a:t>
            </a:r>
          </a:p>
          <a:p>
            <a:pPr lvl="0" rtl="0">
              <a:spcBef>
                <a:spcPts val="0"/>
              </a:spcBef>
              <a:buNone/>
            </a:pPr>
            <a:r>
              <a:t/>
            </a:r>
            <a:endParaRPr b="1" sz="1800">
              <a:solidFill>
                <a:srgbClr val="00CFFF"/>
              </a:solidFill>
              <a:latin typeface="Helvetica Neue"/>
              <a:ea typeface="Helvetica Neue"/>
              <a:cs typeface="Helvetica Neue"/>
              <a:sym typeface="Helvetica Neue"/>
            </a:endParaRPr>
          </a:p>
          <a:p>
            <a:pPr lvl="0" rtl="0">
              <a:spcBef>
                <a:spcPts val="0"/>
              </a:spcBef>
              <a:buClr>
                <a:schemeClr val="dk1"/>
              </a:buClr>
              <a:buSzPct val="61111"/>
              <a:buFont typeface="Arial"/>
              <a:buNone/>
            </a:pPr>
            <a:r>
              <a:rPr b="1" lang="en" sz="1800">
                <a:solidFill>
                  <a:srgbClr val="1C304A"/>
                </a:solidFill>
                <a:latin typeface="Helvetica Neue"/>
                <a:ea typeface="Helvetica Neue"/>
                <a:cs typeface="Helvetica Neue"/>
                <a:sym typeface="Helvetica Neue"/>
              </a:rPr>
              <a:t>We’ll use this canvas to prioritize that work, as well as anything else we want to add.</a:t>
            </a:r>
          </a:p>
          <a:p>
            <a:pPr lvl="0" rtl="0">
              <a:spcBef>
                <a:spcPts val="0"/>
              </a:spcBef>
              <a:buNone/>
            </a:pPr>
            <a:r>
              <a:t/>
            </a:r>
            <a:endParaRPr b="1" sz="1800">
              <a:solidFill>
                <a:srgbClr val="1C304A"/>
              </a:solidFill>
              <a:latin typeface="Helvetica Neue"/>
              <a:ea typeface="Helvetica Neue"/>
              <a:cs typeface="Helvetica Neue"/>
              <a:sym typeface="Helvetica Neue"/>
            </a:endParaRPr>
          </a:p>
        </p:txBody>
      </p:sp>
      <p:pic>
        <p:nvPicPr>
          <p:cNvPr descr="the-mission-model-canvas.jpg" id="462" name="Shape 462"/>
          <p:cNvPicPr preferRelativeResize="0"/>
          <p:nvPr/>
        </p:nvPicPr>
        <p:blipFill>
          <a:blip r:embed="rId4">
            <a:alphaModFix/>
          </a:blip>
          <a:stretch>
            <a:fillRect/>
          </a:stretch>
        </p:blipFill>
        <p:spPr>
          <a:xfrm>
            <a:off x="808783" y="797924"/>
            <a:ext cx="5647505" cy="399309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6" name="Shape 466"/>
        <p:cNvGrpSpPr/>
        <p:nvPr/>
      </p:nvGrpSpPr>
      <p:grpSpPr>
        <a:xfrm>
          <a:off x="0" y="0"/>
          <a:ext cx="0" cy="0"/>
          <a:chOff x="0" y="0"/>
          <a:chExt cx="0" cy="0"/>
        </a:xfrm>
      </p:grpSpPr>
      <p:sp>
        <p:nvSpPr>
          <p:cNvPr id="467" name="Shape 467"/>
          <p:cNvSpPr txBox="1"/>
          <p:nvPr>
            <p:ph idx="1" type="subTitle"/>
          </p:nvPr>
        </p:nvSpPr>
        <p:spPr>
          <a:xfrm>
            <a:off x="746072" y="292250"/>
            <a:ext cx="5017500" cy="667500"/>
          </a:xfrm>
          <a:prstGeom prst="rect">
            <a:avLst/>
          </a:prstGeom>
        </p:spPr>
        <p:txBody>
          <a:bodyPr anchorCtr="0" anchor="ctr" bIns="91425" lIns="91425" rIns="91425" tIns="91425">
            <a:noAutofit/>
          </a:bodyPr>
          <a:lstStyle/>
          <a:p>
            <a:pPr lvl="0" rtl="0">
              <a:spcBef>
                <a:spcPts val="0"/>
              </a:spcBef>
              <a:buNone/>
            </a:pPr>
            <a:r>
              <a:rPr lang="en"/>
              <a:t>Canvas</a:t>
            </a:r>
          </a:p>
        </p:txBody>
      </p:sp>
      <p:sp>
        <p:nvSpPr>
          <p:cNvPr id="468" name="Shape 468"/>
          <p:cNvSpPr txBox="1"/>
          <p:nvPr/>
        </p:nvSpPr>
        <p:spPr>
          <a:xfrm>
            <a:off x="6789850" y="645625"/>
            <a:ext cx="2195100" cy="4345200"/>
          </a:xfrm>
          <a:prstGeom prst="rect">
            <a:avLst/>
          </a:prstGeom>
          <a:noFill/>
          <a:ln>
            <a:noFill/>
          </a:ln>
        </p:spPr>
        <p:txBody>
          <a:bodyPr anchorCtr="0" anchor="t" bIns="91425" lIns="91425" rIns="91425" tIns="91425">
            <a:noAutofit/>
          </a:bodyPr>
          <a:lstStyle/>
          <a:p>
            <a:pPr lvl="0" rtl="0">
              <a:spcBef>
                <a:spcPts val="0"/>
              </a:spcBef>
              <a:buNone/>
            </a:pPr>
            <a:r>
              <a:rPr b="1" lang="en" sz="1800">
                <a:solidFill>
                  <a:srgbClr val="1C304A"/>
                </a:solidFill>
                <a:latin typeface="Helvetica Neue"/>
                <a:ea typeface="Helvetica Neue"/>
                <a:cs typeface="Helvetica Neue"/>
                <a:sym typeface="Helvetica Neue"/>
              </a:rPr>
              <a:t>From there, we’ll create a visualization of the path you will take to deliver value quickly to your highest priority beneficiaries: </a:t>
            </a:r>
            <a:r>
              <a:rPr b="1" lang="en" sz="1800">
                <a:solidFill>
                  <a:srgbClr val="00CFFF"/>
                </a:solidFill>
                <a:latin typeface="Helvetica Neue"/>
                <a:ea typeface="Helvetica Neue"/>
                <a:cs typeface="Helvetica Neue"/>
                <a:sym typeface="Helvetica Neue"/>
              </a:rPr>
              <a:t>A product roadmap </a:t>
            </a:r>
            <a:r>
              <a:rPr b="1" lang="en" sz="1800">
                <a:solidFill>
                  <a:srgbClr val="1C304A"/>
                </a:solidFill>
                <a:latin typeface="Helvetica Neue"/>
                <a:ea typeface="Helvetica Neue"/>
                <a:cs typeface="Helvetica Neue"/>
                <a:sym typeface="Helvetica Neue"/>
              </a:rPr>
              <a:t>and </a:t>
            </a:r>
            <a:r>
              <a:rPr b="1" lang="en" sz="1800">
                <a:solidFill>
                  <a:srgbClr val="00CFFF"/>
                </a:solidFill>
                <a:latin typeface="Helvetica Neue"/>
                <a:ea typeface="Helvetica Neue"/>
                <a:cs typeface="Helvetica Neue"/>
                <a:sym typeface="Helvetica Neue"/>
              </a:rPr>
              <a:t>backlog</a:t>
            </a:r>
          </a:p>
          <a:p>
            <a:pPr lvl="0" rtl="0">
              <a:spcBef>
                <a:spcPts val="0"/>
              </a:spcBef>
              <a:buNone/>
            </a:pPr>
            <a:r>
              <a:t/>
            </a:r>
            <a:endParaRPr b="1" sz="1800">
              <a:solidFill>
                <a:srgbClr val="00CFFF"/>
              </a:solidFill>
              <a:latin typeface="Helvetica Neue"/>
              <a:ea typeface="Helvetica Neue"/>
              <a:cs typeface="Helvetica Neue"/>
              <a:sym typeface="Helvetica Neue"/>
            </a:endParaRPr>
          </a:p>
          <a:p>
            <a:pPr lvl="0" rtl="0">
              <a:spcBef>
                <a:spcPts val="0"/>
              </a:spcBef>
              <a:buNone/>
            </a:pPr>
            <a:r>
              <a:t/>
            </a:r>
            <a:endParaRPr b="1" sz="1800">
              <a:solidFill>
                <a:srgbClr val="1C304A"/>
              </a:solidFill>
              <a:latin typeface="Helvetica Neue"/>
              <a:ea typeface="Helvetica Neue"/>
              <a:cs typeface="Helvetica Neue"/>
              <a:sym typeface="Helvetica Neue"/>
            </a:endParaRPr>
          </a:p>
        </p:txBody>
      </p:sp>
      <p:pic>
        <p:nvPicPr>
          <p:cNvPr descr="the-mission-model-canvas.jpg" id="469" name="Shape 469"/>
          <p:cNvPicPr preferRelativeResize="0"/>
          <p:nvPr/>
        </p:nvPicPr>
        <p:blipFill>
          <a:blip r:embed="rId3">
            <a:alphaModFix/>
          </a:blip>
          <a:stretch>
            <a:fillRect/>
          </a:stretch>
        </p:blipFill>
        <p:spPr>
          <a:xfrm>
            <a:off x="808783" y="797924"/>
            <a:ext cx="5647505" cy="399309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3" name="Shape 473"/>
        <p:cNvGrpSpPr/>
        <p:nvPr/>
      </p:nvGrpSpPr>
      <p:grpSpPr>
        <a:xfrm>
          <a:off x="0" y="0"/>
          <a:ext cx="0" cy="0"/>
          <a:chOff x="0" y="0"/>
          <a:chExt cx="0" cy="0"/>
        </a:xfrm>
      </p:grpSpPr>
      <p:sp>
        <p:nvSpPr>
          <p:cNvPr id="474" name="Shape 474"/>
          <p:cNvSpPr txBox="1"/>
          <p:nvPr>
            <p:ph type="ctrTitle"/>
          </p:nvPr>
        </p:nvSpPr>
        <p:spPr>
          <a:xfrm>
            <a:off x="712850" y="536206"/>
            <a:ext cx="7386600" cy="3732900"/>
          </a:xfrm>
          <a:prstGeom prst="rect">
            <a:avLst/>
          </a:prstGeom>
        </p:spPr>
        <p:txBody>
          <a:bodyPr anchorCtr="0" anchor="ctr" bIns="91425" lIns="91425" rIns="91425" tIns="91425">
            <a:noAutofit/>
          </a:bodyPr>
          <a:lstStyle/>
          <a:p>
            <a:pPr lvl="0">
              <a:spcBef>
                <a:spcPts val="0"/>
              </a:spcBef>
              <a:buNone/>
            </a:pPr>
            <a:r>
              <a:rPr lang="en"/>
              <a:t>The Mission Model Canvas</a:t>
            </a:r>
          </a:p>
        </p:txBody>
      </p:sp>
      <p:sp>
        <p:nvSpPr>
          <p:cNvPr id="475" name="Shape 475"/>
          <p:cNvSpPr txBox="1"/>
          <p:nvPr>
            <p:ph idx="1" type="subTitle"/>
          </p:nvPr>
        </p:nvSpPr>
        <p:spPr>
          <a:xfrm>
            <a:off x="746072" y="292250"/>
            <a:ext cx="5017500" cy="667500"/>
          </a:xfrm>
          <a:prstGeom prst="rect">
            <a:avLst/>
          </a:prstGeom>
        </p:spPr>
        <p:txBody>
          <a:bodyPr anchorCtr="0" anchor="ctr" bIns="91425" lIns="91425" rIns="91425" tIns="91425">
            <a:noAutofit/>
          </a:bodyPr>
          <a:lstStyle/>
          <a:p>
            <a:pPr lvl="0">
              <a:spcBef>
                <a:spcPts val="0"/>
              </a:spcBef>
              <a:buNone/>
            </a:pPr>
            <a:r>
              <a:rPr lang="en"/>
              <a:t>Developing a strategic roadmap</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9" name="Shape 479"/>
        <p:cNvGrpSpPr/>
        <p:nvPr/>
      </p:nvGrpSpPr>
      <p:grpSpPr>
        <a:xfrm>
          <a:off x="0" y="0"/>
          <a:ext cx="0" cy="0"/>
          <a:chOff x="0" y="0"/>
          <a:chExt cx="0" cy="0"/>
        </a:xfrm>
      </p:grpSpPr>
      <p:sp>
        <p:nvSpPr>
          <p:cNvPr id="480" name="Shape 480"/>
          <p:cNvSpPr/>
          <p:nvPr/>
        </p:nvSpPr>
        <p:spPr>
          <a:xfrm>
            <a:off x="5283025" y="124024"/>
            <a:ext cx="3232500" cy="3629400"/>
          </a:xfrm>
          <a:prstGeom prst="rect">
            <a:avLst/>
          </a:prstGeom>
          <a:solidFill>
            <a:srgbClr val="3C78D8">
              <a:alpha val="28080"/>
            </a:srgbClr>
          </a:solidFill>
          <a:ln>
            <a:noFill/>
          </a:ln>
        </p:spPr>
        <p:txBody>
          <a:bodyPr anchorCtr="0" anchor="ctr" bIns="91425" lIns="91425" rIns="91425" tIns="91425">
            <a:noAutofit/>
          </a:bodyPr>
          <a:lstStyle/>
          <a:p>
            <a:pPr lvl="0">
              <a:spcBef>
                <a:spcPts val="0"/>
              </a:spcBef>
              <a:buNone/>
            </a:pPr>
            <a:r>
              <a:t/>
            </a:r>
            <a:endParaRPr/>
          </a:p>
        </p:txBody>
      </p:sp>
      <p:sp>
        <p:nvSpPr>
          <p:cNvPr id="481" name="Shape 481"/>
          <p:cNvSpPr/>
          <p:nvPr/>
        </p:nvSpPr>
        <p:spPr>
          <a:xfrm>
            <a:off x="2826702" y="1043718"/>
            <a:ext cx="2255700" cy="2189700"/>
          </a:xfrm>
          <a:prstGeom prst="wedgeRectCallout">
            <a:avLst>
              <a:gd fmla="val 75700" name="adj1"/>
              <a:gd fmla="val -33517" name="adj2"/>
            </a:avLst>
          </a:prstGeom>
          <a:solidFill>
            <a:srgbClr val="3C78D8"/>
          </a:solidFill>
          <a:ln>
            <a:noFill/>
          </a:ln>
        </p:spPr>
        <p:txBody>
          <a:bodyPr anchorCtr="0" anchor="ctr" bIns="91425" lIns="91425" rIns="91425" tIns="91425">
            <a:noAutofit/>
          </a:bodyPr>
          <a:lstStyle/>
          <a:p>
            <a:pPr lvl="0" rtl="0">
              <a:spcBef>
                <a:spcPts val="0"/>
              </a:spcBef>
              <a:buNone/>
            </a:pPr>
            <a:r>
              <a:t/>
            </a:r>
            <a:endParaRPr/>
          </a:p>
        </p:txBody>
      </p:sp>
      <p:sp>
        <p:nvSpPr>
          <p:cNvPr id="482" name="Shape 482"/>
          <p:cNvSpPr txBox="1"/>
          <p:nvPr/>
        </p:nvSpPr>
        <p:spPr>
          <a:xfrm>
            <a:off x="2981102" y="1180162"/>
            <a:ext cx="1946400" cy="1910100"/>
          </a:xfrm>
          <a:prstGeom prst="rect">
            <a:avLst/>
          </a:prstGeom>
          <a:noFill/>
          <a:ln>
            <a:noFill/>
          </a:ln>
        </p:spPr>
        <p:txBody>
          <a:bodyPr anchorCtr="0" anchor="t" bIns="91425" lIns="91425" rIns="91425" tIns="91425">
            <a:noAutofit/>
          </a:bodyPr>
          <a:lstStyle/>
          <a:p>
            <a:pPr lvl="0" rtl="0">
              <a:spcBef>
                <a:spcPts val="0"/>
              </a:spcBef>
              <a:buNone/>
            </a:pPr>
            <a:r>
              <a:rPr lang="en" sz="1600">
                <a:solidFill>
                  <a:srgbClr val="FFFFFF"/>
                </a:solidFill>
              </a:rPr>
              <a:t>About our users, aka “beneficiaries” or customers</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6" name="Shape 486"/>
        <p:cNvGrpSpPr/>
        <p:nvPr/>
      </p:nvGrpSpPr>
      <p:grpSpPr>
        <a:xfrm>
          <a:off x="0" y="0"/>
          <a:ext cx="0" cy="0"/>
          <a:chOff x="0" y="0"/>
          <a:chExt cx="0" cy="0"/>
        </a:xfrm>
      </p:grpSpPr>
      <p:sp>
        <p:nvSpPr>
          <p:cNvPr id="487" name="Shape 487"/>
          <p:cNvSpPr/>
          <p:nvPr/>
        </p:nvSpPr>
        <p:spPr>
          <a:xfrm>
            <a:off x="3704100" y="132274"/>
            <a:ext cx="1587300" cy="3629400"/>
          </a:xfrm>
          <a:prstGeom prst="rect">
            <a:avLst/>
          </a:prstGeom>
          <a:solidFill>
            <a:srgbClr val="3C78D8">
              <a:alpha val="28080"/>
            </a:srgbClr>
          </a:solidFill>
          <a:ln>
            <a:noFill/>
          </a:ln>
        </p:spPr>
        <p:txBody>
          <a:bodyPr anchorCtr="0" anchor="ctr" bIns="91425" lIns="91425" rIns="91425" tIns="91425">
            <a:noAutofit/>
          </a:bodyPr>
          <a:lstStyle/>
          <a:p>
            <a:pPr lvl="0">
              <a:spcBef>
                <a:spcPts val="0"/>
              </a:spcBef>
              <a:buNone/>
            </a:pPr>
            <a:r>
              <a:t/>
            </a:r>
            <a:endParaRPr/>
          </a:p>
        </p:txBody>
      </p:sp>
      <p:sp>
        <p:nvSpPr>
          <p:cNvPr id="488" name="Shape 488"/>
          <p:cNvSpPr/>
          <p:nvPr/>
        </p:nvSpPr>
        <p:spPr>
          <a:xfrm>
            <a:off x="1130302" y="1043718"/>
            <a:ext cx="2255700" cy="2189700"/>
          </a:xfrm>
          <a:prstGeom prst="wedgeRectCallout">
            <a:avLst>
              <a:gd fmla="val 75700" name="adj1"/>
              <a:gd fmla="val -33517" name="adj2"/>
            </a:avLst>
          </a:prstGeom>
          <a:solidFill>
            <a:srgbClr val="3C78D8"/>
          </a:solidFill>
          <a:ln>
            <a:noFill/>
          </a:ln>
        </p:spPr>
        <p:txBody>
          <a:bodyPr anchorCtr="0" anchor="ctr" bIns="91425" lIns="91425" rIns="91425" tIns="91425">
            <a:noAutofit/>
          </a:bodyPr>
          <a:lstStyle/>
          <a:p>
            <a:pPr lvl="0" rtl="0">
              <a:spcBef>
                <a:spcPts val="0"/>
              </a:spcBef>
              <a:buNone/>
            </a:pPr>
            <a:r>
              <a:t/>
            </a:r>
            <a:endParaRPr/>
          </a:p>
        </p:txBody>
      </p:sp>
      <p:sp>
        <p:nvSpPr>
          <p:cNvPr id="489" name="Shape 489"/>
          <p:cNvSpPr txBox="1"/>
          <p:nvPr/>
        </p:nvSpPr>
        <p:spPr>
          <a:xfrm>
            <a:off x="1284702" y="1180162"/>
            <a:ext cx="1946400" cy="1910100"/>
          </a:xfrm>
          <a:prstGeom prst="rect">
            <a:avLst/>
          </a:prstGeom>
          <a:noFill/>
          <a:ln>
            <a:noFill/>
          </a:ln>
        </p:spPr>
        <p:txBody>
          <a:bodyPr anchorCtr="0" anchor="t" bIns="91425" lIns="91425" rIns="91425" tIns="91425">
            <a:noAutofit/>
          </a:bodyPr>
          <a:lstStyle/>
          <a:p>
            <a:pPr lvl="0" rtl="0">
              <a:spcBef>
                <a:spcPts val="0"/>
              </a:spcBef>
              <a:buNone/>
            </a:pPr>
            <a:r>
              <a:rPr lang="en" sz="1600">
                <a:solidFill>
                  <a:srgbClr val="FFFFFF"/>
                </a:solidFill>
              </a:rPr>
              <a:t>About our offering</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3" name="Shape 493"/>
        <p:cNvGrpSpPr/>
        <p:nvPr/>
      </p:nvGrpSpPr>
      <p:grpSpPr>
        <a:xfrm>
          <a:off x="0" y="0"/>
          <a:ext cx="0" cy="0"/>
          <a:chOff x="0" y="0"/>
          <a:chExt cx="0" cy="0"/>
        </a:xfrm>
      </p:grpSpPr>
      <p:sp>
        <p:nvSpPr>
          <p:cNvPr id="494" name="Shape 494"/>
          <p:cNvSpPr/>
          <p:nvPr/>
        </p:nvSpPr>
        <p:spPr>
          <a:xfrm>
            <a:off x="487799" y="132274"/>
            <a:ext cx="3207900" cy="3612900"/>
          </a:xfrm>
          <a:prstGeom prst="rect">
            <a:avLst/>
          </a:prstGeom>
          <a:solidFill>
            <a:srgbClr val="3C78D8">
              <a:alpha val="28080"/>
            </a:srgbClr>
          </a:solidFill>
          <a:ln>
            <a:noFill/>
          </a:ln>
        </p:spPr>
        <p:txBody>
          <a:bodyPr anchorCtr="0" anchor="ctr" bIns="91425" lIns="91425" rIns="91425" tIns="91425">
            <a:noAutofit/>
          </a:bodyPr>
          <a:lstStyle/>
          <a:p>
            <a:pPr lvl="0">
              <a:spcBef>
                <a:spcPts val="0"/>
              </a:spcBef>
              <a:buNone/>
            </a:pPr>
            <a:r>
              <a:t/>
            </a:r>
            <a:endParaRPr/>
          </a:p>
        </p:txBody>
      </p:sp>
      <p:sp>
        <p:nvSpPr>
          <p:cNvPr id="495" name="Shape 495"/>
          <p:cNvSpPr/>
          <p:nvPr/>
        </p:nvSpPr>
        <p:spPr>
          <a:xfrm>
            <a:off x="4136452" y="1043718"/>
            <a:ext cx="2255700" cy="2189700"/>
          </a:xfrm>
          <a:prstGeom prst="wedgeRectCallout">
            <a:avLst>
              <a:gd fmla="val -83379" name="adj1"/>
              <a:gd fmla="val -33177" name="adj2"/>
            </a:avLst>
          </a:prstGeom>
          <a:solidFill>
            <a:srgbClr val="3C78D8"/>
          </a:solidFill>
          <a:ln>
            <a:noFill/>
          </a:ln>
        </p:spPr>
        <p:txBody>
          <a:bodyPr anchorCtr="0" anchor="ctr" bIns="91425" lIns="91425" rIns="91425" tIns="91425">
            <a:noAutofit/>
          </a:bodyPr>
          <a:lstStyle/>
          <a:p>
            <a:pPr lvl="0" rtl="0">
              <a:spcBef>
                <a:spcPts val="0"/>
              </a:spcBef>
              <a:buNone/>
            </a:pPr>
            <a:r>
              <a:t/>
            </a:r>
            <a:endParaRPr/>
          </a:p>
        </p:txBody>
      </p:sp>
      <p:sp>
        <p:nvSpPr>
          <p:cNvPr id="496" name="Shape 496"/>
          <p:cNvSpPr txBox="1"/>
          <p:nvPr/>
        </p:nvSpPr>
        <p:spPr>
          <a:xfrm>
            <a:off x="4290852" y="1180162"/>
            <a:ext cx="1946400" cy="1910100"/>
          </a:xfrm>
          <a:prstGeom prst="rect">
            <a:avLst/>
          </a:prstGeom>
          <a:noFill/>
          <a:ln>
            <a:noFill/>
          </a:ln>
        </p:spPr>
        <p:txBody>
          <a:bodyPr anchorCtr="0" anchor="t" bIns="91425" lIns="91425" rIns="91425" tIns="91425">
            <a:noAutofit/>
          </a:bodyPr>
          <a:lstStyle/>
          <a:p>
            <a:pPr lvl="0" rtl="0">
              <a:spcBef>
                <a:spcPts val="0"/>
              </a:spcBef>
              <a:buNone/>
            </a:pPr>
            <a:r>
              <a:rPr lang="en" sz="1600">
                <a:solidFill>
                  <a:srgbClr val="FFFFFF"/>
                </a:solidFill>
              </a:rPr>
              <a:t>About our team, work, partners and capabilities</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0" name="Shape 500"/>
        <p:cNvGrpSpPr/>
        <p:nvPr/>
      </p:nvGrpSpPr>
      <p:grpSpPr>
        <a:xfrm>
          <a:off x="0" y="0"/>
          <a:ext cx="0" cy="0"/>
          <a:chOff x="0" y="0"/>
          <a:chExt cx="0" cy="0"/>
        </a:xfrm>
      </p:grpSpPr>
      <p:sp>
        <p:nvSpPr>
          <p:cNvPr id="501" name="Shape 501"/>
          <p:cNvSpPr/>
          <p:nvPr/>
        </p:nvSpPr>
        <p:spPr>
          <a:xfrm>
            <a:off x="6889450" y="129850"/>
            <a:ext cx="1626300" cy="3607200"/>
          </a:xfrm>
          <a:prstGeom prst="rect">
            <a:avLst/>
          </a:prstGeom>
          <a:noFill/>
          <a:ln cap="flat" cmpd="sng" w="76200">
            <a:solidFill>
              <a:srgbClr val="3D85C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02" name="Shape 502"/>
          <p:cNvSpPr/>
          <p:nvPr/>
        </p:nvSpPr>
        <p:spPr>
          <a:xfrm>
            <a:off x="4386475" y="806849"/>
            <a:ext cx="2255700" cy="2706900"/>
          </a:xfrm>
          <a:prstGeom prst="wedgeRectCallout">
            <a:avLst>
              <a:gd fmla="val 75700" name="adj1"/>
              <a:gd fmla="val -33517" name="adj2"/>
            </a:avLst>
          </a:prstGeom>
          <a:solidFill>
            <a:srgbClr val="3D85C6"/>
          </a:solidFill>
          <a:ln>
            <a:noFill/>
          </a:ln>
        </p:spPr>
        <p:txBody>
          <a:bodyPr anchorCtr="0" anchor="ctr" bIns="91425" lIns="91425" rIns="91425" tIns="91425">
            <a:noAutofit/>
          </a:bodyPr>
          <a:lstStyle/>
          <a:p>
            <a:pPr lvl="0" rtl="0">
              <a:spcBef>
                <a:spcPts val="0"/>
              </a:spcBef>
              <a:buNone/>
            </a:pPr>
            <a:r>
              <a:t/>
            </a:r>
            <a:endParaRPr/>
          </a:p>
        </p:txBody>
      </p:sp>
      <p:sp>
        <p:nvSpPr>
          <p:cNvPr id="503" name="Shape 503"/>
          <p:cNvSpPr txBox="1"/>
          <p:nvPr/>
        </p:nvSpPr>
        <p:spPr>
          <a:xfrm>
            <a:off x="4540875" y="943294"/>
            <a:ext cx="1946400" cy="1910100"/>
          </a:xfrm>
          <a:prstGeom prst="rect">
            <a:avLst/>
          </a:prstGeom>
          <a:noFill/>
          <a:ln>
            <a:noFill/>
          </a:ln>
        </p:spPr>
        <p:txBody>
          <a:bodyPr anchorCtr="0" anchor="t" bIns="91425" lIns="91425" rIns="91425" tIns="91425">
            <a:noAutofit/>
          </a:bodyPr>
          <a:lstStyle/>
          <a:p>
            <a:pPr lvl="0" rtl="0">
              <a:spcBef>
                <a:spcPts val="0"/>
              </a:spcBef>
              <a:buNone/>
            </a:pPr>
            <a:r>
              <a:rPr lang="en" sz="1600">
                <a:solidFill>
                  <a:srgbClr val="FFFFFF"/>
                </a:solidFill>
              </a:rPr>
              <a:t>Who are the users that we are serving?</a:t>
            </a:r>
          </a:p>
          <a:p>
            <a:pPr lvl="0" rtl="0">
              <a:spcBef>
                <a:spcPts val="0"/>
              </a:spcBef>
              <a:buNone/>
            </a:pPr>
            <a:r>
              <a:t/>
            </a:r>
            <a:endParaRPr sz="1600">
              <a:solidFill>
                <a:srgbClr val="FFFFFF"/>
              </a:solidFill>
            </a:endParaRPr>
          </a:p>
          <a:p>
            <a:pPr lvl="0" rtl="0">
              <a:spcBef>
                <a:spcPts val="0"/>
              </a:spcBef>
              <a:buNone/>
            </a:pPr>
            <a:r>
              <a:rPr lang="en" sz="1600">
                <a:solidFill>
                  <a:srgbClr val="FFFFFF"/>
                </a:solidFill>
              </a:rPr>
              <a:t>What segments do they fall into?</a:t>
            </a:r>
          </a:p>
          <a:p>
            <a:pPr lvl="0" rtl="0">
              <a:spcBef>
                <a:spcPts val="0"/>
              </a:spcBef>
              <a:buNone/>
            </a:pPr>
            <a:r>
              <a:t/>
            </a:r>
            <a:endParaRPr sz="1600">
              <a:solidFill>
                <a:srgbClr val="FFFFFF"/>
              </a:solidFill>
            </a:endParaRPr>
          </a:p>
          <a:p>
            <a:pPr lvl="0" rtl="0">
              <a:spcBef>
                <a:spcPts val="0"/>
              </a:spcBef>
              <a:buNone/>
            </a:pPr>
            <a:r>
              <a:rPr lang="en" sz="1600">
                <a:solidFill>
                  <a:srgbClr val="FFFFFF"/>
                </a:solidFill>
              </a:rPr>
              <a:t>What “jobs” do they need to get done?</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7" name="Shape 507"/>
        <p:cNvGrpSpPr/>
        <p:nvPr/>
      </p:nvGrpSpPr>
      <p:grpSpPr>
        <a:xfrm>
          <a:off x="0" y="0"/>
          <a:ext cx="0" cy="0"/>
          <a:chOff x="0" y="0"/>
          <a:chExt cx="0" cy="0"/>
        </a:xfrm>
      </p:grpSpPr>
      <p:sp>
        <p:nvSpPr>
          <p:cNvPr id="508" name="Shape 508"/>
          <p:cNvSpPr/>
          <p:nvPr/>
        </p:nvSpPr>
        <p:spPr>
          <a:xfrm>
            <a:off x="3703350" y="118374"/>
            <a:ext cx="1580100" cy="3626400"/>
          </a:xfrm>
          <a:prstGeom prst="rect">
            <a:avLst/>
          </a:prstGeom>
          <a:noFill/>
          <a:ln cap="flat" cmpd="sng" w="76200">
            <a:solidFill>
              <a:srgbClr val="3D85C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09" name="Shape 509"/>
          <p:cNvSpPr/>
          <p:nvPr/>
        </p:nvSpPr>
        <p:spPr>
          <a:xfrm>
            <a:off x="5583650" y="1043718"/>
            <a:ext cx="2255700" cy="2189700"/>
          </a:xfrm>
          <a:prstGeom prst="wedgeRectCallout">
            <a:avLst>
              <a:gd fmla="val -75413" name="adj1"/>
              <a:gd fmla="val -33489" name="adj2"/>
            </a:avLst>
          </a:prstGeom>
          <a:solidFill>
            <a:srgbClr val="3D85C6"/>
          </a:solidFill>
          <a:ln>
            <a:noFill/>
          </a:ln>
        </p:spPr>
        <p:txBody>
          <a:bodyPr anchorCtr="0" anchor="ctr" bIns="91425" lIns="91425" rIns="91425" tIns="91425">
            <a:noAutofit/>
          </a:bodyPr>
          <a:lstStyle/>
          <a:p>
            <a:pPr lvl="0" rtl="0">
              <a:spcBef>
                <a:spcPts val="0"/>
              </a:spcBef>
              <a:buNone/>
            </a:pPr>
            <a:r>
              <a:t/>
            </a:r>
            <a:endParaRPr/>
          </a:p>
        </p:txBody>
      </p:sp>
      <p:sp>
        <p:nvSpPr>
          <p:cNvPr id="510" name="Shape 510"/>
          <p:cNvSpPr txBox="1"/>
          <p:nvPr/>
        </p:nvSpPr>
        <p:spPr>
          <a:xfrm>
            <a:off x="5738050" y="1180162"/>
            <a:ext cx="1946400" cy="1910100"/>
          </a:xfrm>
          <a:prstGeom prst="rect">
            <a:avLst/>
          </a:prstGeom>
          <a:noFill/>
          <a:ln>
            <a:noFill/>
          </a:ln>
        </p:spPr>
        <p:txBody>
          <a:bodyPr anchorCtr="0" anchor="t" bIns="91425" lIns="91425" rIns="91425" tIns="91425">
            <a:noAutofit/>
          </a:bodyPr>
          <a:lstStyle/>
          <a:p>
            <a:pPr lvl="0" rtl="0">
              <a:spcBef>
                <a:spcPts val="0"/>
              </a:spcBef>
              <a:buNone/>
            </a:pPr>
            <a:r>
              <a:rPr lang="en" sz="1600">
                <a:solidFill>
                  <a:srgbClr val="FFFFFF"/>
                </a:solidFill>
              </a:rPr>
              <a:t>What are we offering to them?</a:t>
            </a:r>
          </a:p>
          <a:p>
            <a:pPr lvl="0" rtl="0">
              <a:spcBef>
                <a:spcPts val="0"/>
              </a:spcBef>
              <a:buNone/>
            </a:pPr>
            <a:r>
              <a:t/>
            </a:r>
            <a:endParaRPr sz="1600">
              <a:solidFill>
                <a:srgbClr val="FFFFFF"/>
              </a:solidFill>
            </a:endParaRPr>
          </a:p>
          <a:p>
            <a:pPr lvl="0" rtl="0">
              <a:spcBef>
                <a:spcPts val="0"/>
              </a:spcBef>
              <a:buNone/>
            </a:pPr>
            <a:r>
              <a:rPr lang="en" sz="1600">
                <a:solidFill>
                  <a:srgbClr val="FFFFFF"/>
                </a:solidFill>
              </a:rPr>
              <a:t>What are we helping them get done?</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4" name="Shape 514"/>
        <p:cNvGrpSpPr/>
        <p:nvPr/>
      </p:nvGrpSpPr>
      <p:grpSpPr>
        <a:xfrm>
          <a:off x="0" y="0"/>
          <a:ext cx="0" cy="0"/>
          <a:chOff x="0" y="0"/>
          <a:chExt cx="0" cy="0"/>
        </a:xfrm>
      </p:grpSpPr>
      <p:sp>
        <p:nvSpPr>
          <p:cNvPr id="515" name="Shape 515"/>
          <p:cNvSpPr/>
          <p:nvPr/>
        </p:nvSpPr>
        <p:spPr>
          <a:xfrm>
            <a:off x="5304223" y="1953602"/>
            <a:ext cx="1582499" cy="1790999"/>
          </a:xfrm>
          <a:prstGeom prst="rect">
            <a:avLst/>
          </a:prstGeom>
          <a:noFill/>
          <a:ln cap="flat" cmpd="sng" w="76200">
            <a:solidFill>
              <a:srgbClr val="3D85C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16" name="Shape 516"/>
          <p:cNvSpPr/>
          <p:nvPr/>
        </p:nvSpPr>
        <p:spPr>
          <a:xfrm>
            <a:off x="2766837" y="1953587"/>
            <a:ext cx="2255700" cy="2189700"/>
          </a:xfrm>
          <a:prstGeom prst="wedgeRectCallout">
            <a:avLst>
              <a:gd fmla="val 75700" name="adj1"/>
              <a:gd fmla="val -33517" name="adj2"/>
            </a:avLst>
          </a:prstGeom>
          <a:solidFill>
            <a:srgbClr val="3D85C6"/>
          </a:solidFill>
          <a:ln>
            <a:noFill/>
          </a:ln>
        </p:spPr>
        <p:txBody>
          <a:bodyPr anchorCtr="0" anchor="ctr" bIns="91425" lIns="91425" rIns="91425" tIns="91425">
            <a:noAutofit/>
          </a:bodyPr>
          <a:lstStyle/>
          <a:p>
            <a:pPr lvl="0" rtl="0">
              <a:spcBef>
                <a:spcPts val="0"/>
              </a:spcBef>
              <a:buNone/>
            </a:pPr>
            <a:r>
              <a:t/>
            </a:r>
            <a:endParaRPr/>
          </a:p>
        </p:txBody>
      </p:sp>
      <p:sp>
        <p:nvSpPr>
          <p:cNvPr id="517" name="Shape 517"/>
          <p:cNvSpPr txBox="1"/>
          <p:nvPr/>
        </p:nvSpPr>
        <p:spPr>
          <a:xfrm>
            <a:off x="2921237" y="2090031"/>
            <a:ext cx="1946400" cy="1910100"/>
          </a:xfrm>
          <a:prstGeom prst="rect">
            <a:avLst/>
          </a:prstGeom>
          <a:noFill/>
          <a:ln>
            <a:noFill/>
          </a:ln>
        </p:spPr>
        <p:txBody>
          <a:bodyPr anchorCtr="0" anchor="t" bIns="91425" lIns="91425" rIns="91425" tIns="91425">
            <a:noAutofit/>
          </a:bodyPr>
          <a:lstStyle/>
          <a:p>
            <a:pPr lvl="0" rtl="0">
              <a:spcBef>
                <a:spcPts val="0"/>
              </a:spcBef>
              <a:buNone/>
            </a:pPr>
            <a:r>
              <a:rPr lang="en" sz="1600">
                <a:solidFill>
                  <a:srgbClr val="FFFFFF"/>
                </a:solidFill>
              </a:rPr>
              <a:t>How do we reach each beneficiary segment?</a:t>
            </a:r>
          </a:p>
          <a:p>
            <a:pPr lvl="0" rtl="0">
              <a:spcBef>
                <a:spcPts val="0"/>
              </a:spcBef>
              <a:buNone/>
            </a:pPr>
            <a:r>
              <a:t/>
            </a:r>
            <a:endParaRPr sz="1600">
              <a:solidFill>
                <a:srgbClr val="FFFFFF"/>
              </a:solidFill>
            </a:endParaRPr>
          </a:p>
          <a:p>
            <a:pPr lvl="0" rtl="0">
              <a:spcBef>
                <a:spcPts val="0"/>
              </a:spcBef>
              <a:buNone/>
            </a:pPr>
            <a:r>
              <a:rPr lang="en" sz="1600">
                <a:solidFill>
                  <a:srgbClr val="FFFFFF"/>
                </a:solidFill>
              </a:rPr>
              <a:t>How do we get our solutions into their hands?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1" name="Shape 331"/>
        <p:cNvGrpSpPr/>
        <p:nvPr/>
      </p:nvGrpSpPr>
      <p:grpSpPr>
        <a:xfrm>
          <a:off x="0" y="0"/>
          <a:ext cx="0" cy="0"/>
          <a:chOff x="0" y="0"/>
          <a:chExt cx="0" cy="0"/>
        </a:xfrm>
      </p:grpSpPr>
      <p:sp>
        <p:nvSpPr>
          <p:cNvPr id="332" name="Shape 332"/>
          <p:cNvSpPr/>
          <p:nvPr/>
        </p:nvSpPr>
        <p:spPr>
          <a:xfrm>
            <a:off x="96850" y="1377300"/>
            <a:ext cx="6542400" cy="3723000"/>
          </a:xfrm>
          <a:prstGeom prst="rect">
            <a:avLst/>
          </a:prstGeom>
          <a:solidFill>
            <a:srgbClr val="FFFFFF">
              <a:alpha val="71920"/>
            </a:srgbClr>
          </a:solidFill>
          <a:ln>
            <a:noFill/>
          </a:ln>
        </p:spPr>
        <p:txBody>
          <a:bodyPr anchorCtr="0" anchor="ctr" bIns="91425" lIns="91425" rIns="91425" tIns="91425">
            <a:noAutofit/>
          </a:bodyPr>
          <a:lstStyle/>
          <a:p>
            <a:pPr lvl="0">
              <a:spcBef>
                <a:spcPts val="0"/>
              </a:spcBef>
              <a:buNone/>
            </a:pPr>
            <a:r>
              <a:t/>
            </a:r>
            <a:endParaRPr/>
          </a:p>
        </p:txBody>
      </p:sp>
      <p:sp>
        <p:nvSpPr>
          <p:cNvPr id="333" name="Shape 333"/>
          <p:cNvSpPr/>
          <p:nvPr/>
        </p:nvSpPr>
        <p:spPr>
          <a:xfrm>
            <a:off x="139875" y="152400"/>
            <a:ext cx="6466500" cy="1224900"/>
          </a:xfrm>
          <a:prstGeom prst="rect">
            <a:avLst/>
          </a:prstGeom>
          <a:noFill/>
          <a:ln cap="flat" cmpd="sng" w="38100">
            <a:solidFill>
              <a:srgbClr val="3C78D8"/>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334" name="Shape 334"/>
          <p:cNvSpPr txBox="1"/>
          <p:nvPr/>
        </p:nvSpPr>
        <p:spPr>
          <a:xfrm>
            <a:off x="6789850" y="313800"/>
            <a:ext cx="2195100" cy="2840700"/>
          </a:xfrm>
          <a:prstGeom prst="rect">
            <a:avLst/>
          </a:prstGeom>
          <a:noFill/>
          <a:ln>
            <a:noFill/>
          </a:ln>
        </p:spPr>
        <p:txBody>
          <a:bodyPr anchorCtr="0" anchor="t" bIns="91425" lIns="91425" rIns="91425" tIns="91425">
            <a:noAutofit/>
          </a:bodyPr>
          <a:lstStyle/>
          <a:p>
            <a:pPr lvl="0" rtl="0">
              <a:spcBef>
                <a:spcPts val="0"/>
              </a:spcBef>
              <a:buNone/>
            </a:pPr>
            <a:r>
              <a:rPr b="1" lang="en" sz="1800">
                <a:solidFill>
                  <a:srgbClr val="1C304A"/>
                </a:solidFill>
              </a:rPr>
              <a:t>Vision</a:t>
            </a:r>
            <a:br>
              <a:rPr b="1" lang="en" sz="1800">
                <a:solidFill>
                  <a:srgbClr val="1C304A"/>
                </a:solidFill>
              </a:rPr>
            </a:br>
            <a:r>
              <a:rPr lang="en" sz="1800">
                <a:solidFill>
                  <a:srgbClr val="00CFFF"/>
                </a:solidFill>
              </a:rPr>
              <a:t>Vision statement</a:t>
            </a:r>
            <a:r>
              <a:rPr lang="en" sz="1800">
                <a:solidFill>
                  <a:srgbClr val="1C304A"/>
                </a:solidFill>
              </a:rPr>
              <a:t> and </a:t>
            </a:r>
            <a:r>
              <a:rPr lang="en" sz="1800">
                <a:solidFill>
                  <a:srgbClr val="00CFFF"/>
                </a:solidFill>
              </a:rPr>
              <a:t>canvas</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1" name="Shape 521"/>
        <p:cNvGrpSpPr/>
        <p:nvPr/>
      </p:nvGrpSpPr>
      <p:grpSpPr>
        <a:xfrm>
          <a:off x="0" y="0"/>
          <a:ext cx="0" cy="0"/>
          <a:chOff x="0" y="0"/>
          <a:chExt cx="0" cy="0"/>
        </a:xfrm>
      </p:grpSpPr>
      <p:sp>
        <p:nvSpPr>
          <p:cNvPr id="522" name="Shape 522"/>
          <p:cNvSpPr/>
          <p:nvPr/>
        </p:nvSpPr>
        <p:spPr>
          <a:xfrm>
            <a:off x="5292550" y="133951"/>
            <a:ext cx="1605000" cy="1824600"/>
          </a:xfrm>
          <a:prstGeom prst="rect">
            <a:avLst/>
          </a:prstGeom>
          <a:noFill/>
          <a:ln cap="flat" cmpd="sng" w="76200">
            <a:solidFill>
              <a:srgbClr val="3D85C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23" name="Shape 523"/>
          <p:cNvSpPr/>
          <p:nvPr/>
        </p:nvSpPr>
        <p:spPr>
          <a:xfrm>
            <a:off x="2755183" y="525704"/>
            <a:ext cx="2255700" cy="2189700"/>
          </a:xfrm>
          <a:prstGeom prst="wedgeRectCallout">
            <a:avLst>
              <a:gd fmla="val 75700" name="adj1"/>
              <a:gd fmla="val -33517" name="adj2"/>
            </a:avLst>
          </a:prstGeom>
          <a:solidFill>
            <a:srgbClr val="3D85C6"/>
          </a:solidFill>
          <a:ln>
            <a:noFill/>
          </a:ln>
        </p:spPr>
        <p:txBody>
          <a:bodyPr anchorCtr="0" anchor="ctr" bIns="91425" lIns="91425" rIns="91425" tIns="91425">
            <a:noAutofit/>
          </a:bodyPr>
          <a:lstStyle/>
          <a:p>
            <a:pPr lvl="0" rtl="0">
              <a:spcBef>
                <a:spcPts val="0"/>
              </a:spcBef>
              <a:buNone/>
            </a:pPr>
            <a:r>
              <a:t/>
            </a:r>
            <a:endParaRPr/>
          </a:p>
        </p:txBody>
      </p:sp>
      <p:sp>
        <p:nvSpPr>
          <p:cNvPr id="524" name="Shape 524"/>
          <p:cNvSpPr txBox="1"/>
          <p:nvPr/>
        </p:nvSpPr>
        <p:spPr>
          <a:xfrm>
            <a:off x="2909583" y="662147"/>
            <a:ext cx="1946400" cy="1910100"/>
          </a:xfrm>
          <a:prstGeom prst="rect">
            <a:avLst/>
          </a:prstGeom>
          <a:noFill/>
          <a:ln>
            <a:noFill/>
          </a:ln>
        </p:spPr>
        <p:txBody>
          <a:bodyPr anchorCtr="0" anchor="t" bIns="91425" lIns="91425" rIns="91425" tIns="91425">
            <a:noAutofit/>
          </a:bodyPr>
          <a:lstStyle/>
          <a:p>
            <a:pPr lvl="0" rtl="0">
              <a:spcBef>
                <a:spcPts val="0"/>
              </a:spcBef>
              <a:buNone/>
            </a:pPr>
            <a:r>
              <a:rPr lang="en" sz="1600">
                <a:solidFill>
                  <a:srgbClr val="FFFFFF"/>
                </a:solidFill>
              </a:rPr>
              <a:t>How do we get buy-in from each beneficiary segment?</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8" name="Shape 528"/>
        <p:cNvGrpSpPr/>
        <p:nvPr/>
      </p:nvGrpSpPr>
      <p:grpSpPr>
        <a:xfrm>
          <a:off x="0" y="0"/>
          <a:ext cx="0" cy="0"/>
          <a:chOff x="0" y="0"/>
          <a:chExt cx="0" cy="0"/>
        </a:xfrm>
      </p:grpSpPr>
      <p:sp>
        <p:nvSpPr>
          <p:cNvPr id="529" name="Shape 529"/>
          <p:cNvSpPr/>
          <p:nvPr/>
        </p:nvSpPr>
        <p:spPr>
          <a:xfrm>
            <a:off x="4480650" y="3751450"/>
            <a:ext cx="4030800" cy="1241400"/>
          </a:xfrm>
          <a:prstGeom prst="rect">
            <a:avLst/>
          </a:prstGeom>
          <a:noFill/>
          <a:ln cap="flat" cmpd="sng" w="76200">
            <a:solidFill>
              <a:srgbClr val="3D85C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30" name="Shape 530"/>
          <p:cNvSpPr/>
          <p:nvPr/>
        </p:nvSpPr>
        <p:spPr>
          <a:xfrm>
            <a:off x="4480650" y="1363877"/>
            <a:ext cx="2255700" cy="2189700"/>
          </a:xfrm>
          <a:prstGeom prst="wedgeRectCallout">
            <a:avLst>
              <a:gd fmla="val 33466" name="adj1"/>
              <a:gd fmla="val 69005" name="adj2"/>
            </a:avLst>
          </a:prstGeom>
          <a:solidFill>
            <a:srgbClr val="3D85C6"/>
          </a:solidFill>
          <a:ln>
            <a:noFill/>
          </a:ln>
        </p:spPr>
        <p:txBody>
          <a:bodyPr anchorCtr="0" anchor="ctr" bIns="91425" lIns="91425" rIns="91425" tIns="91425">
            <a:noAutofit/>
          </a:bodyPr>
          <a:lstStyle/>
          <a:p>
            <a:pPr lvl="0" rtl="0">
              <a:spcBef>
                <a:spcPts val="0"/>
              </a:spcBef>
              <a:buNone/>
            </a:pPr>
            <a:r>
              <a:t/>
            </a:r>
            <a:endParaRPr/>
          </a:p>
        </p:txBody>
      </p:sp>
      <p:sp>
        <p:nvSpPr>
          <p:cNvPr id="531" name="Shape 531"/>
          <p:cNvSpPr txBox="1"/>
          <p:nvPr/>
        </p:nvSpPr>
        <p:spPr>
          <a:xfrm>
            <a:off x="4635050" y="1500320"/>
            <a:ext cx="1946400" cy="1910100"/>
          </a:xfrm>
          <a:prstGeom prst="rect">
            <a:avLst/>
          </a:prstGeom>
          <a:noFill/>
          <a:ln>
            <a:noFill/>
          </a:ln>
        </p:spPr>
        <p:txBody>
          <a:bodyPr anchorCtr="0" anchor="t" bIns="91425" lIns="91425" rIns="91425" tIns="91425">
            <a:noAutofit/>
          </a:bodyPr>
          <a:lstStyle/>
          <a:p>
            <a:pPr lvl="0" rtl="0">
              <a:spcBef>
                <a:spcPts val="0"/>
              </a:spcBef>
              <a:buNone/>
            </a:pPr>
            <a:r>
              <a:rPr lang="en" sz="1600">
                <a:solidFill>
                  <a:srgbClr val="FFFFFF"/>
                </a:solidFill>
              </a:rPr>
              <a:t>What is the value we create for the sum of all of the beneficiaries/the greater good?</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5" name="Shape 535"/>
        <p:cNvGrpSpPr/>
        <p:nvPr/>
      </p:nvGrpSpPr>
      <p:grpSpPr>
        <a:xfrm>
          <a:off x="0" y="0"/>
          <a:ext cx="0" cy="0"/>
          <a:chOff x="0" y="0"/>
          <a:chExt cx="0" cy="0"/>
        </a:xfrm>
      </p:grpSpPr>
      <p:sp>
        <p:nvSpPr>
          <p:cNvPr id="536" name="Shape 536"/>
          <p:cNvSpPr/>
          <p:nvPr/>
        </p:nvSpPr>
        <p:spPr>
          <a:xfrm>
            <a:off x="2098300" y="1970302"/>
            <a:ext cx="1606799" cy="1795800"/>
          </a:xfrm>
          <a:prstGeom prst="rect">
            <a:avLst/>
          </a:prstGeom>
          <a:noFill/>
          <a:ln cap="flat" cmpd="sng" w="76200">
            <a:solidFill>
              <a:srgbClr val="3D85C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37" name="Shape 537"/>
          <p:cNvSpPr/>
          <p:nvPr/>
        </p:nvSpPr>
        <p:spPr>
          <a:xfrm>
            <a:off x="4000356" y="1936181"/>
            <a:ext cx="2255700" cy="2189700"/>
          </a:xfrm>
          <a:prstGeom prst="wedgeRectCallout">
            <a:avLst>
              <a:gd fmla="val -75413" name="adj1"/>
              <a:gd fmla="val -33489" name="adj2"/>
            </a:avLst>
          </a:prstGeom>
          <a:solidFill>
            <a:srgbClr val="3D85C6"/>
          </a:solidFill>
          <a:ln>
            <a:noFill/>
          </a:ln>
        </p:spPr>
        <p:txBody>
          <a:bodyPr anchorCtr="0" anchor="ctr" bIns="91425" lIns="91425" rIns="91425" tIns="91425">
            <a:noAutofit/>
          </a:bodyPr>
          <a:lstStyle/>
          <a:p>
            <a:pPr lvl="0" rtl="0">
              <a:spcBef>
                <a:spcPts val="0"/>
              </a:spcBef>
              <a:buNone/>
            </a:pPr>
            <a:r>
              <a:t/>
            </a:r>
            <a:endParaRPr/>
          </a:p>
        </p:txBody>
      </p:sp>
      <p:sp>
        <p:nvSpPr>
          <p:cNvPr id="538" name="Shape 538"/>
          <p:cNvSpPr txBox="1"/>
          <p:nvPr/>
        </p:nvSpPr>
        <p:spPr>
          <a:xfrm>
            <a:off x="4154756" y="2072625"/>
            <a:ext cx="1946400" cy="1910100"/>
          </a:xfrm>
          <a:prstGeom prst="rect">
            <a:avLst/>
          </a:prstGeom>
          <a:noFill/>
          <a:ln>
            <a:noFill/>
          </a:ln>
        </p:spPr>
        <p:txBody>
          <a:bodyPr anchorCtr="0" anchor="t" bIns="91425" lIns="91425" rIns="91425" tIns="91425">
            <a:noAutofit/>
          </a:bodyPr>
          <a:lstStyle/>
          <a:p>
            <a:pPr lvl="0" rtl="0">
              <a:spcBef>
                <a:spcPts val="0"/>
              </a:spcBef>
              <a:buNone/>
            </a:pPr>
            <a:r>
              <a:rPr lang="en" sz="1600">
                <a:solidFill>
                  <a:srgbClr val="FFFFFF"/>
                </a:solidFill>
              </a:rPr>
              <a:t>What key resources underpin our mission? </a:t>
            </a:r>
            <a:br>
              <a:rPr lang="en" sz="1600">
                <a:solidFill>
                  <a:srgbClr val="FFFFFF"/>
                </a:solidFill>
              </a:rPr>
            </a:br>
          </a:p>
          <a:p>
            <a:pPr lvl="0" rtl="0">
              <a:spcBef>
                <a:spcPts val="0"/>
              </a:spcBef>
              <a:buNone/>
            </a:pPr>
            <a:r>
              <a:rPr lang="en" sz="1600">
                <a:solidFill>
                  <a:srgbClr val="FFFFFF"/>
                </a:solidFill>
              </a:rPr>
              <a:t>Which assets are critical?</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2" name="Shape 542"/>
        <p:cNvGrpSpPr/>
        <p:nvPr/>
      </p:nvGrpSpPr>
      <p:grpSpPr>
        <a:xfrm>
          <a:off x="0" y="0"/>
          <a:ext cx="0" cy="0"/>
          <a:chOff x="0" y="0"/>
          <a:chExt cx="0" cy="0"/>
        </a:xfrm>
      </p:grpSpPr>
      <p:sp>
        <p:nvSpPr>
          <p:cNvPr id="543" name="Shape 543"/>
          <p:cNvSpPr/>
          <p:nvPr/>
        </p:nvSpPr>
        <p:spPr>
          <a:xfrm>
            <a:off x="2098300" y="135325"/>
            <a:ext cx="1596900" cy="1812300"/>
          </a:xfrm>
          <a:prstGeom prst="rect">
            <a:avLst/>
          </a:prstGeom>
          <a:noFill/>
          <a:ln cap="flat" cmpd="sng" w="76200">
            <a:solidFill>
              <a:srgbClr val="3D85C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44" name="Shape 544"/>
          <p:cNvSpPr/>
          <p:nvPr/>
        </p:nvSpPr>
        <p:spPr>
          <a:xfrm>
            <a:off x="3990452" y="472162"/>
            <a:ext cx="2255700" cy="2189700"/>
          </a:xfrm>
          <a:prstGeom prst="wedgeRectCallout">
            <a:avLst>
              <a:gd fmla="val -75413" name="adj1"/>
              <a:gd fmla="val -33489" name="adj2"/>
            </a:avLst>
          </a:prstGeom>
          <a:solidFill>
            <a:srgbClr val="3D85C6"/>
          </a:solidFill>
          <a:ln>
            <a:noFill/>
          </a:ln>
        </p:spPr>
        <p:txBody>
          <a:bodyPr anchorCtr="0" anchor="ctr" bIns="91425" lIns="91425" rIns="91425" tIns="91425">
            <a:noAutofit/>
          </a:bodyPr>
          <a:lstStyle/>
          <a:p>
            <a:pPr lvl="0" rtl="0">
              <a:spcBef>
                <a:spcPts val="0"/>
              </a:spcBef>
              <a:buNone/>
            </a:pPr>
            <a:r>
              <a:t/>
            </a:r>
            <a:endParaRPr/>
          </a:p>
        </p:txBody>
      </p:sp>
      <p:sp>
        <p:nvSpPr>
          <p:cNvPr id="545" name="Shape 545"/>
          <p:cNvSpPr txBox="1"/>
          <p:nvPr/>
        </p:nvSpPr>
        <p:spPr>
          <a:xfrm>
            <a:off x="4144852" y="608606"/>
            <a:ext cx="1946400" cy="1910100"/>
          </a:xfrm>
          <a:prstGeom prst="rect">
            <a:avLst/>
          </a:prstGeom>
          <a:noFill/>
          <a:ln>
            <a:noFill/>
          </a:ln>
        </p:spPr>
        <p:txBody>
          <a:bodyPr anchorCtr="0" anchor="t" bIns="91425" lIns="91425" rIns="91425" tIns="91425">
            <a:noAutofit/>
          </a:bodyPr>
          <a:lstStyle/>
          <a:p>
            <a:pPr lvl="0" rtl="0">
              <a:spcBef>
                <a:spcPts val="0"/>
              </a:spcBef>
              <a:buNone/>
            </a:pPr>
            <a:r>
              <a:rPr lang="en" sz="1600">
                <a:solidFill>
                  <a:srgbClr val="FFFFFF"/>
                </a:solidFill>
              </a:rPr>
              <a:t>What activities do we need to do well to accomplish our mission? </a:t>
            </a:r>
          </a:p>
          <a:p>
            <a:pPr lvl="0" rtl="0">
              <a:spcBef>
                <a:spcPts val="0"/>
              </a:spcBef>
              <a:buNone/>
            </a:pPr>
            <a:r>
              <a:t/>
            </a:r>
            <a:endParaRPr sz="1600">
              <a:solidFill>
                <a:srgbClr val="FFFFFF"/>
              </a:solidFill>
            </a:endParaRPr>
          </a:p>
          <a:p>
            <a:pPr lvl="0" rtl="0">
              <a:spcBef>
                <a:spcPts val="0"/>
              </a:spcBef>
              <a:buNone/>
            </a:pPr>
            <a:r>
              <a:rPr lang="en" sz="1600">
                <a:solidFill>
                  <a:srgbClr val="FFFFFF"/>
                </a:solidFill>
              </a:rPr>
              <a:t>What is critical?</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9" name="Shape 549"/>
        <p:cNvGrpSpPr/>
        <p:nvPr/>
      </p:nvGrpSpPr>
      <p:grpSpPr>
        <a:xfrm>
          <a:off x="0" y="0"/>
          <a:ext cx="0" cy="0"/>
          <a:chOff x="0" y="0"/>
          <a:chExt cx="0" cy="0"/>
        </a:xfrm>
      </p:grpSpPr>
      <p:sp>
        <p:nvSpPr>
          <p:cNvPr id="550" name="Shape 550"/>
          <p:cNvSpPr/>
          <p:nvPr/>
        </p:nvSpPr>
        <p:spPr>
          <a:xfrm>
            <a:off x="484225" y="137900"/>
            <a:ext cx="1622700" cy="3627000"/>
          </a:xfrm>
          <a:prstGeom prst="rect">
            <a:avLst/>
          </a:prstGeom>
          <a:noFill/>
          <a:ln cap="flat" cmpd="sng" w="76200">
            <a:solidFill>
              <a:srgbClr val="3D85C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51" name="Shape 551"/>
          <p:cNvSpPr/>
          <p:nvPr/>
        </p:nvSpPr>
        <p:spPr>
          <a:xfrm>
            <a:off x="2402237" y="656343"/>
            <a:ext cx="2255700" cy="2189700"/>
          </a:xfrm>
          <a:prstGeom prst="wedgeRectCallout">
            <a:avLst>
              <a:gd fmla="val -75413" name="adj1"/>
              <a:gd fmla="val -33489" name="adj2"/>
            </a:avLst>
          </a:prstGeom>
          <a:solidFill>
            <a:srgbClr val="3D85C6"/>
          </a:solidFill>
          <a:ln>
            <a:noFill/>
          </a:ln>
        </p:spPr>
        <p:txBody>
          <a:bodyPr anchorCtr="0" anchor="ctr" bIns="91425" lIns="91425" rIns="91425" tIns="91425">
            <a:noAutofit/>
          </a:bodyPr>
          <a:lstStyle/>
          <a:p>
            <a:pPr lvl="0" rtl="0">
              <a:spcBef>
                <a:spcPts val="0"/>
              </a:spcBef>
              <a:buNone/>
            </a:pPr>
            <a:r>
              <a:t/>
            </a:r>
            <a:endParaRPr/>
          </a:p>
        </p:txBody>
      </p:sp>
      <p:sp>
        <p:nvSpPr>
          <p:cNvPr id="552" name="Shape 552"/>
          <p:cNvSpPr txBox="1"/>
          <p:nvPr/>
        </p:nvSpPr>
        <p:spPr>
          <a:xfrm>
            <a:off x="2556637" y="792787"/>
            <a:ext cx="1946400" cy="1910100"/>
          </a:xfrm>
          <a:prstGeom prst="rect">
            <a:avLst/>
          </a:prstGeom>
          <a:noFill/>
          <a:ln>
            <a:noFill/>
          </a:ln>
        </p:spPr>
        <p:txBody>
          <a:bodyPr anchorCtr="0" anchor="t" bIns="91425" lIns="91425" rIns="91425" tIns="91425">
            <a:noAutofit/>
          </a:bodyPr>
          <a:lstStyle/>
          <a:p>
            <a:pPr lvl="0" rtl="0">
              <a:spcBef>
                <a:spcPts val="0"/>
              </a:spcBef>
              <a:buNone/>
            </a:pPr>
            <a:r>
              <a:rPr lang="en" sz="1600">
                <a:solidFill>
                  <a:srgbClr val="FFFFFF"/>
                </a:solidFill>
              </a:rPr>
              <a:t>Who do we rely on to accomplish our mission?</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6" name="Shape 556"/>
        <p:cNvGrpSpPr/>
        <p:nvPr/>
      </p:nvGrpSpPr>
      <p:grpSpPr>
        <a:xfrm>
          <a:off x="0" y="0"/>
          <a:ext cx="0" cy="0"/>
          <a:chOff x="0" y="0"/>
          <a:chExt cx="0" cy="0"/>
        </a:xfrm>
      </p:grpSpPr>
      <p:sp>
        <p:nvSpPr>
          <p:cNvPr id="557" name="Shape 557"/>
          <p:cNvSpPr/>
          <p:nvPr/>
        </p:nvSpPr>
        <p:spPr>
          <a:xfrm>
            <a:off x="473025" y="3762199"/>
            <a:ext cx="4003200" cy="1209000"/>
          </a:xfrm>
          <a:prstGeom prst="rect">
            <a:avLst/>
          </a:prstGeom>
          <a:noFill/>
          <a:ln cap="flat" cmpd="sng" w="76200">
            <a:solidFill>
              <a:srgbClr val="3D85C6"/>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58" name="Shape 558"/>
          <p:cNvSpPr/>
          <p:nvPr/>
        </p:nvSpPr>
        <p:spPr>
          <a:xfrm>
            <a:off x="1200681" y="1374637"/>
            <a:ext cx="2255700" cy="2189700"/>
          </a:xfrm>
          <a:prstGeom prst="wedgeRectCallout">
            <a:avLst>
              <a:gd fmla="val 33466" name="adj1"/>
              <a:gd fmla="val 69005" name="adj2"/>
            </a:avLst>
          </a:prstGeom>
          <a:solidFill>
            <a:srgbClr val="3D85C6"/>
          </a:solidFill>
          <a:ln>
            <a:noFill/>
          </a:ln>
        </p:spPr>
        <p:txBody>
          <a:bodyPr anchorCtr="0" anchor="ctr" bIns="91425" lIns="91425" rIns="91425" tIns="91425">
            <a:noAutofit/>
          </a:bodyPr>
          <a:lstStyle/>
          <a:p>
            <a:pPr lvl="0" rtl="0">
              <a:spcBef>
                <a:spcPts val="0"/>
              </a:spcBef>
              <a:buNone/>
            </a:pPr>
            <a:r>
              <a:t/>
            </a:r>
            <a:endParaRPr/>
          </a:p>
        </p:txBody>
      </p:sp>
      <p:sp>
        <p:nvSpPr>
          <p:cNvPr id="559" name="Shape 559"/>
          <p:cNvSpPr txBox="1"/>
          <p:nvPr/>
        </p:nvSpPr>
        <p:spPr>
          <a:xfrm>
            <a:off x="1355081" y="1511081"/>
            <a:ext cx="1946400" cy="1910100"/>
          </a:xfrm>
          <a:prstGeom prst="rect">
            <a:avLst/>
          </a:prstGeom>
          <a:noFill/>
          <a:ln>
            <a:noFill/>
          </a:ln>
        </p:spPr>
        <p:txBody>
          <a:bodyPr anchorCtr="0" anchor="t" bIns="91425" lIns="91425" rIns="91425" tIns="91425">
            <a:noAutofit/>
          </a:bodyPr>
          <a:lstStyle/>
          <a:p>
            <a:pPr lvl="0" rtl="0">
              <a:spcBef>
                <a:spcPts val="0"/>
              </a:spcBef>
              <a:buNone/>
            </a:pPr>
            <a:r>
              <a:rPr lang="en" sz="1600">
                <a:solidFill>
                  <a:srgbClr val="FFFFFF"/>
                </a:solidFill>
              </a:rPr>
              <a:t>What is the resulting budget structure?</a:t>
            </a:r>
          </a:p>
          <a:p>
            <a:pPr lvl="0" rtl="0">
              <a:spcBef>
                <a:spcPts val="0"/>
              </a:spcBef>
              <a:buNone/>
            </a:pPr>
            <a:r>
              <a:t/>
            </a:r>
            <a:endParaRPr sz="1600">
              <a:solidFill>
                <a:srgbClr val="FFFFFF"/>
              </a:solidFill>
            </a:endParaRPr>
          </a:p>
          <a:p>
            <a:pPr lvl="0" rtl="0">
              <a:spcBef>
                <a:spcPts val="0"/>
              </a:spcBef>
              <a:buNone/>
            </a:pPr>
            <a:r>
              <a:rPr lang="en" sz="1600">
                <a:solidFill>
                  <a:srgbClr val="FFFFFF"/>
                </a:solidFill>
              </a:rPr>
              <a:t>What drives our costs?</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3" name="Shape 563"/>
        <p:cNvGrpSpPr/>
        <p:nvPr/>
      </p:nvGrpSpPr>
      <p:grpSpPr>
        <a:xfrm>
          <a:off x="0" y="0"/>
          <a:ext cx="0" cy="0"/>
          <a:chOff x="0" y="0"/>
          <a:chExt cx="0" cy="0"/>
        </a:xfrm>
      </p:grpSpPr>
      <p:sp>
        <p:nvSpPr>
          <p:cNvPr id="564" name="Shape 564"/>
          <p:cNvSpPr txBox="1"/>
          <p:nvPr>
            <p:ph type="ctrTitle"/>
          </p:nvPr>
        </p:nvSpPr>
        <p:spPr>
          <a:xfrm>
            <a:off x="712850" y="536206"/>
            <a:ext cx="7386600" cy="3732900"/>
          </a:xfrm>
          <a:prstGeom prst="rect">
            <a:avLst/>
          </a:prstGeom>
        </p:spPr>
        <p:txBody>
          <a:bodyPr anchorCtr="0" anchor="ctr" bIns="91425" lIns="91425" rIns="91425" tIns="91425">
            <a:noAutofit/>
          </a:bodyPr>
          <a:lstStyle/>
          <a:p>
            <a:pPr lvl="0" rtl="0">
              <a:spcBef>
                <a:spcPts val="0"/>
              </a:spcBef>
              <a:buNone/>
            </a:pPr>
            <a:r>
              <a:t/>
            </a:r>
            <a:endParaRPr sz="3000"/>
          </a:p>
          <a:p>
            <a:pPr lvl="0">
              <a:spcBef>
                <a:spcPts val="0"/>
              </a:spcBef>
              <a:buNone/>
            </a:pPr>
            <a:r>
              <a:t/>
            </a:r>
            <a:endParaRPr sz="2400"/>
          </a:p>
          <a:p>
            <a:pPr lvl="0">
              <a:spcBef>
                <a:spcPts val="0"/>
              </a:spcBef>
              <a:buNone/>
            </a:pPr>
            <a:r>
              <a:t/>
            </a:r>
            <a:endParaRPr sz="2400"/>
          </a:p>
          <a:p>
            <a:pPr lvl="0">
              <a:spcBef>
                <a:spcPts val="0"/>
              </a:spcBef>
              <a:buNone/>
            </a:pPr>
            <a:r>
              <a:rPr lang="en" sz="2400"/>
              <a:t>Now let’s work on your canvas.</a:t>
            </a:r>
          </a:p>
          <a:p>
            <a:pPr lvl="0">
              <a:spcBef>
                <a:spcPts val="0"/>
              </a:spcBef>
              <a:buNone/>
            </a:pPr>
            <a:r>
              <a:t/>
            </a:r>
            <a:endParaRPr sz="2400"/>
          </a:p>
          <a:p>
            <a:pPr lvl="0">
              <a:spcBef>
                <a:spcPts val="0"/>
              </a:spcBef>
              <a:buNone/>
            </a:pPr>
            <a:r>
              <a:rPr lang="en" sz="2400" u="sng">
                <a:solidFill>
                  <a:srgbClr val="00CFFF"/>
                </a:solidFill>
                <a:hlinkClick r:id="rId3"/>
              </a:rPr>
              <a:t>https://app.mural.ly/t/gsa6/m/gsa6/1493395570501/view/3003071571 </a:t>
            </a:r>
            <a:br>
              <a:rPr lang="en" sz="2400">
                <a:solidFill>
                  <a:srgbClr val="00CFFF"/>
                </a:solidFill>
              </a:rPr>
            </a:br>
          </a:p>
          <a:p>
            <a:pPr lvl="0">
              <a:spcBef>
                <a:spcPts val="0"/>
              </a:spcBef>
              <a:buNone/>
            </a:pPr>
            <a:r>
              <a:t/>
            </a:r>
            <a:endParaRPr sz="2400"/>
          </a:p>
          <a:p>
            <a:pPr lvl="0">
              <a:spcBef>
                <a:spcPts val="0"/>
              </a:spcBef>
              <a:buNone/>
            </a:pPr>
            <a:r>
              <a:t/>
            </a:r>
            <a:endParaRPr sz="2400"/>
          </a:p>
          <a:p>
            <a:pPr lvl="0">
              <a:spcBef>
                <a:spcPts val="0"/>
              </a:spcBef>
              <a:buNone/>
            </a:pPr>
            <a:r>
              <a:t/>
            </a:r>
            <a:endParaRPr sz="2400"/>
          </a:p>
          <a:p>
            <a:pPr lvl="0">
              <a:spcBef>
                <a:spcPts val="0"/>
              </a:spcBef>
              <a:buNone/>
            </a:pPr>
            <a:r>
              <a:t/>
            </a:r>
            <a:endParaRPr sz="2400"/>
          </a:p>
          <a:p>
            <a:pPr lvl="0">
              <a:spcBef>
                <a:spcPts val="0"/>
              </a:spcBef>
              <a:buNone/>
            </a:pPr>
            <a:r>
              <a:t/>
            </a:r>
            <a:endParaRPr sz="2400"/>
          </a:p>
          <a:p>
            <a:pPr lvl="0" rtl="0">
              <a:spcBef>
                <a:spcPts val="0"/>
              </a:spcBef>
              <a:buNone/>
            </a:pPr>
            <a:r>
              <a:t/>
            </a:r>
            <a:endParaRPr sz="2400"/>
          </a:p>
          <a:p>
            <a:pPr lvl="0" rtl="0">
              <a:spcBef>
                <a:spcPts val="0"/>
              </a:spcBef>
              <a:buNone/>
            </a:pPr>
            <a:r>
              <a:t/>
            </a:r>
            <a:endParaRPr sz="2400"/>
          </a:p>
          <a:p>
            <a:pPr lvl="0" rtl="0">
              <a:spcBef>
                <a:spcPts val="0"/>
              </a:spcBef>
              <a:buNone/>
            </a:pPr>
            <a:r>
              <a:t/>
            </a:r>
            <a:endParaRPr sz="1800"/>
          </a:p>
        </p:txBody>
      </p:sp>
      <p:sp>
        <p:nvSpPr>
          <p:cNvPr id="565" name="Shape 565"/>
          <p:cNvSpPr txBox="1"/>
          <p:nvPr>
            <p:ph idx="1" type="subTitle"/>
          </p:nvPr>
        </p:nvSpPr>
        <p:spPr>
          <a:xfrm>
            <a:off x="746072" y="292250"/>
            <a:ext cx="5017500" cy="667500"/>
          </a:xfrm>
          <a:prstGeom prst="rect">
            <a:avLst/>
          </a:prstGeom>
        </p:spPr>
        <p:txBody>
          <a:bodyPr anchorCtr="0" anchor="ctr" bIns="91425" lIns="91425" rIns="91425" tIns="91425">
            <a:noAutofit/>
          </a:bodyPr>
          <a:lstStyle/>
          <a:p>
            <a:pPr lvl="0" rtl="0">
              <a:spcBef>
                <a:spcPts val="0"/>
              </a:spcBef>
              <a:buNone/>
            </a:pPr>
            <a:r>
              <a:rPr lang="en"/>
              <a:t>Canvas</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9" name="Shape 569"/>
        <p:cNvGrpSpPr/>
        <p:nvPr/>
      </p:nvGrpSpPr>
      <p:grpSpPr>
        <a:xfrm>
          <a:off x="0" y="0"/>
          <a:ext cx="0" cy="0"/>
          <a:chOff x="0" y="0"/>
          <a:chExt cx="0" cy="0"/>
        </a:xfrm>
      </p:grpSpPr>
      <p:sp>
        <p:nvSpPr>
          <p:cNvPr id="570" name="Shape 570"/>
          <p:cNvSpPr/>
          <p:nvPr/>
        </p:nvSpPr>
        <p:spPr>
          <a:xfrm>
            <a:off x="1978800" y="2001450"/>
            <a:ext cx="5186400" cy="1140600"/>
          </a:xfrm>
          <a:prstGeom prst="rect">
            <a:avLst/>
          </a:prstGeom>
          <a:solidFill>
            <a:srgbClr val="FF0000"/>
          </a:solidFill>
          <a:ln>
            <a:noFill/>
          </a:ln>
        </p:spPr>
        <p:txBody>
          <a:bodyPr anchorCtr="0" anchor="ctr" bIns="91425" lIns="91425" rIns="91425" tIns="91425">
            <a:noAutofit/>
          </a:bodyPr>
          <a:lstStyle/>
          <a:p>
            <a:pPr lvl="0" algn="ctr">
              <a:spcBef>
                <a:spcPts val="0"/>
              </a:spcBef>
              <a:buNone/>
            </a:pPr>
            <a:r>
              <a:rPr lang="en">
                <a:solidFill>
                  <a:srgbClr val="FFFFFF"/>
                </a:solidFill>
              </a:rPr>
              <a:t>Stop for now. The following will be used</a:t>
            </a:r>
          </a:p>
          <a:p>
            <a:pPr lvl="0" algn="ctr">
              <a:spcBef>
                <a:spcPts val="0"/>
              </a:spcBef>
              <a:buNone/>
            </a:pPr>
            <a:r>
              <a:rPr lang="en">
                <a:solidFill>
                  <a:srgbClr val="FFFFFF"/>
                </a:solidFill>
              </a:rPr>
              <a:t>for the May 8 working session.</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4" name="Shape 574"/>
        <p:cNvGrpSpPr/>
        <p:nvPr/>
      </p:nvGrpSpPr>
      <p:grpSpPr>
        <a:xfrm>
          <a:off x="0" y="0"/>
          <a:ext cx="0" cy="0"/>
          <a:chOff x="0" y="0"/>
          <a:chExt cx="0" cy="0"/>
        </a:xfrm>
      </p:grpSpPr>
      <p:sp>
        <p:nvSpPr>
          <p:cNvPr id="575" name="Shape 575"/>
          <p:cNvSpPr txBox="1"/>
          <p:nvPr>
            <p:ph idx="12" type="sldNum"/>
          </p:nvPr>
        </p:nvSpPr>
        <p:spPr>
          <a:xfrm>
            <a:off x="8472450" y="4765388"/>
            <a:ext cx="548700" cy="2619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rgbClr val="00CFFF"/>
                </a:solidFill>
              </a:rPr>
              <a:t>‹#›</a:t>
            </a:fld>
          </a:p>
        </p:txBody>
      </p:sp>
      <p:sp>
        <p:nvSpPr>
          <p:cNvPr id="576" name="Shape 576"/>
          <p:cNvSpPr txBox="1"/>
          <p:nvPr>
            <p:ph type="ctrTitle"/>
          </p:nvPr>
        </p:nvSpPr>
        <p:spPr>
          <a:xfrm>
            <a:off x="712850" y="536206"/>
            <a:ext cx="7386600" cy="3732900"/>
          </a:xfrm>
          <a:prstGeom prst="rect">
            <a:avLst/>
          </a:prstGeom>
        </p:spPr>
        <p:txBody>
          <a:bodyPr anchorCtr="0" anchor="ctr" bIns="91425" lIns="91425" rIns="91425" tIns="91425">
            <a:noAutofit/>
          </a:bodyPr>
          <a:lstStyle/>
          <a:p>
            <a:pPr lvl="0" rtl="0">
              <a:spcBef>
                <a:spcPts val="0"/>
              </a:spcBef>
              <a:buNone/>
            </a:pPr>
            <a:r>
              <a:rPr lang="en"/>
              <a:t>Roadmap</a:t>
            </a:r>
          </a:p>
        </p:txBody>
      </p:sp>
      <p:sp>
        <p:nvSpPr>
          <p:cNvPr id="577" name="Shape 577"/>
          <p:cNvSpPr txBox="1"/>
          <p:nvPr>
            <p:ph idx="1" type="subTitle"/>
          </p:nvPr>
        </p:nvSpPr>
        <p:spPr>
          <a:xfrm>
            <a:off x="746072" y="292250"/>
            <a:ext cx="5017500" cy="667500"/>
          </a:xfrm>
          <a:prstGeom prst="rect">
            <a:avLst/>
          </a:prstGeom>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1" name="Shape 581"/>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8" name="Shape 338"/>
        <p:cNvGrpSpPr/>
        <p:nvPr/>
      </p:nvGrpSpPr>
      <p:grpSpPr>
        <a:xfrm>
          <a:off x="0" y="0"/>
          <a:ext cx="0" cy="0"/>
          <a:chOff x="0" y="0"/>
          <a:chExt cx="0" cy="0"/>
        </a:xfrm>
      </p:grpSpPr>
      <p:sp>
        <p:nvSpPr>
          <p:cNvPr id="339" name="Shape 339"/>
          <p:cNvSpPr/>
          <p:nvPr/>
        </p:nvSpPr>
        <p:spPr>
          <a:xfrm>
            <a:off x="96850" y="3099125"/>
            <a:ext cx="6542400" cy="2001300"/>
          </a:xfrm>
          <a:prstGeom prst="rect">
            <a:avLst/>
          </a:prstGeom>
          <a:solidFill>
            <a:srgbClr val="FFFFFF">
              <a:alpha val="71920"/>
            </a:srgbClr>
          </a:solidFill>
          <a:ln>
            <a:noFill/>
          </a:ln>
        </p:spPr>
        <p:txBody>
          <a:bodyPr anchorCtr="0" anchor="ctr" bIns="91425" lIns="91425" rIns="91425" tIns="91425">
            <a:noAutofit/>
          </a:bodyPr>
          <a:lstStyle/>
          <a:p>
            <a:pPr lvl="0">
              <a:spcBef>
                <a:spcPts val="0"/>
              </a:spcBef>
              <a:buNone/>
            </a:pPr>
            <a:r>
              <a:t/>
            </a:r>
            <a:endParaRPr/>
          </a:p>
        </p:txBody>
      </p:sp>
      <p:sp>
        <p:nvSpPr>
          <p:cNvPr id="340" name="Shape 340"/>
          <p:cNvSpPr txBox="1"/>
          <p:nvPr/>
        </p:nvSpPr>
        <p:spPr>
          <a:xfrm>
            <a:off x="6789850" y="1422125"/>
            <a:ext cx="2195100" cy="1612200"/>
          </a:xfrm>
          <a:prstGeom prst="rect">
            <a:avLst/>
          </a:prstGeom>
          <a:noFill/>
          <a:ln>
            <a:noFill/>
          </a:ln>
        </p:spPr>
        <p:txBody>
          <a:bodyPr anchorCtr="0" anchor="ctr" bIns="91425" lIns="91425" rIns="91425" tIns="91425">
            <a:noAutofit/>
          </a:bodyPr>
          <a:lstStyle/>
          <a:p>
            <a:pPr lvl="0">
              <a:spcBef>
                <a:spcPts val="0"/>
              </a:spcBef>
              <a:buNone/>
            </a:pPr>
            <a:r>
              <a:rPr b="1" lang="en" sz="1800">
                <a:solidFill>
                  <a:srgbClr val="1C304A"/>
                </a:solidFill>
              </a:rPr>
              <a:t>Product Roadmap</a:t>
            </a:r>
            <a:br>
              <a:rPr b="1" lang="en" sz="1800">
                <a:solidFill>
                  <a:srgbClr val="1C304A"/>
                </a:solidFill>
              </a:rPr>
            </a:br>
            <a:r>
              <a:rPr lang="en" sz="1800">
                <a:solidFill>
                  <a:srgbClr val="1C304A"/>
                </a:solidFill>
              </a:rPr>
              <a:t>Prioritized </a:t>
            </a:r>
            <a:r>
              <a:rPr lang="en" sz="1800">
                <a:solidFill>
                  <a:srgbClr val="00CFFF"/>
                </a:solidFill>
              </a:rPr>
              <a:t>increments</a:t>
            </a:r>
          </a:p>
          <a:p>
            <a:pPr lvl="0">
              <a:spcBef>
                <a:spcPts val="0"/>
              </a:spcBef>
              <a:buNone/>
            </a:pPr>
            <a:r>
              <a:t/>
            </a:r>
            <a:endParaRPr sz="1800">
              <a:solidFill>
                <a:srgbClr val="00CFFF"/>
              </a:solidFill>
            </a:endParaRPr>
          </a:p>
          <a:p>
            <a:pPr lvl="0" rtl="0">
              <a:spcBef>
                <a:spcPts val="0"/>
              </a:spcBef>
              <a:buNone/>
            </a:pPr>
            <a:r>
              <a:rPr lang="en" sz="1800">
                <a:solidFill>
                  <a:srgbClr val="1C304A"/>
                </a:solidFill>
              </a:rPr>
              <a:t>(ex. Search API/UI)</a:t>
            </a:r>
          </a:p>
        </p:txBody>
      </p:sp>
      <p:sp>
        <p:nvSpPr>
          <p:cNvPr id="341" name="Shape 341"/>
          <p:cNvSpPr/>
          <p:nvPr/>
        </p:nvSpPr>
        <p:spPr>
          <a:xfrm>
            <a:off x="0" y="0"/>
            <a:ext cx="6542400" cy="1422000"/>
          </a:xfrm>
          <a:prstGeom prst="rect">
            <a:avLst/>
          </a:prstGeom>
          <a:solidFill>
            <a:srgbClr val="FFFFFF">
              <a:alpha val="71920"/>
            </a:srgbClr>
          </a:solidFill>
          <a:ln>
            <a:noFill/>
          </a:ln>
        </p:spPr>
        <p:txBody>
          <a:bodyPr anchorCtr="0" anchor="ctr" bIns="91425" lIns="91425" rIns="91425" tIns="91425">
            <a:noAutofit/>
          </a:bodyPr>
          <a:lstStyle/>
          <a:p>
            <a:pPr lvl="0">
              <a:spcBef>
                <a:spcPts val="0"/>
              </a:spcBef>
              <a:buNone/>
            </a:pPr>
            <a:r>
              <a:t/>
            </a:r>
            <a:endParaRPr/>
          </a:p>
        </p:txBody>
      </p:sp>
      <p:sp>
        <p:nvSpPr>
          <p:cNvPr id="342" name="Shape 342"/>
          <p:cNvSpPr/>
          <p:nvPr/>
        </p:nvSpPr>
        <p:spPr>
          <a:xfrm>
            <a:off x="139875" y="1422125"/>
            <a:ext cx="6466500" cy="1677000"/>
          </a:xfrm>
          <a:prstGeom prst="rect">
            <a:avLst/>
          </a:prstGeom>
          <a:noFill/>
          <a:ln cap="flat" cmpd="sng" w="38100">
            <a:solidFill>
              <a:srgbClr val="3C78D8"/>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5" name="Shape 585"/>
        <p:cNvGrpSpPr/>
        <p:nvPr/>
      </p:nvGrpSpPr>
      <p:grpSpPr>
        <a:xfrm>
          <a:off x="0" y="0"/>
          <a:ext cx="0" cy="0"/>
          <a:chOff x="0" y="0"/>
          <a:chExt cx="0" cy="0"/>
        </a:xfrm>
      </p:grpSpPr>
      <p:sp>
        <p:nvSpPr>
          <p:cNvPr id="586" name="Shape 586"/>
          <p:cNvSpPr txBox="1"/>
          <p:nvPr/>
        </p:nvSpPr>
        <p:spPr>
          <a:xfrm>
            <a:off x="6789850" y="161400"/>
            <a:ext cx="2195100" cy="2840700"/>
          </a:xfrm>
          <a:prstGeom prst="rect">
            <a:avLst/>
          </a:prstGeom>
          <a:noFill/>
          <a:ln>
            <a:noFill/>
          </a:ln>
        </p:spPr>
        <p:txBody>
          <a:bodyPr anchorCtr="0" anchor="t" bIns="91425" lIns="91425" rIns="91425" tIns="91425">
            <a:noAutofit/>
          </a:bodyPr>
          <a:lstStyle/>
          <a:p>
            <a:pPr lvl="0">
              <a:spcBef>
                <a:spcPts val="0"/>
              </a:spcBef>
              <a:buNone/>
            </a:pPr>
            <a:r>
              <a:rPr b="1" lang="en" sz="1800">
                <a:solidFill>
                  <a:srgbClr val="1C304A"/>
                </a:solidFill>
              </a:rPr>
              <a:t>We’ve worked through our vision.</a:t>
            </a:r>
          </a:p>
          <a:p>
            <a:pPr lvl="0">
              <a:spcBef>
                <a:spcPts val="0"/>
              </a:spcBef>
              <a:buNone/>
            </a:pPr>
            <a:r>
              <a:t/>
            </a:r>
            <a:endParaRPr b="1" sz="1800">
              <a:solidFill>
                <a:srgbClr val="1C304A"/>
              </a:solidFill>
            </a:endParaRPr>
          </a:p>
          <a:p>
            <a:pPr lvl="0">
              <a:spcBef>
                <a:spcPts val="0"/>
              </a:spcBef>
              <a:buClr>
                <a:schemeClr val="dk1"/>
              </a:buClr>
              <a:buSzPct val="61111"/>
              <a:buFont typeface="Arial"/>
              <a:buNone/>
            </a:pPr>
            <a:r>
              <a:rPr b="1" lang="en" sz="1800">
                <a:solidFill>
                  <a:srgbClr val="1C304A"/>
                </a:solidFill>
              </a:rPr>
              <a:t>And we put together a canvas to help us visualize it.</a:t>
            </a:r>
          </a:p>
        </p:txBody>
      </p:sp>
      <p:sp>
        <p:nvSpPr>
          <p:cNvPr id="587" name="Shape 587"/>
          <p:cNvSpPr/>
          <p:nvPr/>
        </p:nvSpPr>
        <p:spPr>
          <a:xfrm>
            <a:off x="96850" y="1355825"/>
            <a:ext cx="6542400" cy="3744600"/>
          </a:xfrm>
          <a:prstGeom prst="rect">
            <a:avLst/>
          </a:prstGeom>
          <a:solidFill>
            <a:srgbClr val="FFFFFF">
              <a:alpha val="71920"/>
            </a:srgbClr>
          </a:solidFill>
          <a:ln>
            <a:noFill/>
          </a:ln>
        </p:spPr>
        <p:txBody>
          <a:bodyPr anchorCtr="0" anchor="ctr" bIns="91425" lIns="91425" rIns="91425" tIns="91425">
            <a:noAutofit/>
          </a:bodyPr>
          <a:lstStyle/>
          <a:p>
            <a:pPr lvl="0">
              <a:spcBef>
                <a:spcPts val="0"/>
              </a:spcBef>
              <a:buNone/>
            </a:pPr>
            <a:r>
              <a:t/>
            </a:r>
            <a:endParaRPr/>
          </a:p>
        </p:txBody>
      </p:sp>
      <p:sp>
        <p:nvSpPr>
          <p:cNvPr id="588" name="Shape 588"/>
          <p:cNvSpPr/>
          <p:nvPr/>
        </p:nvSpPr>
        <p:spPr>
          <a:xfrm>
            <a:off x="139875" y="152400"/>
            <a:ext cx="6466500" cy="1289400"/>
          </a:xfrm>
          <a:prstGeom prst="rect">
            <a:avLst/>
          </a:prstGeom>
          <a:noFill/>
          <a:ln cap="flat" cmpd="sng" w="38100">
            <a:solidFill>
              <a:srgbClr val="3C78D8"/>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2" name="Shape 592"/>
        <p:cNvGrpSpPr/>
        <p:nvPr/>
      </p:nvGrpSpPr>
      <p:grpSpPr>
        <a:xfrm>
          <a:off x="0" y="0"/>
          <a:ext cx="0" cy="0"/>
          <a:chOff x="0" y="0"/>
          <a:chExt cx="0" cy="0"/>
        </a:xfrm>
      </p:grpSpPr>
      <p:sp>
        <p:nvSpPr>
          <p:cNvPr id="593" name="Shape 593"/>
          <p:cNvSpPr/>
          <p:nvPr/>
        </p:nvSpPr>
        <p:spPr>
          <a:xfrm>
            <a:off x="139875" y="1484950"/>
            <a:ext cx="6466500" cy="1614000"/>
          </a:xfrm>
          <a:prstGeom prst="rect">
            <a:avLst/>
          </a:prstGeom>
          <a:noFill/>
          <a:ln cap="flat" cmpd="sng" w="38100">
            <a:solidFill>
              <a:srgbClr val="3C78D8"/>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594" name="Shape 594"/>
          <p:cNvSpPr txBox="1"/>
          <p:nvPr/>
        </p:nvSpPr>
        <p:spPr>
          <a:xfrm>
            <a:off x="6789850" y="1484950"/>
            <a:ext cx="2195100" cy="2840700"/>
          </a:xfrm>
          <a:prstGeom prst="rect">
            <a:avLst/>
          </a:prstGeom>
          <a:noFill/>
          <a:ln>
            <a:noFill/>
          </a:ln>
        </p:spPr>
        <p:txBody>
          <a:bodyPr anchorCtr="0" anchor="t" bIns="91425" lIns="91425" rIns="91425" tIns="91425">
            <a:noAutofit/>
          </a:bodyPr>
          <a:lstStyle/>
          <a:p>
            <a:pPr lvl="0" rtl="0">
              <a:spcBef>
                <a:spcPts val="0"/>
              </a:spcBef>
              <a:buNone/>
            </a:pPr>
            <a:r>
              <a:rPr b="1" lang="en" sz="1800">
                <a:solidFill>
                  <a:srgbClr val="1C304A"/>
                </a:solidFill>
              </a:rPr>
              <a:t>Now we’re going to talk about roadmapping.</a:t>
            </a:r>
          </a:p>
        </p:txBody>
      </p:sp>
      <p:sp>
        <p:nvSpPr>
          <p:cNvPr id="595" name="Shape 595"/>
          <p:cNvSpPr/>
          <p:nvPr/>
        </p:nvSpPr>
        <p:spPr>
          <a:xfrm>
            <a:off x="96850" y="3174325"/>
            <a:ext cx="6542400" cy="1926000"/>
          </a:xfrm>
          <a:prstGeom prst="rect">
            <a:avLst/>
          </a:prstGeom>
          <a:solidFill>
            <a:srgbClr val="FFFFFF">
              <a:alpha val="71920"/>
            </a:srgbClr>
          </a:solidFill>
          <a:ln>
            <a:noFill/>
          </a:ln>
        </p:spPr>
        <p:txBody>
          <a:bodyPr anchorCtr="0" anchor="ctr" bIns="91425" lIns="91425" rIns="91425" tIns="91425">
            <a:noAutofit/>
          </a:bodyPr>
          <a:lstStyle/>
          <a:p>
            <a:pPr lvl="0">
              <a:spcBef>
                <a:spcPts val="0"/>
              </a:spcBef>
              <a:buNone/>
            </a:pPr>
            <a:r>
              <a:t/>
            </a:r>
            <a:endParaRPr/>
          </a:p>
        </p:txBody>
      </p:sp>
      <p:sp>
        <p:nvSpPr>
          <p:cNvPr id="596" name="Shape 596"/>
          <p:cNvSpPr/>
          <p:nvPr/>
        </p:nvSpPr>
        <p:spPr>
          <a:xfrm>
            <a:off x="139875" y="-516425"/>
            <a:ext cx="6542400" cy="1926000"/>
          </a:xfrm>
          <a:prstGeom prst="rect">
            <a:avLst/>
          </a:prstGeom>
          <a:solidFill>
            <a:srgbClr val="FFFFFF">
              <a:alpha val="71920"/>
            </a:srgbClr>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0" name="Shape 600"/>
        <p:cNvGrpSpPr/>
        <p:nvPr/>
      </p:nvGrpSpPr>
      <p:grpSpPr>
        <a:xfrm>
          <a:off x="0" y="0"/>
          <a:ext cx="0" cy="0"/>
          <a:chOff x="0" y="0"/>
          <a:chExt cx="0" cy="0"/>
        </a:xfrm>
      </p:grpSpPr>
      <p:sp>
        <p:nvSpPr>
          <p:cNvPr id="601" name="Shape 601"/>
          <p:cNvSpPr txBox="1"/>
          <p:nvPr>
            <p:ph idx="12" type="sldNum"/>
          </p:nvPr>
        </p:nvSpPr>
        <p:spPr>
          <a:xfrm>
            <a:off x="8472450" y="4765388"/>
            <a:ext cx="548700" cy="2619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602" name="Shape 602"/>
          <p:cNvSpPr txBox="1"/>
          <p:nvPr>
            <p:ph type="ctrTitle"/>
          </p:nvPr>
        </p:nvSpPr>
        <p:spPr>
          <a:xfrm>
            <a:off x="712850" y="536206"/>
            <a:ext cx="7386600" cy="3732900"/>
          </a:xfrm>
          <a:prstGeom prst="rect">
            <a:avLst/>
          </a:prstGeom>
        </p:spPr>
        <p:txBody>
          <a:bodyPr anchorCtr="0" anchor="ctr" bIns="91425" lIns="91425" rIns="91425" tIns="91425">
            <a:noAutofit/>
          </a:bodyPr>
          <a:lstStyle/>
          <a:p>
            <a:pPr lvl="0" rtl="0">
              <a:spcBef>
                <a:spcPts val="0"/>
              </a:spcBef>
              <a:buNone/>
            </a:pPr>
            <a:r>
              <a:rPr lang="en"/>
              <a:t>The point of roadmaps</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6" name="Shape 606"/>
        <p:cNvGrpSpPr/>
        <p:nvPr/>
      </p:nvGrpSpPr>
      <p:grpSpPr>
        <a:xfrm>
          <a:off x="0" y="0"/>
          <a:ext cx="0" cy="0"/>
          <a:chOff x="0" y="0"/>
          <a:chExt cx="0" cy="0"/>
        </a:xfrm>
      </p:grpSpPr>
      <p:sp>
        <p:nvSpPr>
          <p:cNvPr id="607" name="Shape 607"/>
          <p:cNvSpPr/>
          <p:nvPr/>
        </p:nvSpPr>
        <p:spPr>
          <a:xfrm>
            <a:off x="139875" y="1484950"/>
            <a:ext cx="6466500" cy="1614000"/>
          </a:xfrm>
          <a:prstGeom prst="rect">
            <a:avLst/>
          </a:prstGeom>
          <a:noFill/>
          <a:ln cap="flat" cmpd="sng" w="38100">
            <a:solidFill>
              <a:srgbClr val="3C78D8"/>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608" name="Shape 608"/>
          <p:cNvSpPr txBox="1"/>
          <p:nvPr/>
        </p:nvSpPr>
        <p:spPr>
          <a:xfrm>
            <a:off x="6789850" y="152400"/>
            <a:ext cx="2195100" cy="4838700"/>
          </a:xfrm>
          <a:prstGeom prst="rect">
            <a:avLst/>
          </a:prstGeom>
          <a:noFill/>
          <a:ln>
            <a:noFill/>
          </a:ln>
        </p:spPr>
        <p:txBody>
          <a:bodyPr anchorCtr="0" anchor="t" bIns="91425" lIns="91425" rIns="91425" tIns="91425">
            <a:noAutofit/>
          </a:bodyPr>
          <a:lstStyle/>
          <a:p>
            <a:pPr lvl="0" rtl="0">
              <a:spcBef>
                <a:spcPts val="0"/>
              </a:spcBef>
              <a:buNone/>
            </a:pPr>
            <a:r>
              <a:rPr b="1" lang="en" sz="1800">
                <a:solidFill>
                  <a:srgbClr val="1C304A"/>
                </a:solidFill>
                <a:latin typeface="Helvetica Neue"/>
                <a:ea typeface="Helvetica Neue"/>
                <a:cs typeface="Helvetica Neue"/>
                <a:sym typeface="Helvetica Neue"/>
              </a:rPr>
              <a:t>Product roadmaps are a powerful strategic tool. </a:t>
            </a:r>
          </a:p>
        </p:txBody>
      </p:sp>
      <p:sp>
        <p:nvSpPr>
          <p:cNvPr id="609" name="Shape 609"/>
          <p:cNvSpPr/>
          <p:nvPr/>
        </p:nvSpPr>
        <p:spPr>
          <a:xfrm>
            <a:off x="96850" y="3174325"/>
            <a:ext cx="6542400" cy="1926000"/>
          </a:xfrm>
          <a:prstGeom prst="rect">
            <a:avLst/>
          </a:prstGeom>
          <a:solidFill>
            <a:srgbClr val="FFFFFF">
              <a:alpha val="71920"/>
            </a:srgbClr>
          </a:solidFill>
          <a:ln>
            <a:noFill/>
          </a:ln>
        </p:spPr>
        <p:txBody>
          <a:bodyPr anchorCtr="0" anchor="ctr" bIns="91425" lIns="91425" rIns="91425" tIns="91425">
            <a:noAutofit/>
          </a:bodyPr>
          <a:lstStyle/>
          <a:p>
            <a:pPr lvl="0">
              <a:spcBef>
                <a:spcPts val="0"/>
              </a:spcBef>
              <a:buNone/>
            </a:pPr>
            <a:r>
              <a:t/>
            </a:r>
            <a:endParaRPr/>
          </a:p>
        </p:txBody>
      </p:sp>
      <p:sp>
        <p:nvSpPr>
          <p:cNvPr id="610" name="Shape 610"/>
          <p:cNvSpPr/>
          <p:nvPr/>
        </p:nvSpPr>
        <p:spPr>
          <a:xfrm>
            <a:off x="96850" y="-516425"/>
            <a:ext cx="6542400" cy="1926000"/>
          </a:xfrm>
          <a:prstGeom prst="rect">
            <a:avLst/>
          </a:prstGeom>
          <a:solidFill>
            <a:srgbClr val="FFFFFF">
              <a:alpha val="71920"/>
            </a:srgbClr>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4" name="Shape 614"/>
        <p:cNvGrpSpPr/>
        <p:nvPr/>
      </p:nvGrpSpPr>
      <p:grpSpPr>
        <a:xfrm>
          <a:off x="0" y="0"/>
          <a:ext cx="0" cy="0"/>
          <a:chOff x="0" y="0"/>
          <a:chExt cx="0" cy="0"/>
        </a:xfrm>
      </p:grpSpPr>
      <p:sp>
        <p:nvSpPr>
          <p:cNvPr id="615" name="Shape 615"/>
          <p:cNvSpPr/>
          <p:nvPr/>
        </p:nvSpPr>
        <p:spPr>
          <a:xfrm>
            <a:off x="139875" y="1484950"/>
            <a:ext cx="6466500" cy="1614000"/>
          </a:xfrm>
          <a:prstGeom prst="rect">
            <a:avLst/>
          </a:prstGeom>
          <a:noFill/>
          <a:ln cap="flat" cmpd="sng" w="38100">
            <a:solidFill>
              <a:srgbClr val="3C78D8"/>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616" name="Shape 616"/>
          <p:cNvSpPr txBox="1"/>
          <p:nvPr/>
        </p:nvSpPr>
        <p:spPr>
          <a:xfrm>
            <a:off x="6789850" y="152400"/>
            <a:ext cx="2195100" cy="4838700"/>
          </a:xfrm>
          <a:prstGeom prst="rect">
            <a:avLst/>
          </a:prstGeom>
          <a:noFill/>
          <a:ln>
            <a:noFill/>
          </a:ln>
        </p:spPr>
        <p:txBody>
          <a:bodyPr anchorCtr="0" anchor="t" bIns="91425" lIns="91425" rIns="91425" tIns="91425">
            <a:noAutofit/>
          </a:bodyPr>
          <a:lstStyle/>
          <a:p>
            <a:pPr lvl="0" rtl="0">
              <a:spcBef>
                <a:spcPts val="0"/>
              </a:spcBef>
              <a:buNone/>
            </a:pPr>
            <a:r>
              <a:rPr b="1" lang="en" sz="1800">
                <a:solidFill>
                  <a:schemeClr val="lt2"/>
                </a:solidFill>
                <a:latin typeface="Helvetica Neue"/>
                <a:ea typeface="Helvetica Neue"/>
                <a:cs typeface="Helvetica Neue"/>
                <a:sym typeface="Helvetica Neue"/>
              </a:rPr>
              <a:t>Product roadmaps are a powerful strategic tool. </a:t>
            </a:r>
            <a:r>
              <a:rPr b="1" lang="en" sz="1800">
                <a:solidFill>
                  <a:srgbClr val="1C304A"/>
                </a:solidFill>
                <a:latin typeface="Helvetica Neue"/>
                <a:ea typeface="Helvetica Neue"/>
                <a:cs typeface="Helvetica Neue"/>
                <a:sym typeface="Helvetica Neue"/>
              </a:rPr>
              <a:t>They help you keep track of the big picture and correlate every work item to your end goal. </a:t>
            </a:r>
          </a:p>
        </p:txBody>
      </p:sp>
      <p:sp>
        <p:nvSpPr>
          <p:cNvPr id="617" name="Shape 617"/>
          <p:cNvSpPr/>
          <p:nvPr/>
        </p:nvSpPr>
        <p:spPr>
          <a:xfrm>
            <a:off x="96850" y="3174325"/>
            <a:ext cx="6542400" cy="1926000"/>
          </a:xfrm>
          <a:prstGeom prst="rect">
            <a:avLst/>
          </a:prstGeom>
          <a:solidFill>
            <a:srgbClr val="FFFFFF">
              <a:alpha val="71920"/>
            </a:srgbClr>
          </a:solidFill>
          <a:ln>
            <a:noFill/>
          </a:ln>
        </p:spPr>
        <p:txBody>
          <a:bodyPr anchorCtr="0" anchor="ctr" bIns="91425" lIns="91425" rIns="91425" tIns="91425">
            <a:noAutofit/>
          </a:bodyPr>
          <a:lstStyle/>
          <a:p>
            <a:pPr lvl="0">
              <a:spcBef>
                <a:spcPts val="0"/>
              </a:spcBef>
              <a:buNone/>
            </a:pPr>
            <a:r>
              <a:t/>
            </a:r>
            <a:endParaRPr/>
          </a:p>
        </p:txBody>
      </p:sp>
      <p:sp>
        <p:nvSpPr>
          <p:cNvPr id="618" name="Shape 618"/>
          <p:cNvSpPr/>
          <p:nvPr/>
        </p:nvSpPr>
        <p:spPr>
          <a:xfrm>
            <a:off x="139875" y="-516425"/>
            <a:ext cx="6542400" cy="1926000"/>
          </a:xfrm>
          <a:prstGeom prst="rect">
            <a:avLst/>
          </a:prstGeom>
          <a:solidFill>
            <a:srgbClr val="FFFFFF">
              <a:alpha val="71920"/>
            </a:srgbClr>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2" name="Shape 622"/>
        <p:cNvGrpSpPr/>
        <p:nvPr/>
      </p:nvGrpSpPr>
      <p:grpSpPr>
        <a:xfrm>
          <a:off x="0" y="0"/>
          <a:ext cx="0" cy="0"/>
          <a:chOff x="0" y="0"/>
          <a:chExt cx="0" cy="0"/>
        </a:xfrm>
      </p:grpSpPr>
      <p:sp>
        <p:nvSpPr>
          <p:cNvPr id="623" name="Shape 623"/>
          <p:cNvSpPr/>
          <p:nvPr/>
        </p:nvSpPr>
        <p:spPr>
          <a:xfrm>
            <a:off x="139875" y="1484950"/>
            <a:ext cx="6466500" cy="1614000"/>
          </a:xfrm>
          <a:prstGeom prst="rect">
            <a:avLst/>
          </a:prstGeom>
          <a:noFill/>
          <a:ln cap="flat" cmpd="sng" w="38100">
            <a:solidFill>
              <a:srgbClr val="3C78D8"/>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624" name="Shape 624"/>
          <p:cNvSpPr txBox="1"/>
          <p:nvPr/>
        </p:nvSpPr>
        <p:spPr>
          <a:xfrm>
            <a:off x="6789850" y="152400"/>
            <a:ext cx="2195100" cy="4838700"/>
          </a:xfrm>
          <a:prstGeom prst="rect">
            <a:avLst/>
          </a:prstGeom>
          <a:noFill/>
          <a:ln>
            <a:noFill/>
          </a:ln>
        </p:spPr>
        <p:txBody>
          <a:bodyPr anchorCtr="0" anchor="t" bIns="91425" lIns="91425" rIns="91425" tIns="91425">
            <a:noAutofit/>
          </a:bodyPr>
          <a:lstStyle/>
          <a:p>
            <a:pPr lvl="0" rtl="0">
              <a:spcBef>
                <a:spcPts val="0"/>
              </a:spcBef>
              <a:buNone/>
            </a:pPr>
            <a:r>
              <a:rPr b="1" lang="en" sz="1800">
                <a:solidFill>
                  <a:srgbClr val="1C304A"/>
                </a:solidFill>
                <a:latin typeface="Helvetica Neue"/>
                <a:ea typeface="Helvetica Neue"/>
                <a:cs typeface="Helvetica Neue"/>
                <a:sym typeface="Helvetica Neue"/>
              </a:rPr>
              <a:t>You shouldn’t use roadmaps to forecast exactly </a:t>
            </a:r>
            <a:r>
              <a:rPr b="1" i="1" lang="en" sz="1800">
                <a:solidFill>
                  <a:srgbClr val="1C304A"/>
                </a:solidFill>
                <a:latin typeface="Helvetica Neue"/>
                <a:ea typeface="Helvetica Neue"/>
                <a:cs typeface="Helvetica Neue"/>
                <a:sym typeface="Helvetica Neue"/>
              </a:rPr>
              <a:t>what</a:t>
            </a:r>
            <a:r>
              <a:rPr b="1" lang="en" sz="1800">
                <a:solidFill>
                  <a:srgbClr val="1C304A"/>
                </a:solidFill>
                <a:latin typeface="Helvetica Neue"/>
                <a:ea typeface="Helvetica Neue"/>
                <a:cs typeface="Helvetica Neue"/>
                <a:sym typeface="Helvetica Neue"/>
              </a:rPr>
              <a:t> will get delivered </a:t>
            </a:r>
            <a:r>
              <a:rPr b="1" i="1" lang="en" sz="1800">
                <a:solidFill>
                  <a:srgbClr val="1C304A"/>
                </a:solidFill>
                <a:latin typeface="Helvetica Neue"/>
                <a:ea typeface="Helvetica Neue"/>
                <a:cs typeface="Helvetica Neue"/>
                <a:sym typeface="Helvetica Neue"/>
              </a:rPr>
              <a:t>when</a:t>
            </a:r>
            <a:r>
              <a:rPr b="1" lang="en" sz="1800">
                <a:solidFill>
                  <a:srgbClr val="1C304A"/>
                </a:solidFill>
                <a:latin typeface="Helvetica Neue"/>
                <a:ea typeface="Helvetica Neue"/>
                <a:cs typeface="Helvetica Neue"/>
                <a:sym typeface="Helvetica Neue"/>
              </a:rPr>
              <a:t>. </a:t>
            </a:r>
          </a:p>
          <a:p>
            <a:pPr lvl="0" rtl="0">
              <a:spcBef>
                <a:spcPts val="0"/>
              </a:spcBef>
              <a:buNone/>
            </a:pPr>
            <a:r>
              <a:t/>
            </a:r>
            <a:endParaRPr b="1" sz="1800">
              <a:solidFill>
                <a:srgbClr val="1C304A"/>
              </a:solidFill>
              <a:latin typeface="Helvetica Neue"/>
              <a:ea typeface="Helvetica Neue"/>
              <a:cs typeface="Helvetica Neue"/>
              <a:sym typeface="Helvetica Neue"/>
            </a:endParaRPr>
          </a:p>
        </p:txBody>
      </p:sp>
      <p:sp>
        <p:nvSpPr>
          <p:cNvPr id="625" name="Shape 625"/>
          <p:cNvSpPr/>
          <p:nvPr/>
        </p:nvSpPr>
        <p:spPr>
          <a:xfrm>
            <a:off x="96850" y="3174325"/>
            <a:ext cx="6542400" cy="1926000"/>
          </a:xfrm>
          <a:prstGeom prst="rect">
            <a:avLst/>
          </a:prstGeom>
          <a:solidFill>
            <a:srgbClr val="FFFFFF">
              <a:alpha val="71920"/>
            </a:srgbClr>
          </a:solidFill>
          <a:ln>
            <a:noFill/>
          </a:ln>
        </p:spPr>
        <p:txBody>
          <a:bodyPr anchorCtr="0" anchor="ctr" bIns="91425" lIns="91425" rIns="91425" tIns="91425">
            <a:noAutofit/>
          </a:bodyPr>
          <a:lstStyle/>
          <a:p>
            <a:pPr lvl="0">
              <a:spcBef>
                <a:spcPts val="0"/>
              </a:spcBef>
              <a:buNone/>
            </a:pPr>
            <a:r>
              <a:t/>
            </a:r>
            <a:endParaRPr/>
          </a:p>
        </p:txBody>
      </p:sp>
      <p:sp>
        <p:nvSpPr>
          <p:cNvPr id="626" name="Shape 626"/>
          <p:cNvSpPr/>
          <p:nvPr/>
        </p:nvSpPr>
        <p:spPr>
          <a:xfrm>
            <a:off x="139875" y="-516425"/>
            <a:ext cx="6542400" cy="1926000"/>
          </a:xfrm>
          <a:prstGeom prst="rect">
            <a:avLst/>
          </a:prstGeom>
          <a:solidFill>
            <a:srgbClr val="FFFFFF">
              <a:alpha val="71920"/>
            </a:srgbClr>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0" name="Shape 630"/>
        <p:cNvGrpSpPr/>
        <p:nvPr/>
      </p:nvGrpSpPr>
      <p:grpSpPr>
        <a:xfrm>
          <a:off x="0" y="0"/>
          <a:ext cx="0" cy="0"/>
          <a:chOff x="0" y="0"/>
          <a:chExt cx="0" cy="0"/>
        </a:xfrm>
      </p:grpSpPr>
      <p:sp>
        <p:nvSpPr>
          <p:cNvPr id="631" name="Shape 631"/>
          <p:cNvSpPr/>
          <p:nvPr/>
        </p:nvSpPr>
        <p:spPr>
          <a:xfrm>
            <a:off x="139875" y="1484950"/>
            <a:ext cx="6466500" cy="1614000"/>
          </a:xfrm>
          <a:prstGeom prst="rect">
            <a:avLst/>
          </a:prstGeom>
          <a:noFill/>
          <a:ln cap="flat" cmpd="sng" w="38100">
            <a:solidFill>
              <a:srgbClr val="3C78D8"/>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632" name="Shape 632"/>
          <p:cNvSpPr txBox="1"/>
          <p:nvPr/>
        </p:nvSpPr>
        <p:spPr>
          <a:xfrm>
            <a:off x="6789850" y="152400"/>
            <a:ext cx="2195100" cy="4838700"/>
          </a:xfrm>
          <a:prstGeom prst="rect">
            <a:avLst/>
          </a:prstGeom>
          <a:noFill/>
          <a:ln>
            <a:noFill/>
          </a:ln>
        </p:spPr>
        <p:txBody>
          <a:bodyPr anchorCtr="0" anchor="t" bIns="91425" lIns="91425" rIns="91425" tIns="91425">
            <a:noAutofit/>
          </a:bodyPr>
          <a:lstStyle/>
          <a:p>
            <a:pPr lvl="0" rtl="0">
              <a:spcBef>
                <a:spcPts val="0"/>
              </a:spcBef>
              <a:buNone/>
            </a:pPr>
            <a:r>
              <a:rPr b="1" lang="en" sz="1800">
                <a:solidFill>
                  <a:srgbClr val="D9D9D9"/>
                </a:solidFill>
                <a:latin typeface="Helvetica Neue"/>
                <a:ea typeface="Helvetica Neue"/>
                <a:cs typeface="Helvetica Neue"/>
                <a:sym typeface="Helvetica Neue"/>
              </a:rPr>
              <a:t>You shouldn’t use roadmaps to forecast exactly </a:t>
            </a:r>
            <a:r>
              <a:rPr b="1" i="1" lang="en" sz="1800">
                <a:solidFill>
                  <a:srgbClr val="D9D9D9"/>
                </a:solidFill>
                <a:latin typeface="Helvetica Neue"/>
                <a:ea typeface="Helvetica Neue"/>
                <a:cs typeface="Helvetica Neue"/>
                <a:sym typeface="Helvetica Neue"/>
              </a:rPr>
              <a:t>what</a:t>
            </a:r>
            <a:r>
              <a:rPr b="1" lang="en" sz="1800">
                <a:solidFill>
                  <a:srgbClr val="D9D9D9"/>
                </a:solidFill>
                <a:latin typeface="Helvetica Neue"/>
                <a:ea typeface="Helvetica Neue"/>
                <a:cs typeface="Helvetica Neue"/>
                <a:sym typeface="Helvetica Neue"/>
              </a:rPr>
              <a:t> will get delivered </a:t>
            </a:r>
            <a:r>
              <a:rPr b="1" i="1" lang="en" sz="1800">
                <a:solidFill>
                  <a:srgbClr val="D9D9D9"/>
                </a:solidFill>
                <a:latin typeface="Helvetica Neue"/>
                <a:ea typeface="Helvetica Neue"/>
                <a:cs typeface="Helvetica Neue"/>
                <a:sym typeface="Helvetica Neue"/>
              </a:rPr>
              <a:t>when</a:t>
            </a:r>
            <a:r>
              <a:rPr b="1" lang="en" sz="1800">
                <a:solidFill>
                  <a:srgbClr val="D9D9D9"/>
                </a:solidFill>
                <a:latin typeface="Helvetica Neue"/>
                <a:ea typeface="Helvetica Neue"/>
                <a:cs typeface="Helvetica Neue"/>
                <a:sym typeface="Helvetica Neue"/>
              </a:rPr>
              <a:t>. </a:t>
            </a:r>
          </a:p>
          <a:p>
            <a:pPr lvl="0" rtl="0">
              <a:spcBef>
                <a:spcPts val="0"/>
              </a:spcBef>
              <a:buNone/>
            </a:pPr>
            <a:r>
              <a:t/>
            </a:r>
            <a:endParaRPr b="1" sz="1800">
              <a:solidFill>
                <a:srgbClr val="1C304A"/>
              </a:solidFill>
              <a:latin typeface="Helvetica Neue"/>
              <a:ea typeface="Helvetica Neue"/>
              <a:cs typeface="Helvetica Neue"/>
              <a:sym typeface="Helvetica Neue"/>
            </a:endParaRPr>
          </a:p>
          <a:p>
            <a:pPr lvl="0" rtl="0">
              <a:spcBef>
                <a:spcPts val="0"/>
              </a:spcBef>
              <a:buNone/>
            </a:pPr>
            <a:r>
              <a:rPr b="1" lang="en" sz="1800">
                <a:solidFill>
                  <a:srgbClr val="1C304A"/>
                </a:solidFill>
                <a:latin typeface="Helvetica Neue"/>
                <a:ea typeface="Helvetica Neue"/>
                <a:cs typeface="Helvetica Neue"/>
                <a:sym typeface="Helvetica Neue"/>
              </a:rPr>
              <a:t>They’re for planning the </a:t>
            </a:r>
            <a:r>
              <a:rPr b="1" i="1" lang="en" sz="1800">
                <a:solidFill>
                  <a:srgbClr val="1C304A"/>
                </a:solidFill>
                <a:latin typeface="Helvetica Neue"/>
                <a:ea typeface="Helvetica Neue"/>
                <a:cs typeface="Helvetica Neue"/>
                <a:sym typeface="Helvetica Neue"/>
              </a:rPr>
              <a:t>priority</a:t>
            </a:r>
            <a:r>
              <a:rPr b="1" lang="en" sz="1800">
                <a:solidFill>
                  <a:srgbClr val="1C304A"/>
                </a:solidFill>
                <a:latin typeface="Helvetica Neue"/>
                <a:ea typeface="Helvetica Neue"/>
                <a:cs typeface="Helvetica Neue"/>
                <a:sym typeface="Helvetica Neue"/>
              </a:rPr>
              <a:t> </a:t>
            </a:r>
            <a:r>
              <a:rPr b="1" i="1" lang="en" sz="1800">
                <a:solidFill>
                  <a:srgbClr val="1C304A"/>
                </a:solidFill>
                <a:latin typeface="Helvetica Neue"/>
                <a:ea typeface="Helvetica Neue"/>
                <a:cs typeface="Helvetica Neue"/>
                <a:sym typeface="Helvetica Neue"/>
              </a:rPr>
              <a:t>order</a:t>
            </a:r>
            <a:r>
              <a:rPr b="1" lang="en" sz="1800">
                <a:solidFill>
                  <a:srgbClr val="1C304A"/>
                </a:solidFill>
                <a:latin typeface="Helvetica Neue"/>
                <a:ea typeface="Helvetica Neue"/>
                <a:cs typeface="Helvetica Neue"/>
                <a:sym typeface="Helvetica Neue"/>
              </a:rPr>
              <a:t> in which you’ll tackle the various pieces of the overarching problem.</a:t>
            </a:r>
          </a:p>
          <a:p>
            <a:pPr lvl="0" rtl="0">
              <a:spcBef>
                <a:spcPts val="0"/>
              </a:spcBef>
              <a:buNone/>
            </a:pPr>
            <a:r>
              <a:t/>
            </a:r>
            <a:endParaRPr b="1" sz="1800">
              <a:solidFill>
                <a:srgbClr val="1C304A"/>
              </a:solidFill>
              <a:latin typeface="Helvetica Neue"/>
              <a:ea typeface="Helvetica Neue"/>
              <a:cs typeface="Helvetica Neue"/>
              <a:sym typeface="Helvetica Neue"/>
            </a:endParaRPr>
          </a:p>
        </p:txBody>
      </p:sp>
      <p:sp>
        <p:nvSpPr>
          <p:cNvPr id="633" name="Shape 633"/>
          <p:cNvSpPr/>
          <p:nvPr/>
        </p:nvSpPr>
        <p:spPr>
          <a:xfrm>
            <a:off x="96850" y="3174325"/>
            <a:ext cx="6542400" cy="1926000"/>
          </a:xfrm>
          <a:prstGeom prst="rect">
            <a:avLst/>
          </a:prstGeom>
          <a:solidFill>
            <a:srgbClr val="FFFFFF">
              <a:alpha val="71920"/>
            </a:srgbClr>
          </a:solidFill>
          <a:ln>
            <a:noFill/>
          </a:ln>
        </p:spPr>
        <p:txBody>
          <a:bodyPr anchorCtr="0" anchor="ctr" bIns="91425" lIns="91425" rIns="91425" tIns="91425">
            <a:noAutofit/>
          </a:bodyPr>
          <a:lstStyle/>
          <a:p>
            <a:pPr lvl="0">
              <a:spcBef>
                <a:spcPts val="0"/>
              </a:spcBef>
              <a:buNone/>
            </a:pPr>
            <a:r>
              <a:t/>
            </a:r>
            <a:endParaRPr/>
          </a:p>
        </p:txBody>
      </p:sp>
      <p:sp>
        <p:nvSpPr>
          <p:cNvPr id="634" name="Shape 634"/>
          <p:cNvSpPr/>
          <p:nvPr/>
        </p:nvSpPr>
        <p:spPr>
          <a:xfrm>
            <a:off x="139875" y="-516425"/>
            <a:ext cx="6542400" cy="1926000"/>
          </a:xfrm>
          <a:prstGeom prst="rect">
            <a:avLst/>
          </a:prstGeom>
          <a:solidFill>
            <a:srgbClr val="FFFFFF">
              <a:alpha val="71920"/>
            </a:srgbClr>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8" name="Shape 638"/>
        <p:cNvGrpSpPr/>
        <p:nvPr/>
      </p:nvGrpSpPr>
      <p:grpSpPr>
        <a:xfrm>
          <a:off x="0" y="0"/>
          <a:ext cx="0" cy="0"/>
          <a:chOff x="0" y="0"/>
          <a:chExt cx="0" cy="0"/>
        </a:xfrm>
      </p:grpSpPr>
      <p:sp>
        <p:nvSpPr>
          <p:cNvPr id="639" name="Shape 639"/>
          <p:cNvSpPr/>
          <p:nvPr/>
        </p:nvSpPr>
        <p:spPr>
          <a:xfrm>
            <a:off x="139875" y="1484950"/>
            <a:ext cx="6466500" cy="1614000"/>
          </a:xfrm>
          <a:prstGeom prst="rect">
            <a:avLst/>
          </a:prstGeom>
          <a:noFill/>
          <a:ln cap="flat" cmpd="sng" w="38100">
            <a:solidFill>
              <a:srgbClr val="3C78D8"/>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640" name="Shape 640"/>
          <p:cNvSpPr txBox="1"/>
          <p:nvPr/>
        </p:nvSpPr>
        <p:spPr>
          <a:xfrm>
            <a:off x="6789850" y="152400"/>
            <a:ext cx="2195100" cy="4838700"/>
          </a:xfrm>
          <a:prstGeom prst="rect">
            <a:avLst/>
          </a:prstGeom>
          <a:noFill/>
          <a:ln>
            <a:noFill/>
          </a:ln>
        </p:spPr>
        <p:txBody>
          <a:bodyPr anchorCtr="0" anchor="t" bIns="91425" lIns="91425" rIns="91425" tIns="91425">
            <a:noAutofit/>
          </a:bodyPr>
          <a:lstStyle/>
          <a:p>
            <a:pPr lvl="0" rtl="0">
              <a:spcBef>
                <a:spcPts val="0"/>
              </a:spcBef>
              <a:buNone/>
            </a:pPr>
            <a:r>
              <a:rPr b="1" lang="en" sz="1800">
                <a:solidFill>
                  <a:srgbClr val="00CFFF"/>
                </a:solidFill>
                <a:latin typeface="Helvetica Neue"/>
                <a:ea typeface="Helvetica Neue"/>
                <a:cs typeface="Helvetica Neue"/>
                <a:sym typeface="Helvetica Neue"/>
              </a:rPr>
              <a:t>Roadmaps are not Master Project Plans.</a:t>
            </a:r>
          </a:p>
          <a:p>
            <a:pPr lvl="0" rtl="0">
              <a:spcBef>
                <a:spcPts val="0"/>
              </a:spcBef>
              <a:buNone/>
            </a:pPr>
            <a:r>
              <a:t/>
            </a:r>
            <a:endParaRPr b="1" sz="1800">
              <a:solidFill>
                <a:srgbClr val="1C304A"/>
              </a:solidFill>
              <a:latin typeface="Helvetica Neue"/>
              <a:ea typeface="Helvetica Neue"/>
              <a:cs typeface="Helvetica Neue"/>
              <a:sym typeface="Helvetica Neue"/>
            </a:endParaRPr>
          </a:p>
        </p:txBody>
      </p:sp>
      <p:sp>
        <p:nvSpPr>
          <p:cNvPr id="641" name="Shape 641"/>
          <p:cNvSpPr/>
          <p:nvPr/>
        </p:nvSpPr>
        <p:spPr>
          <a:xfrm>
            <a:off x="96850" y="3174325"/>
            <a:ext cx="6542400" cy="1926000"/>
          </a:xfrm>
          <a:prstGeom prst="rect">
            <a:avLst/>
          </a:prstGeom>
          <a:solidFill>
            <a:srgbClr val="FFFFFF">
              <a:alpha val="71920"/>
            </a:srgbClr>
          </a:solidFill>
          <a:ln>
            <a:noFill/>
          </a:ln>
        </p:spPr>
        <p:txBody>
          <a:bodyPr anchorCtr="0" anchor="ctr" bIns="91425" lIns="91425" rIns="91425" tIns="91425">
            <a:noAutofit/>
          </a:bodyPr>
          <a:lstStyle/>
          <a:p>
            <a:pPr lvl="0">
              <a:spcBef>
                <a:spcPts val="0"/>
              </a:spcBef>
              <a:buNone/>
            </a:pPr>
            <a:r>
              <a:t/>
            </a:r>
            <a:endParaRPr/>
          </a:p>
        </p:txBody>
      </p:sp>
      <p:sp>
        <p:nvSpPr>
          <p:cNvPr id="642" name="Shape 642"/>
          <p:cNvSpPr/>
          <p:nvPr/>
        </p:nvSpPr>
        <p:spPr>
          <a:xfrm>
            <a:off x="139875" y="-516425"/>
            <a:ext cx="6542400" cy="1926000"/>
          </a:xfrm>
          <a:prstGeom prst="rect">
            <a:avLst/>
          </a:prstGeom>
          <a:solidFill>
            <a:srgbClr val="FFFFFF">
              <a:alpha val="71920"/>
            </a:srgbClr>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6" name="Shape 646"/>
        <p:cNvGrpSpPr/>
        <p:nvPr/>
      </p:nvGrpSpPr>
      <p:grpSpPr>
        <a:xfrm>
          <a:off x="0" y="0"/>
          <a:ext cx="0" cy="0"/>
          <a:chOff x="0" y="0"/>
          <a:chExt cx="0" cy="0"/>
        </a:xfrm>
      </p:grpSpPr>
      <p:sp>
        <p:nvSpPr>
          <p:cNvPr id="647" name="Shape 647"/>
          <p:cNvSpPr/>
          <p:nvPr/>
        </p:nvSpPr>
        <p:spPr>
          <a:xfrm>
            <a:off x="139875" y="1484950"/>
            <a:ext cx="6466500" cy="1614000"/>
          </a:xfrm>
          <a:prstGeom prst="rect">
            <a:avLst/>
          </a:prstGeom>
          <a:noFill/>
          <a:ln cap="flat" cmpd="sng" w="38100">
            <a:solidFill>
              <a:srgbClr val="3C78D8"/>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648" name="Shape 648"/>
          <p:cNvSpPr txBox="1"/>
          <p:nvPr/>
        </p:nvSpPr>
        <p:spPr>
          <a:xfrm>
            <a:off x="6789850" y="152400"/>
            <a:ext cx="2195100" cy="4838700"/>
          </a:xfrm>
          <a:prstGeom prst="rect">
            <a:avLst/>
          </a:prstGeom>
          <a:noFill/>
          <a:ln>
            <a:noFill/>
          </a:ln>
        </p:spPr>
        <p:txBody>
          <a:bodyPr anchorCtr="0" anchor="t" bIns="91425" lIns="91425" rIns="91425" tIns="91425">
            <a:noAutofit/>
          </a:bodyPr>
          <a:lstStyle/>
          <a:p>
            <a:pPr lvl="0" rtl="0">
              <a:spcBef>
                <a:spcPts val="0"/>
              </a:spcBef>
              <a:buNone/>
            </a:pPr>
            <a:r>
              <a:rPr b="1" lang="en" sz="1800">
                <a:solidFill>
                  <a:srgbClr val="CCCCCC"/>
                </a:solidFill>
                <a:latin typeface="Helvetica Neue"/>
                <a:ea typeface="Helvetica Neue"/>
                <a:cs typeface="Helvetica Neue"/>
                <a:sym typeface="Helvetica Neue"/>
              </a:rPr>
              <a:t>Roadmaps are not Master Project Plans.</a:t>
            </a:r>
          </a:p>
          <a:p>
            <a:pPr lvl="0" rtl="0">
              <a:spcBef>
                <a:spcPts val="0"/>
              </a:spcBef>
              <a:buNone/>
            </a:pPr>
            <a:r>
              <a:t/>
            </a:r>
            <a:endParaRPr b="1" sz="1800">
              <a:solidFill>
                <a:srgbClr val="1C304A"/>
              </a:solidFill>
              <a:latin typeface="Helvetica Neue"/>
              <a:ea typeface="Helvetica Neue"/>
              <a:cs typeface="Helvetica Neue"/>
              <a:sym typeface="Helvetica Neue"/>
            </a:endParaRPr>
          </a:p>
          <a:p>
            <a:pPr lvl="0" rtl="0">
              <a:spcBef>
                <a:spcPts val="0"/>
              </a:spcBef>
              <a:buNone/>
            </a:pPr>
            <a:r>
              <a:rPr b="1" lang="en" sz="1800">
                <a:solidFill>
                  <a:srgbClr val="1C304A"/>
                </a:solidFill>
                <a:latin typeface="Helvetica Neue"/>
                <a:ea typeface="Helvetica Neue"/>
                <a:cs typeface="Helvetica Neue"/>
                <a:sym typeface="Helvetica Neue"/>
              </a:rPr>
              <a:t>They are designed to help us deliver the highest value to our users within the given time/budget constraints.</a:t>
            </a:r>
          </a:p>
        </p:txBody>
      </p:sp>
      <p:sp>
        <p:nvSpPr>
          <p:cNvPr id="649" name="Shape 649"/>
          <p:cNvSpPr/>
          <p:nvPr/>
        </p:nvSpPr>
        <p:spPr>
          <a:xfrm>
            <a:off x="96850" y="3174325"/>
            <a:ext cx="6542400" cy="1926000"/>
          </a:xfrm>
          <a:prstGeom prst="rect">
            <a:avLst/>
          </a:prstGeom>
          <a:solidFill>
            <a:srgbClr val="FFFFFF">
              <a:alpha val="71920"/>
            </a:srgbClr>
          </a:solidFill>
          <a:ln>
            <a:noFill/>
          </a:ln>
        </p:spPr>
        <p:txBody>
          <a:bodyPr anchorCtr="0" anchor="ctr" bIns="91425" lIns="91425" rIns="91425" tIns="91425">
            <a:noAutofit/>
          </a:bodyPr>
          <a:lstStyle/>
          <a:p>
            <a:pPr lvl="0">
              <a:spcBef>
                <a:spcPts val="0"/>
              </a:spcBef>
              <a:buNone/>
            </a:pPr>
            <a:r>
              <a:t/>
            </a:r>
            <a:endParaRPr/>
          </a:p>
        </p:txBody>
      </p:sp>
      <p:sp>
        <p:nvSpPr>
          <p:cNvPr id="650" name="Shape 650"/>
          <p:cNvSpPr/>
          <p:nvPr/>
        </p:nvSpPr>
        <p:spPr>
          <a:xfrm>
            <a:off x="139875" y="-516425"/>
            <a:ext cx="6542400" cy="1926000"/>
          </a:xfrm>
          <a:prstGeom prst="rect">
            <a:avLst/>
          </a:prstGeom>
          <a:solidFill>
            <a:srgbClr val="FFFFFF">
              <a:alpha val="71920"/>
            </a:srgbClr>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4" name="Shape 654"/>
        <p:cNvGrpSpPr/>
        <p:nvPr/>
      </p:nvGrpSpPr>
      <p:grpSpPr>
        <a:xfrm>
          <a:off x="0" y="0"/>
          <a:ext cx="0" cy="0"/>
          <a:chOff x="0" y="0"/>
          <a:chExt cx="0" cy="0"/>
        </a:xfrm>
      </p:grpSpPr>
      <p:sp>
        <p:nvSpPr>
          <p:cNvPr id="655" name="Shape 655"/>
          <p:cNvSpPr/>
          <p:nvPr/>
        </p:nvSpPr>
        <p:spPr>
          <a:xfrm>
            <a:off x="139875" y="1484950"/>
            <a:ext cx="6466500" cy="1614000"/>
          </a:xfrm>
          <a:prstGeom prst="rect">
            <a:avLst/>
          </a:prstGeom>
          <a:noFill/>
          <a:ln cap="flat" cmpd="sng" w="38100">
            <a:solidFill>
              <a:srgbClr val="3C78D8"/>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656" name="Shape 656"/>
          <p:cNvSpPr txBox="1"/>
          <p:nvPr/>
        </p:nvSpPr>
        <p:spPr>
          <a:xfrm>
            <a:off x="6789850" y="152400"/>
            <a:ext cx="2195100" cy="4838700"/>
          </a:xfrm>
          <a:prstGeom prst="rect">
            <a:avLst/>
          </a:prstGeom>
          <a:noFill/>
          <a:ln>
            <a:noFill/>
          </a:ln>
        </p:spPr>
        <p:txBody>
          <a:bodyPr anchorCtr="0" anchor="t" bIns="91425" lIns="91425" rIns="91425" tIns="91425">
            <a:noAutofit/>
          </a:bodyPr>
          <a:lstStyle/>
          <a:p>
            <a:pPr lvl="0" rtl="0">
              <a:spcBef>
                <a:spcPts val="0"/>
              </a:spcBef>
              <a:buNone/>
            </a:pPr>
            <a:r>
              <a:rPr b="1" lang="en" sz="1800">
                <a:solidFill>
                  <a:srgbClr val="1C304A"/>
                </a:solidFill>
                <a:latin typeface="Helvetica Neue"/>
                <a:ea typeface="Helvetica Neue"/>
                <a:cs typeface="Helvetica Neue"/>
                <a:sym typeface="Helvetica Neue"/>
              </a:rPr>
              <a:t>Roadmaps can and do change as you build and learn, and because the world changes.</a:t>
            </a:r>
          </a:p>
        </p:txBody>
      </p:sp>
      <p:sp>
        <p:nvSpPr>
          <p:cNvPr id="657" name="Shape 657"/>
          <p:cNvSpPr/>
          <p:nvPr/>
        </p:nvSpPr>
        <p:spPr>
          <a:xfrm>
            <a:off x="96850" y="3174325"/>
            <a:ext cx="6542400" cy="1926000"/>
          </a:xfrm>
          <a:prstGeom prst="rect">
            <a:avLst/>
          </a:prstGeom>
          <a:solidFill>
            <a:srgbClr val="FFFFFF">
              <a:alpha val="71920"/>
            </a:srgbClr>
          </a:solidFill>
          <a:ln>
            <a:noFill/>
          </a:ln>
        </p:spPr>
        <p:txBody>
          <a:bodyPr anchorCtr="0" anchor="ctr" bIns="91425" lIns="91425" rIns="91425" tIns="91425">
            <a:noAutofit/>
          </a:bodyPr>
          <a:lstStyle/>
          <a:p>
            <a:pPr lvl="0">
              <a:spcBef>
                <a:spcPts val="0"/>
              </a:spcBef>
              <a:buNone/>
            </a:pPr>
            <a:r>
              <a:t/>
            </a:r>
            <a:endParaRPr/>
          </a:p>
        </p:txBody>
      </p:sp>
      <p:sp>
        <p:nvSpPr>
          <p:cNvPr id="658" name="Shape 658"/>
          <p:cNvSpPr/>
          <p:nvPr/>
        </p:nvSpPr>
        <p:spPr>
          <a:xfrm>
            <a:off x="139875" y="-516425"/>
            <a:ext cx="6542400" cy="1926000"/>
          </a:xfrm>
          <a:prstGeom prst="rect">
            <a:avLst/>
          </a:prstGeom>
          <a:solidFill>
            <a:srgbClr val="FFFFFF">
              <a:alpha val="71920"/>
            </a:srgbClr>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6" name="Shape 346"/>
        <p:cNvGrpSpPr/>
        <p:nvPr/>
      </p:nvGrpSpPr>
      <p:grpSpPr>
        <a:xfrm>
          <a:off x="0" y="0"/>
          <a:ext cx="0" cy="0"/>
          <a:chOff x="0" y="0"/>
          <a:chExt cx="0" cy="0"/>
        </a:xfrm>
      </p:grpSpPr>
      <p:sp>
        <p:nvSpPr>
          <p:cNvPr id="347" name="Shape 347"/>
          <p:cNvSpPr txBox="1"/>
          <p:nvPr/>
        </p:nvSpPr>
        <p:spPr>
          <a:xfrm>
            <a:off x="6789850" y="3242393"/>
            <a:ext cx="2195100" cy="1612199"/>
          </a:xfrm>
          <a:prstGeom prst="rect">
            <a:avLst/>
          </a:prstGeom>
          <a:noFill/>
          <a:ln>
            <a:noFill/>
          </a:ln>
        </p:spPr>
        <p:txBody>
          <a:bodyPr anchorCtr="0" anchor="ctr" bIns="91425" lIns="91425" rIns="91425" tIns="91425">
            <a:noAutofit/>
          </a:bodyPr>
          <a:lstStyle/>
          <a:p>
            <a:pPr lvl="0" rtl="0">
              <a:spcBef>
                <a:spcPts val="0"/>
              </a:spcBef>
              <a:buNone/>
            </a:pPr>
            <a:r>
              <a:rPr b="1" lang="en" sz="1800">
                <a:solidFill>
                  <a:srgbClr val="1C304A"/>
                </a:solidFill>
              </a:rPr>
              <a:t>Backlogs</a:t>
            </a:r>
            <a:br>
              <a:rPr b="1" lang="en" sz="1800">
                <a:solidFill>
                  <a:srgbClr val="1C304A"/>
                </a:solidFill>
              </a:rPr>
            </a:br>
            <a:r>
              <a:rPr lang="en" sz="1800">
                <a:solidFill>
                  <a:srgbClr val="1C304A"/>
                </a:solidFill>
              </a:rPr>
              <a:t>Separate backlogs for each increment, comprised of </a:t>
            </a:r>
            <a:r>
              <a:rPr lang="en" sz="1800">
                <a:solidFill>
                  <a:srgbClr val="00CFFF"/>
                </a:solidFill>
              </a:rPr>
              <a:t>epics</a:t>
            </a:r>
            <a:r>
              <a:rPr lang="en" sz="1800">
                <a:solidFill>
                  <a:srgbClr val="1C304A"/>
                </a:solidFill>
              </a:rPr>
              <a:t> and </a:t>
            </a:r>
            <a:r>
              <a:rPr lang="en" sz="1800">
                <a:solidFill>
                  <a:srgbClr val="00CFFF"/>
                </a:solidFill>
              </a:rPr>
              <a:t>user stories</a:t>
            </a:r>
          </a:p>
        </p:txBody>
      </p:sp>
      <p:sp>
        <p:nvSpPr>
          <p:cNvPr id="348" name="Shape 348"/>
          <p:cNvSpPr/>
          <p:nvPr/>
        </p:nvSpPr>
        <p:spPr>
          <a:xfrm>
            <a:off x="0" y="0"/>
            <a:ext cx="6542400" cy="3080100"/>
          </a:xfrm>
          <a:prstGeom prst="rect">
            <a:avLst/>
          </a:prstGeom>
          <a:solidFill>
            <a:srgbClr val="FFFFFF">
              <a:alpha val="71920"/>
            </a:srgbClr>
          </a:solidFill>
          <a:ln>
            <a:noFill/>
          </a:ln>
        </p:spPr>
        <p:txBody>
          <a:bodyPr anchorCtr="0" anchor="ctr" bIns="91425" lIns="91425" rIns="91425" tIns="91425">
            <a:noAutofit/>
          </a:bodyPr>
          <a:lstStyle/>
          <a:p>
            <a:pPr lvl="0">
              <a:spcBef>
                <a:spcPts val="0"/>
              </a:spcBef>
              <a:buNone/>
            </a:pPr>
            <a:r>
              <a:t/>
            </a:r>
            <a:endParaRPr/>
          </a:p>
        </p:txBody>
      </p:sp>
      <p:sp>
        <p:nvSpPr>
          <p:cNvPr id="349" name="Shape 349"/>
          <p:cNvSpPr/>
          <p:nvPr/>
        </p:nvSpPr>
        <p:spPr>
          <a:xfrm>
            <a:off x="139875" y="3122275"/>
            <a:ext cx="6466500" cy="1870500"/>
          </a:xfrm>
          <a:prstGeom prst="rect">
            <a:avLst/>
          </a:prstGeom>
          <a:noFill/>
          <a:ln cap="flat" cmpd="sng" w="38100">
            <a:solidFill>
              <a:srgbClr val="3C78D8"/>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2" name="Shape 662"/>
        <p:cNvGrpSpPr/>
        <p:nvPr/>
      </p:nvGrpSpPr>
      <p:grpSpPr>
        <a:xfrm>
          <a:off x="0" y="0"/>
          <a:ext cx="0" cy="0"/>
          <a:chOff x="0" y="0"/>
          <a:chExt cx="0" cy="0"/>
        </a:xfrm>
      </p:grpSpPr>
      <p:sp>
        <p:nvSpPr>
          <p:cNvPr id="663" name="Shape 663"/>
          <p:cNvSpPr/>
          <p:nvPr/>
        </p:nvSpPr>
        <p:spPr>
          <a:xfrm>
            <a:off x="139875" y="1484950"/>
            <a:ext cx="6466500" cy="1614000"/>
          </a:xfrm>
          <a:prstGeom prst="rect">
            <a:avLst/>
          </a:prstGeom>
          <a:noFill/>
          <a:ln cap="flat" cmpd="sng" w="38100">
            <a:solidFill>
              <a:srgbClr val="3C78D8"/>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664" name="Shape 664"/>
          <p:cNvSpPr txBox="1"/>
          <p:nvPr/>
        </p:nvSpPr>
        <p:spPr>
          <a:xfrm>
            <a:off x="6789850" y="152400"/>
            <a:ext cx="2195100" cy="4838700"/>
          </a:xfrm>
          <a:prstGeom prst="rect">
            <a:avLst/>
          </a:prstGeom>
          <a:noFill/>
          <a:ln>
            <a:noFill/>
          </a:ln>
        </p:spPr>
        <p:txBody>
          <a:bodyPr anchorCtr="0" anchor="t" bIns="91425" lIns="91425" rIns="91425" tIns="91425">
            <a:noAutofit/>
          </a:bodyPr>
          <a:lstStyle/>
          <a:p>
            <a:pPr lvl="0" rtl="0">
              <a:spcBef>
                <a:spcPts val="0"/>
              </a:spcBef>
              <a:buNone/>
            </a:pPr>
            <a:r>
              <a:rPr b="1" lang="en" sz="1800">
                <a:solidFill>
                  <a:srgbClr val="CCCCCC"/>
                </a:solidFill>
                <a:latin typeface="Helvetica Neue"/>
                <a:ea typeface="Helvetica Neue"/>
                <a:cs typeface="Helvetica Neue"/>
                <a:sym typeface="Helvetica Neue"/>
              </a:rPr>
              <a:t>Roadmaps can and do change as you build and learn, and because the world changes.</a:t>
            </a:r>
          </a:p>
          <a:p>
            <a:pPr lvl="0" rtl="0">
              <a:spcBef>
                <a:spcPts val="0"/>
              </a:spcBef>
              <a:buNone/>
            </a:pPr>
            <a:r>
              <a:t/>
            </a:r>
            <a:endParaRPr b="1" sz="1800">
              <a:solidFill>
                <a:srgbClr val="CCCCCC"/>
              </a:solidFill>
              <a:latin typeface="Helvetica Neue"/>
              <a:ea typeface="Helvetica Neue"/>
              <a:cs typeface="Helvetica Neue"/>
              <a:sym typeface="Helvetica Neue"/>
            </a:endParaRPr>
          </a:p>
          <a:p>
            <a:pPr lvl="0" rtl="0">
              <a:spcBef>
                <a:spcPts val="0"/>
              </a:spcBef>
              <a:buNone/>
            </a:pPr>
            <a:r>
              <a:rPr b="1" lang="en" sz="1800">
                <a:solidFill>
                  <a:srgbClr val="1C304A"/>
                </a:solidFill>
                <a:latin typeface="Helvetica Neue"/>
                <a:ea typeface="Helvetica Neue"/>
                <a:cs typeface="Helvetica Neue"/>
                <a:sym typeface="Helvetica Neue"/>
              </a:rPr>
              <a:t>So, we cannot promise any particular feature by any particular date.</a:t>
            </a:r>
          </a:p>
        </p:txBody>
      </p:sp>
      <p:sp>
        <p:nvSpPr>
          <p:cNvPr id="665" name="Shape 665"/>
          <p:cNvSpPr/>
          <p:nvPr/>
        </p:nvSpPr>
        <p:spPr>
          <a:xfrm>
            <a:off x="96850" y="3174325"/>
            <a:ext cx="6542400" cy="1926000"/>
          </a:xfrm>
          <a:prstGeom prst="rect">
            <a:avLst/>
          </a:prstGeom>
          <a:solidFill>
            <a:srgbClr val="FFFFFF">
              <a:alpha val="71920"/>
            </a:srgbClr>
          </a:solidFill>
          <a:ln>
            <a:noFill/>
          </a:ln>
        </p:spPr>
        <p:txBody>
          <a:bodyPr anchorCtr="0" anchor="ctr" bIns="91425" lIns="91425" rIns="91425" tIns="91425">
            <a:noAutofit/>
          </a:bodyPr>
          <a:lstStyle/>
          <a:p>
            <a:pPr lvl="0">
              <a:spcBef>
                <a:spcPts val="0"/>
              </a:spcBef>
              <a:buNone/>
            </a:pPr>
            <a:r>
              <a:t/>
            </a:r>
            <a:endParaRPr/>
          </a:p>
        </p:txBody>
      </p:sp>
      <p:sp>
        <p:nvSpPr>
          <p:cNvPr id="666" name="Shape 666"/>
          <p:cNvSpPr/>
          <p:nvPr/>
        </p:nvSpPr>
        <p:spPr>
          <a:xfrm>
            <a:off x="139875" y="-516425"/>
            <a:ext cx="6542400" cy="1926000"/>
          </a:xfrm>
          <a:prstGeom prst="rect">
            <a:avLst/>
          </a:prstGeom>
          <a:solidFill>
            <a:srgbClr val="FFFFFF">
              <a:alpha val="71920"/>
            </a:srgbClr>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0" name="Shape 670"/>
        <p:cNvGrpSpPr/>
        <p:nvPr/>
      </p:nvGrpSpPr>
      <p:grpSpPr>
        <a:xfrm>
          <a:off x="0" y="0"/>
          <a:ext cx="0" cy="0"/>
          <a:chOff x="0" y="0"/>
          <a:chExt cx="0" cy="0"/>
        </a:xfrm>
      </p:grpSpPr>
      <p:sp>
        <p:nvSpPr>
          <p:cNvPr id="671" name="Shape 671"/>
          <p:cNvSpPr txBox="1"/>
          <p:nvPr>
            <p:ph idx="12" type="sldNum"/>
          </p:nvPr>
        </p:nvSpPr>
        <p:spPr>
          <a:xfrm>
            <a:off x="8472450" y="4765388"/>
            <a:ext cx="548700" cy="2619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672" name="Shape 672"/>
          <p:cNvSpPr txBox="1"/>
          <p:nvPr>
            <p:ph type="ctrTitle"/>
          </p:nvPr>
        </p:nvSpPr>
        <p:spPr>
          <a:xfrm>
            <a:off x="712850" y="536206"/>
            <a:ext cx="7386600" cy="3732900"/>
          </a:xfrm>
          <a:prstGeom prst="rect">
            <a:avLst/>
          </a:prstGeom>
        </p:spPr>
        <p:txBody>
          <a:bodyPr anchorCtr="0" anchor="ctr" bIns="91425" lIns="91425" rIns="91425" tIns="91425">
            <a:noAutofit/>
          </a:bodyPr>
          <a:lstStyle/>
          <a:p>
            <a:pPr lvl="0" rtl="0">
              <a:spcBef>
                <a:spcPts val="0"/>
              </a:spcBef>
              <a:buNone/>
            </a:pPr>
            <a:r>
              <a:rPr lang="en"/>
              <a:t>Pulling from your customer promises</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6" name="Shape 676"/>
        <p:cNvGrpSpPr/>
        <p:nvPr/>
      </p:nvGrpSpPr>
      <p:grpSpPr>
        <a:xfrm>
          <a:off x="0" y="0"/>
          <a:ext cx="0" cy="0"/>
          <a:chOff x="0" y="0"/>
          <a:chExt cx="0" cy="0"/>
        </a:xfrm>
      </p:grpSpPr>
      <p:sp>
        <p:nvSpPr>
          <p:cNvPr id="677" name="Shape 677"/>
          <p:cNvSpPr txBox="1"/>
          <p:nvPr>
            <p:ph type="ctrTitle"/>
          </p:nvPr>
        </p:nvSpPr>
        <p:spPr>
          <a:xfrm>
            <a:off x="712850" y="536206"/>
            <a:ext cx="7386600" cy="3732900"/>
          </a:xfrm>
          <a:prstGeom prst="rect">
            <a:avLst/>
          </a:prstGeom>
        </p:spPr>
        <p:txBody>
          <a:bodyPr anchorCtr="0" anchor="ctr" bIns="91425" lIns="91425" rIns="91425" tIns="91425">
            <a:noAutofit/>
          </a:bodyPr>
          <a:lstStyle/>
          <a:p>
            <a:pPr lvl="0" rtl="0">
              <a:spcBef>
                <a:spcPts val="0"/>
              </a:spcBef>
              <a:buNone/>
            </a:pPr>
            <a:r>
              <a:rPr lang="en"/>
              <a:t>Our constituent value propositions articulate</a:t>
            </a:r>
            <a:r>
              <a:rPr lang="en"/>
              <a:t> the </a:t>
            </a:r>
            <a:r>
              <a:rPr lang="en">
                <a:solidFill>
                  <a:srgbClr val="00CFFF"/>
                </a:solidFill>
              </a:rPr>
              <a:t>scope</a:t>
            </a:r>
            <a:r>
              <a:rPr lang="en"/>
              <a:t> of the team’s work at a high level, in plain language.</a:t>
            </a:r>
          </a:p>
        </p:txBody>
      </p:sp>
      <p:sp>
        <p:nvSpPr>
          <p:cNvPr id="678" name="Shape 678"/>
          <p:cNvSpPr txBox="1"/>
          <p:nvPr>
            <p:ph idx="12" type="sldNum"/>
          </p:nvPr>
        </p:nvSpPr>
        <p:spPr>
          <a:xfrm>
            <a:off x="8472450" y="4765388"/>
            <a:ext cx="548700" cy="2619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2" name="Shape 682"/>
        <p:cNvGrpSpPr/>
        <p:nvPr/>
      </p:nvGrpSpPr>
      <p:grpSpPr>
        <a:xfrm>
          <a:off x="0" y="0"/>
          <a:ext cx="0" cy="0"/>
          <a:chOff x="0" y="0"/>
          <a:chExt cx="0" cy="0"/>
        </a:xfrm>
      </p:grpSpPr>
      <p:sp>
        <p:nvSpPr>
          <p:cNvPr id="683" name="Shape 683"/>
          <p:cNvSpPr txBox="1"/>
          <p:nvPr>
            <p:ph type="ctrTitle"/>
          </p:nvPr>
        </p:nvSpPr>
        <p:spPr>
          <a:xfrm>
            <a:off x="712850" y="536206"/>
            <a:ext cx="7386600" cy="3732900"/>
          </a:xfrm>
          <a:prstGeom prst="rect">
            <a:avLst/>
          </a:prstGeom>
        </p:spPr>
        <p:txBody>
          <a:bodyPr anchorCtr="0" anchor="ctr" bIns="91425" lIns="91425" rIns="91425" tIns="91425">
            <a:noAutofit/>
          </a:bodyPr>
          <a:lstStyle/>
          <a:p>
            <a:pPr lvl="0" rtl="0">
              <a:spcBef>
                <a:spcPts val="0"/>
              </a:spcBef>
              <a:buNone/>
            </a:pPr>
            <a:r>
              <a:rPr lang="en"/>
              <a:t>They can be thought of as </a:t>
            </a:r>
            <a:r>
              <a:rPr lang="en">
                <a:solidFill>
                  <a:srgbClr val="00CFFF"/>
                </a:solidFill>
              </a:rPr>
              <a:t>promises </a:t>
            </a:r>
            <a:r>
              <a:rPr lang="en">
                <a:solidFill>
                  <a:srgbClr val="1C304A"/>
                </a:solidFill>
              </a:rPr>
              <a:t>we make to our beneficiaries, partners and stakeholders</a:t>
            </a:r>
          </a:p>
        </p:txBody>
      </p:sp>
      <p:sp>
        <p:nvSpPr>
          <p:cNvPr id="684" name="Shape 684"/>
          <p:cNvSpPr txBox="1"/>
          <p:nvPr>
            <p:ph idx="12" type="sldNum"/>
          </p:nvPr>
        </p:nvSpPr>
        <p:spPr>
          <a:xfrm>
            <a:off x="8472450" y="4765388"/>
            <a:ext cx="548700" cy="2619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8" name="Shape 688"/>
        <p:cNvGrpSpPr/>
        <p:nvPr/>
      </p:nvGrpSpPr>
      <p:grpSpPr>
        <a:xfrm>
          <a:off x="0" y="0"/>
          <a:ext cx="0" cy="0"/>
          <a:chOff x="0" y="0"/>
          <a:chExt cx="0" cy="0"/>
        </a:xfrm>
      </p:grpSpPr>
      <p:sp>
        <p:nvSpPr>
          <p:cNvPr id="689" name="Shape 689"/>
          <p:cNvSpPr txBox="1"/>
          <p:nvPr>
            <p:ph type="ctrTitle"/>
          </p:nvPr>
        </p:nvSpPr>
        <p:spPr>
          <a:xfrm>
            <a:off x="712850" y="536206"/>
            <a:ext cx="7386600" cy="3732900"/>
          </a:xfrm>
          <a:prstGeom prst="rect">
            <a:avLst/>
          </a:prstGeom>
        </p:spPr>
        <p:txBody>
          <a:bodyPr anchorCtr="0" anchor="ctr" bIns="91425" lIns="91425" rIns="91425" tIns="91425">
            <a:noAutofit/>
          </a:bodyPr>
          <a:lstStyle/>
          <a:p>
            <a:pPr lvl="0" rtl="0">
              <a:spcBef>
                <a:spcPts val="0"/>
              </a:spcBef>
              <a:buClr>
                <a:schemeClr val="dk1"/>
              </a:buClr>
              <a:buSzPct val="34375"/>
              <a:buFont typeface="Arial"/>
              <a:buNone/>
            </a:pPr>
            <a:r>
              <a:rPr lang="en"/>
              <a:t>These promises serve as the backbone of the </a:t>
            </a:r>
            <a:r>
              <a:rPr lang="en">
                <a:solidFill>
                  <a:srgbClr val="00CFFF"/>
                </a:solidFill>
              </a:rPr>
              <a:t>product roadmap</a:t>
            </a:r>
          </a:p>
        </p:txBody>
      </p:sp>
      <p:sp>
        <p:nvSpPr>
          <p:cNvPr id="690" name="Shape 690"/>
          <p:cNvSpPr txBox="1"/>
          <p:nvPr>
            <p:ph idx="12" type="sldNum"/>
          </p:nvPr>
        </p:nvSpPr>
        <p:spPr>
          <a:xfrm>
            <a:off x="8472450" y="4765388"/>
            <a:ext cx="548700" cy="2619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4" name="Shape 694"/>
        <p:cNvGrpSpPr/>
        <p:nvPr/>
      </p:nvGrpSpPr>
      <p:grpSpPr>
        <a:xfrm>
          <a:off x="0" y="0"/>
          <a:ext cx="0" cy="0"/>
          <a:chOff x="0" y="0"/>
          <a:chExt cx="0" cy="0"/>
        </a:xfrm>
      </p:grpSpPr>
      <p:sp>
        <p:nvSpPr>
          <p:cNvPr id="695" name="Shape 695"/>
          <p:cNvSpPr/>
          <p:nvPr/>
        </p:nvSpPr>
        <p:spPr>
          <a:xfrm>
            <a:off x="139875" y="1484950"/>
            <a:ext cx="6466500" cy="1614000"/>
          </a:xfrm>
          <a:prstGeom prst="rect">
            <a:avLst/>
          </a:prstGeom>
          <a:noFill/>
          <a:ln cap="flat" cmpd="sng" w="38100">
            <a:solidFill>
              <a:srgbClr val="3C78D8"/>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696" name="Shape 696"/>
          <p:cNvSpPr txBox="1"/>
          <p:nvPr/>
        </p:nvSpPr>
        <p:spPr>
          <a:xfrm>
            <a:off x="6789850" y="152400"/>
            <a:ext cx="2195100" cy="4838700"/>
          </a:xfrm>
          <a:prstGeom prst="rect">
            <a:avLst/>
          </a:prstGeom>
          <a:noFill/>
          <a:ln>
            <a:noFill/>
          </a:ln>
        </p:spPr>
        <p:txBody>
          <a:bodyPr anchorCtr="0" anchor="t" bIns="91425" lIns="91425" rIns="91425" tIns="91425">
            <a:noAutofit/>
          </a:bodyPr>
          <a:lstStyle/>
          <a:p>
            <a:pPr lvl="0" rtl="0">
              <a:spcBef>
                <a:spcPts val="0"/>
              </a:spcBef>
              <a:buNone/>
            </a:pPr>
            <a:r>
              <a:rPr b="1" lang="en" sz="1800">
                <a:solidFill>
                  <a:srgbClr val="1C304A"/>
                </a:solidFill>
                <a:latin typeface="Helvetica Neue"/>
                <a:ea typeface="Helvetica Neue"/>
                <a:cs typeface="Helvetica Neue"/>
                <a:sym typeface="Helvetica Neue"/>
              </a:rPr>
              <a:t>They can be broken down into smaller promises that are addressed across increments, and grouped into milestones.</a:t>
            </a:r>
          </a:p>
        </p:txBody>
      </p:sp>
      <p:sp>
        <p:nvSpPr>
          <p:cNvPr id="697" name="Shape 697"/>
          <p:cNvSpPr/>
          <p:nvPr/>
        </p:nvSpPr>
        <p:spPr>
          <a:xfrm>
            <a:off x="96850" y="3174325"/>
            <a:ext cx="6542400" cy="1926000"/>
          </a:xfrm>
          <a:prstGeom prst="rect">
            <a:avLst/>
          </a:prstGeom>
          <a:solidFill>
            <a:srgbClr val="FFFFFF">
              <a:alpha val="71920"/>
            </a:srgbClr>
          </a:solidFill>
          <a:ln>
            <a:noFill/>
          </a:ln>
        </p:spPr>
        <p:txBody>
          <a:bodyPr anchorCtr="0" anchor="ctr" bIns="91425" lIns="91425" rIns="91425" tIns="91425">
            <a:noAutofit/>
          </a:bodyPr>
          <a:lstStyle/>
          <a:p>
            <a:pPr lvl="0">
              <a:spcBef>
                <a:spcPts val="0"/>
              </a:spcBef>
              <a:buNone/>
            </a:pPr>
            <a:r>
              <a:t/>
            </a:r>
            <a:endParaRPr/>
          </a:p>
        </p:txBody>
      </p:sp>
      <p:sp>
        <p:nvSpPr>
          <p:cNvPr id="698" name="Shape 698"/>
          <p:cNvSpPr/>
          <p:nvPr/>
        </p:nvSpPr>
        <p:spPr>
          <a:xfrm>
            <a:off x="139875" y="-516425"/>
            <a:ext cx="6542400" cy="1926000"/>
          </a:xfrm>
          <a:prstGeom prst="rect">
            <a:avLst/>
          </a:prstGeom>
          <a:solidFill>
            <a:srgbClr val="FFFFFF">
              <a:alpha val="71920"/>
            </a:srgbClr>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2" name="Shape 702"/>
        <p:cNvGrpSpPr/>
        <p:nvPr/>
      </p:nvGrpSpPr>
      <p:grpSpPr>
        <a:xfrm>
          <a:off x="0" y="0"/>
          <a:ext cx="0" cy="0"/>
          <a:chOff x="0" y="0"/>
          <a:chExt cx="0" cy="0"/>
        </a:xfrm>
      </p:grpSpPr>
      <p:sp>
        <p:nvSpPr>
          <p:cNvPr id="703" name="Shape 703"/>
          <p:cNvSpPr txBox="1"/>
          <p:nvPr/>
        </p:nvSpPr>
        <p:spPr>
          <a:xfrm>
            <a:off x="6789850" y="152400"/>
            <a:ext cx="2195100" cy="4838700"/>
          </a:xfrm>
          <a:prstGeom prst="rect">
            <a:avLst/>
          </a:prstGeom>
          <a:noFill/>
          <a:ln>
            <a:noFill/>
          </a:ln>
        </p:spPr>
        <p:txBody>
          <a:bodyPr anchorCtr="0" anchor="t" bIns="91425" lIns="91425" rIns="91425" tIns="91425">
            <a:noAutofit/>
          </a:bodyPr>
          <a:lstStyle/>
          <a:p>
            <a:pPr lvl="0" rtl="0">
              <a:spcBef>
                <a:spcPts val="0"/>
              </a:spcBef>
              <a:buNone/>
            </a:pPr>
            <a:r>
              <a:rPr b="1" lang="en" sz="1800">
                <a:solidFill>
                  <a:srgbClr val="1C304A"/>
                </a:solidFill>
                <a:latin typeface="Helvetica Neue"/>
                <a:ea typeface="Helvetica Neue"/>
                <a:cs typeface="Helvetica Neue"/>
                <a:sym typeface="Helvetica Neue"/>
              </a:rPr>
              <a:t>As we iterate, we will work with the vendor(s) to break them down into smaller, more actionable chunks of work called “Epics”</a:t>
            </a:r>
          </a:p>
          <a:p>
            <a:pPr lvl="0" rtl="0">
              <a:spcBef>
                <a:spcPts val="0"/>
              </a:spcBef>
              <a:buNone/>
            </a:pPr>
            <a:r>
              <a:t/>
            </a:r>
            <a:endParaRPr b="1" sz="1800">
              <a:solidFill>
                <a:srgbClr val="00CFFF"/>
              </a:solidFill>
              <a:latin typeface="Helvetica Neue"/>
              <a:ea typeface="Helvetica Neue"/>
              <a:cs typeface="Helvetica Neue"/>
              <a:sym typeface="Helvetica Neue"/>
            </a:endParaRPr>
          </a:p>
          <a:p>
            <a:pPr lvl="0" rtl="0">
              <a:spcBef>
                <a:spcPts val="0"/>
              </a:spcBef>
              <a:buNone/>
            </a:pPr>
            <a:r>
              <a:t/>
            </a:r>
            <a:endParaRPr b="1" sz="1800">
              <a:solidFill>
                <a:srgbClr val="1C304A"/>
              </a:solidFill>
              <a:latin typeface="Helvetica Neue"/>
              <a:ea typeface="Helvetica Neue"/>
              <a:cs typeface="Helvetica Neue"/>
              <a:sym typeface="Helvetica Neue"/>
            </a:endParaRPr>
          </a:p>
        </p:txBody>
      </p:sp>
      <p:sp>
        <p:nvSpPr>
          <p:cNvPr id="704" name="Shape 704"/>
          <p:cNvSpPr/>
          <p:nvPr/>
        </p:nvSpPr>
        <p:spPr>
          <a:xfrm>
            <a:off x="96850" y="3916800"/>
            <a:ext cx="6542400" cy="1183500"/>
          </a:xfrm>
          <a:prstGeom prst="rect">
            <a:avLst/>
          </a:prstGeom>
          <a:solidFill>
            <a:srgbClr val="FFFFFF">
              <a:alpha val="71920"/>
            </a:srgbClr>
          </a:solidFill>
          <a:ln>
            <a:noFill/>
          </a:ln>
        </p:spPr>
        <p:txBody>
          <a:bodyPr anchorCtr="0" anchor="ctr" bIns="91425" lIns="91425" rIns="91425" tIns="91425">
            <a:noAutofit/>
          </a:bodyPr>
          <a:lstStyle/>
          <a:p>
            <a:pPr lvl="0">
              <a:spcBef>
                <a:spcPts val="0"/>
              </a:spcBef>
              <a:buNone/>
            </a:pPr>
            <a:r>
              <a:t/>
            </a:r>
            <a:endParaRPr/>
          </a:p>
        </p:txBody>
      </p:sp>
      <p:sp>
        <p:nvSpPr>
          <p:cNvPr id="705" name="Shape 705"/>
          <p:cNvSpPr/>
          <p:nvPr/>
        </p:nvSpPr>
        <p:spPr>
          <a:xfrm>
            <a:off x="139875" y="-505664"/>
            <a:ext cx="6542400" cy="3636900"/>
          </a:xfrm>
          <a:prstGeom prst="rect">
            <a:avLst/>
          </a:prstGeom>
          <a:solidFill>
            <a:srgbClr val="FFFFFF">
              <a:alpha val="71920"/>
            </a:srgbClr>
          </a:solidFill>
          <a:ln>
            <a:noFill/>
          </a:ln>
        </p:spPr>
        <p:txBody>
          <a:bodyPr anchorCtr="0" anchor="ctr" bIns="91425" lIns="91425" rIns="91425" tIns="91425">
            <a:noAutofit/>
          </a:bodyPr>
          <a:lstStyle/>
          <a:p>
            <a:pPr lvl="0">
              <a:spcBef>
                <a:spcPts val="0"/>
              </a:spcBef>
              <a:buNone/>
            </a:pPr>
            <a:r>
              <a:t/>
            </a:r>
            <a:endParaRPr/>
          </a:p>
        </p:txBody>
      </p:sp>
      <p:sp>
        <p:nvSpPr>
          <p:cNvPr id="706" name="Shape 706"/>
          <p:cNvSpPr/>
          <p:nvPr/>
        </p:nvSpPr>
        <p:spPr>
          <a:xfrm>
            <a:off x="177825" y="3163500"/>
            <a:ext cx="6466500" cy="753300"/>
          </a:xfrm>
          <a:prstGeom prst="rect">
            <a:avLst/>
          </a:prstGeom>
          <a:noFill/>
          <a:ln cap="flat" cmpd="sng" w="38100">
            <a:solidFill>
              <a:srgbClr val="3C78D8"/>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0" name="Shape 710"/>
        <p:cNvGrpSpPr/>
        <p:nvPr/>
      </p:nvGrpSpPr>
      <p:grpSpPr>
        <a:xfrm>
          <a:off x="0" y="0"/>
          <a:ext cx="0" cy="0"/>
          <a:chOff x="0" y="0"/>
          <a:chExt cx="0" cy="0"/>
        </a:xfrm>
      </p:grpSpPr>
      <p:sp>
        <p:nvSpPr>
          <p:cNvPr id="711" name="Shape 711"/>
          <p:cNvSpPr txBox="1"/>
          <p:nvPr/>
        </p:nvSpPr>
        <p:spPr>
          <a:xfrm>
            <a:off x="6789850" y="152400"/>
            <a:ext cx="2195100" cy="4838700"/>
          </a:xfrm>
          <a:prstGeom prst="rect">
            <a:avLst/>
          </a:prstGeom>
          <a:noFill/>
          <a:ln>
            <a:noFill/>
          </a:ln>
        </p:spPr>
        <p:txBody>
          <a:bodyPr anchorCtr="0" anchor="t" bIns="91425" lIns="91425" rIns="91425" tIns="91425">
            <a:noAutofit/>
          </a:bodyPr>
          <a:lstStyle/>
          <a:p>
            <a:pPr lvl="0" rtl="0">
              <a:spcBef>
                <a:spcPts val="0"/>
              </a:spcBef>
              <a:buNone/>
            </a:pPr>
            <a:r>
              <a:rPr b="1" lang="en" sz="1800">
                <a:solidFill>
                  <a:srgbClr val="1C304A"/>
                </a:solidFill>
                <a:latin typeface="Helvetica Neue"/>
                <a:ea typeface="Helvetica Neue"/>
                <a:cs typeface="Helvetica Neue"/>
                <a:sym typeface="Helvetica Neue"/>
              </a:rPr>
              <a:t>Epics turn into the user stories and tasks that comprise the actual work in our product backlog.</a:t>
            </a:r>
          </a:p>
          <a:p>
            <a:pPr lvl="0" rtl="0">
              <a:spcBef>
                <a:spcPts val="0"/>
              </a:spcBef>
              <a:buNone/>
            </a:pPr>
            <a:r>
              <a:t/>
            </a:r>
            <a:endParaRPr b="1" sz="1800">
              <a:solidFill>
                <a:srgbClr val="1C304A"/>
              </a:solidFill>
              <a:latin typeface="Helvetica Neue"/>
              <a:ea typeface="Helvetica Neue"/>
              <a:cs typeface="Helvetica Neue"/>
              <a:sym typeface="Helvetica Neue"/>
            </a:endParaRPr>
          </a:p>
        </p:txBody>
      </p:sp>
      <p:sp>
        <p:nvSpPr>
          <p:cNvPr id="712" name="Shape 712"/>
          <p:cNvSpPr/>
          <p:nvPr/>
        </p:nvSpPr>
        <p:spPr>
          <a:xfrm>
            <a:off x="96850" y="3916800"/>
            <a:ext cx="6542400" cy="11835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713" name="Shape 713"/>
          <p:cNvSpPr/>
          <p:nvPr/>
        </p:nvSpPr>
        <p:spPr>
          <a:xfrm>
            <a:off x="139875" y="-505664"/>
            <a:ext cx="6542400" cy="3636900"/>
          </a:xfrm>
          <a:prstGeom prst="rect">
            <a:avLst/>
          </a:prstGeom>
          <a:solidFill>
            <a:srgbClr val="FFFFFF">
              <a:alpha val="71920"/>
            </a:srgbClr>
          </a:solidFill>
          <a:ln>
            <a:noFill/>
          </a:ln>
        </p:spPr>
        <p:txBody>
          <a:bodyPr anchorCtr="0" anchor="ctr" bIns="91425" lIns="91425" rIns="91425" tIns="91425">
            <a:noAutofit/>
          </a:bodyPr>
          <a:lstStyle/>
          <a:p>
            <a:pPr lvl="0">
              <a:spcBef>
                <a:spcPts val="0"/>
              </a:spcBef>
              <a:buNone/>
            </a:pPr>
            <a:r>
              <a:t/>
            </a:r>
            <a:endParaRPr/>
          </a:p>
        </p:txBody>
      </p:sp>
      <p:sp>
        <p:nvSpPr>
          <p:cNvPr id="714" name="Shape 714"/>
          <p:cNvSpPr/>
          <p:nvPr/>
        </p:nvSpPr>
        <p:spPr>
          <a:xfrm>
            <a:off x="177825" y="3163500"/>
            <a:ext cx="6466500" cy="1827600"/>
          </a:xfrm>
          <a:prstGeom prst="rect">
            <a:avLst/>
          </a:prstGeom>
          <a:noFill/>
          <a:ln cap="flat" cmpd="sng" w="38100">
            <a:solidFill>
              <a:srgbClr val="3C78D8"/>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8" name="Shape 718"/>
        <p:cNvGrpSpPr/>
        <p:nvPr/>
      </p:nvGrpSpPr>
      <p:grpSpPr>
        <a:xfrm>
          <a:off x="0" y="0"/>
          <a:ext cx="0" cy="0"/>
          <a:chOff x="0" y="0"/>
          <a:chExt cx="0" cy="0"/>
        </a:xfrm>
      </p:grpSpPr>
      <p:sp>
        <p:nvSpPr>
          <p:cNvPr id="719" name="Shape 719"/>
          <p:cNvSpPr txBox="1"/>
          <p:nvPr/>
        </p:nvSpPr>
        <p:spPr>
          <a:xfrm>
            <a:off x="6789850" y="152400"/>
            <a:ext cx="2195100" cy="4838700"/>
          </a:xfrm>
          <a:prstGeom prst="rect">
            <a:avLst/>
          </a:prstGeom>
          <a:noFill/>
          <a:ln>
            <a:noFill/>
          </a:ln>
        </p:spPr>
        <p:txBody>
          <a:bodyPr anchorCtr="0" anchor="t" bIns="91425" lIns="91425" rIns="91425" tIns="91425">
            <a:noAutofit/>
          </a:bodyPr>
          <a:lstStyle/>
          <a:p>
            <a:pPr lvl="0" rtl="0">
              <a:spcBef>
                <a:spcPts val="0"/>
              </a:spcBef>
              <a:buNone/>
            </a:pPr>
            <a:r>
              <a:rPr b="1" lang="en" sz="1800">
                <a:solidFill>
                  <a:srgbClr val="CCCCCC"/>
                </a:solidFill>
                <a:latin typeface="Helvetica Neue"/>
                <a:ea typeface="Helvetica Neue"/>
                <a:cs typeface="Helvetica Neue"/>
                <a:sym typeface="Helvetica Neue"/>
              </a:rPr>
              <a:t>Epics turn into the user stories and tasks that comprise the actual work in our product backlog.</a:t>
            </a:r>
          </a:p>
          <a:p>
            <a:pPr lvl="0" rtl="0">
              <a:spcBef>
                <a:spcPts val="0"/>
              </a:spcBef>
              <a:buNone/>
            </a:pPr>
            <a:r>
              <a:t/>
            </a:r>
            <a:endParaRPr b="1" sz="1800">
              <a:solidFill>
                <a:srgbClr val="1C304A"/>
              </a:solidFill>
              <a:latin typeface="Helvetica Neue"/>
              <a:ea typeface="Helvetica Neue"/>
              <a:cs typeface="Helvetica Neue"/>
              <a:sym typeface="Helvetica Neue"/>
            </a:endParaRPr>
          </a:p>
          <a:p>
            <a:pPr lvl="0" rtl="0">
              <a:spcBef>
                <a:spcPts val="0"/>
              </a:spcBef>
              <a:buNone/>
            </a:pPr>
            <a:r>
              <a:rPr b="1" lang="en" sz="1800">
                <a:solidFill>
                  <a:srgbClr val="1C304A"/>
                </a:solidFill>
                <a:latin typeface="Helvetica Neue"/>
                <a:ea typeface="Helvetica Neue"/>
                <a:cs typeface="Helvetica Neue"/>
                <a:sym typeface="Helvetica Neue"/>
              </a:rPr>
              <a:t>We organize this work into sprints that we groom and plan with the vendor.</a:t>
            </a:r>
          </a:p>
        </p:txBody>
      </p:sp>
      <p:sp>
        <p:nvSpPr>
          <p:cNvPr id="720" name="Shape 720"/>
          <p:cNvSpPr/>
          <p:nvPr/>
        </p:nvSpPr>
        <p:spPr>
          <a:xfrm>
            <a:off x="96850" y="3916800"/>
            <a:ext cx="6542400" cy="11835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721" name="Shape 721"/>
          <p:cNvSpPr/>
          <p:nvPr/>
        </p:nvSpPr>
        <p:spPr>
          <a:xfrm>
            <a:off x="139875" y="-505664"/>
            <a:ext cx="6542400" cy="3636900"/>
          </a:xfrm>
          <a:prstGeom prst="rect">
            <a:avLst/>
          </a:prstGeom>
          <a:solidFill>
            <a:srgbClr val="FFFFFF">
              <a:alpha val="71920"/>
            </a:srgbClr>
          </a:solidFill>
          <a:ln>
            <a:noFill/>
          </a:ln>
        </p:spPr>
        <p:txBody>
          <a:bodyPr anchorCtr="0" anchor="ctr" bIns="91425" lIns="91425" rIns="91425" tIns="91425">
            <a:noAutofit/>
          </a:bodyPr>
          <a:lstStyle/>
          <a:p>
            <a:pPr lvl="0">
              <a:spcBef>
                <a:spcPts val="0"/>
              </a:spcBef>
              <a:buNone/>
            </a:pPr>
            <a:r>
              <a:t/>
            </a:r>
            <a:endParaRPr/>
          </a:p>
        </p:txBody>
      </p:sp>
      <p:sp>
        <p:nvSpPr>
          <p:cNvPr id="722" name="Shape 722"/>
          <p:cNvSpPr/>
          <p:nvPr/>
        </p:nvSpPr>
        <p:spPr>
          <a:xfrm>
            <a:off x="177825" y="3163500"/>
            <a:ext cx="6466500" cy="1827600"/>
          </a:xfrm>
          <a:prstGeom prst="rect">
            <a:avLst/>
          </a:prstGeom>
          <a:noFill/>
          <a:ln cap="flat" cmpd="sng" w="38100">
            <a:solidFill>
              <a:srgbClr val="3C78D8"/>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6" name="Shape 726"/>
        <p:cNvGrpSpPr/>
        <p:nvPr/>
      </p:nvGrpSpPr>
      <p:grpSpPr>
        <a:xfrm>
          <a:off x="0" y="0"/>
          <a:ext cx="0" cy="0"/>
          <a:chOff x="0" y="0"/>
          <a:chExt cx="0" cy="0"/>
        </a:xfrm>
      </p:grpSpPr>
      <p:sp>
        <p:nvSpPr>
          <p:cNvPr id="727" name="Shape 727"/>
          <p:cNvSpPr txBox="1"/>
          <p:nvPr>
            <p:ph type="ctrTitle"/>
          </p:nvPr>
        </p:nvSpPr>
        <p:spPr>
          <a:xfrm>
            <a:off x="712850" y="536206"/>
            <a:ext cx="7386600" cy="3732900"/>
          </a:xfrm>
          <a:prstGeom prst="rect">
            <a:avLst/>
          </a:prstGeom>
        </p:spPr>
        <p:txBody>
          <a:bodyPr anchorCtr="0" anchor="ctr" bIns="91425" lIns="91425" rIns="91425" tIns="91425">
            <a:noAutofit/>
          </a:bodyPr>
          <a:lstStyle/>
          <a:p>
            <a:pPr lvl="0" rtl="0">
              <a:spcBef>
                <a:spcPts val="0"/>
              </a:spcBef>
              <a:buNone/>
            </a:pPr>
            <a:r>
              <a:rPr lang="en"/>
              <a:t>As we begin, it will be difficult to tell how long it will take for features to be completed</a:t>
            </a:r>
          </a:p>
        </p:txBody>
      </p:sp>
      <p:sp>
        <p:nvSpPr>
          <p:cNvPr id="728" name="Shape 728"/>
          <p:cNvSpPr txBox="1"/>
          <p:nvPr>
            <p:ph idx="12" type="sldNum"/>
          </p:nvPr>
        </p:nvSpPr>
        <p:spPr>
          <a:xfrm>
            <a:off x="8472450" y="4765388"/>
            <a:ext cx="548700" cy="2619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3" name="Shape 353"/>
        <p:cNvGrpSpPr/>
        <p:nvPr/>
      </p:nvGrpSpPr>
      <p:grpSpPr>
        <a:xfrm>
          <a:off x="0" y="0"/>
          <a:ext cx="0" cy="0"/>
          <a:chOff x="0" y="0"/>
          <a:chExt cx="0" cy="0"/>
        </a:xfrm>
      </p:grpSpPr>
      <p:pic>
        <p:nvPicPr>
          <p:cNvPr descr="chart-gradient.png" id="354" name="Shape 354"/>
          <p:cNvPicPr preferRelativeResize="0"/>
          <p:nvPr/>
        </p:nvPicPr>
        <p:blipFill rotWithShape="1">
          <a:blip r:embed="rId3">
            <a:alphaModFix/>
          </a:blip>
          <a:srcRect b="0" l="0" r="0" t="0"/>
          <a:stretch/>
        </p:blipFill>
        <p:spPr>
          <a:xfrm>
            <a:off x="152400" y="152400"/>
            <a:ext cx="6440686" cy="4828814"/>
          </a:xfrm>
          <a:prstGeom prst="rect">
            <a:avLst/>
          </a:prstGeom>
          <a:noFill/>
          <a:ln>
            <a:noFill/>
          </a:ln>
        </p:spPr>
      </p:pic>
      <p:sp>
        <p:nvSpPr>
          <p:cNvPr id="355" name="Shape 355"/>
          <p:cNvSpPr txBox="1"/>
          <p:nvPr/>
        </p:nvSpPr>
        <p:spPr>
          <a:xfrm>
            <a:off x="4249062" y="533400"/>
            <a:ext cx="2195100" cy="482400"/>
          </a:xfrm>
          <a:prstGeom prst="rect">
            <a:avLst/>
          </a:prstGeom>
          <a:noFill/>
          <a:ln>
            <a:noFill/>
          </a:ln>
        </p:spPr>
        <p:txBody>
          <a:bodyPr anchorCtr="0" anchor="t" bIns="91425" lIns="91425" rIns="91425" tIns="91425">
            <a:noAutofit/>
          </a:bodyPr>
          <a:lstStyle/>
          <a:p>
            <a:pPr lvl="0" rtl="0" algn="ctr">
              <a:spcBef>
                <a:spcPts val="0"/>
              </a:spcBef>
              <a:buNone/>
            </a:pPr>
            <a:r>
              <a:rPr b="1" lang="en" sz="1800">
                <a:solidFill>
                  <a:srgbClr val="1C304A"/>
                </a:solidFill>
                <a:latin typeface="Helvetica Neue"/>
                <a:ea typeface="Helvetica Neue"/>
                <a:cs typeface="Helvetica Neue"/>
                <a:sym typeface="Helvetica Neue"/>
              </a:rPr>
              <a:t>Conceptual</a:t>
            </a:r>
          </a:p>
        </p:txBody>
      </p:sp>
      <p:sp>
        <p:nvSpPr>
          <p:cNvPr id="356" name="Shape 356"/>
          <p:cNvSpPr txBox="1"/>
          <p:nvPr/>
        </p:nvSpPr>
        <p:spPr>
          <a:xfrm>
            <a:off x="4249062" y="4137260"/>
            <a:ext cx="2195100" cy="482400"/>
          </a:xfrm>
          <a:prstGeom prst="rect">
            <a:avLst/>
          </a:prstGeom>
          <a:noFill/>
          <a:ln>
            <a:noFill/>
          </a:ln>
        </p:spPr>
        <p:txBody>
          <a:bodyPr anchorCtr="0" anchor="t" bIns="91425" lIns="91425" rIns="91425" tIns="91425">
            <a:noAutofit/>
          </a:bodyPr>
          <a:lstStyle/>
          <a:p>
            <a:pPr lvl="0" rtl="0" algn="ctr">
              <a:spcBef>
                <a:spcPts val="0"/>
              </a:spcBef>
              <a:buNone/>
            </a:pPr>
            <a:r>
              <a:rPr b="1" lang="en" sz="1800">
                <a:solidFill>
                  <a:srgbClr val="1C304A"/>
                </a:solidFill>
                <a:latin typeface="Helvetica Neue"/>
                <a:ea typeface="Helvetica Neue"/>
                <a:cs typeface="Helvetica Neue"/>
                <a:sym typeface="Helvetica Neue"/>
              </a:rPr>
              <a:t>Defined</a:t>
            </a:r>
          </a:p>
        </p:txBody>
      </p:sp>
      <p:cxnSp>
        <p:nvCxnSpPr>
          <p:cNvPr id="357" name="Shape 357"/>
          <p:cNvCxnSpPr>
            <a:endCxn id="356" idx="0"/>
          </p:cNvCxnSpPr>
          <p:nvPr/>
        </p:nvCxnSpPr>
        <p:spPr>
          <a:xfrm>
            <a:off x="5346612" y="967460"/>
            <a:ext cx="0" cy="3169800"/>
          </a:xfrm>
          <a:prstGeom prst="straightConnector1">
            <a:avLst/>
          </a:prstGeom>
          <a:noFill/>
          <a:ln cap="flat" cmpd="sng" w="38100">
            <a:solidFill>
              <a:schemeClr val="dk2"/>
            </a:solidFill>
            <a:prstDash val="solid"/>
            <a:round/>
            <a:headEnd len="lg" w="lg" type="triangle"/>
            <a:tailEnd len="lg" w="lg" type="triangle"/>
          </a:ln>
        </p:spPr>
      </p:cxnSp>
      <p:sp>
        <p:nvSpPr>
          <p:cNvPr id="358" name="Shape 358"/>
          <p:cNvSpPr txBox="1"/>
          <p:nvPr/>
        </p:nvSpPr>
        <p:spPr>
          <a:xfrm>
            <a:off x="6789850" y="304800"/>
            <a:ext cx="2195100" cy="4838700"/>
          </a:xfrm>
          <a:prstGeom prst="rect">
            <a:avLst/>
          </a:prstGeom>
          <a:noFill/>
          <a:ln>
            <a:noFill/>
          </a:ln>
        </p:spPr>
        <p:txBody>
          <a:bodyPr anchorCtr="0" anchor="ctr" bIns="91425" lIns="91425" rIns="91425" tIns="91425">
            <a:noAutofit/>
          </a:bodyPr>
          <a:lstStyle/>
          <a:p>
            <a:pPr lvl="0" rtl="0">
              <a:spcBef>
                <a:spcPts val="0"/>
              </a:spcBef>
              <a:buNone/>
            </a:pPr>
            <a:r>
              <a:rPr b="1" lang="en" sz="1800">
                <a:solidFill>
                  <a:srgbClr val="1C304A"/>
                </a:solidFill>
                <a:latin typeface="Helvetica Neue"/>
                <a:ea typeface="Helvetica Neue"/>
                <a:cs typeface="Helvetica Neue"/>
                <a:sym typeface="Helvetica Neue"/>
              </a:rPr>
              <a:t>All of the work of building a product lives on a spectrum.</a:t>
            </a:r>
          </a:p>
          <a:p>
            <a:pPr lvl="0" rtl="0">
              <a:spcBef>
                <a:spcPts val="0"/>
              </a:spcBef>
              <a:buNone/>
            </a:pPr>
            <a:r>
              <a:t/>
            </a:r>
            <a:endParaRPr b="1" sz="1800">
              <a:solidFill>
                <a:srgbClr val="1C304A"/>
              </a:solidFill>
              <a:latin typeface="Helvetica Neue"/>
              <a:ea typeface="Helvetica Neue"/>
              <a:cs typeface="Helvetica Neue"/>
              <a:sym typeface="Helvetica Neue"/>
            </a:endParaRPr>
          </a:p>
          <a:p>
            <a:pPr lvl="0" rtl="0">
              <a:spcBef>
                <a:spcPts val="0"/>
              </a:spcBef>
              <a:buNone/>
            </a:pPr>
            <a:r>
              <a:rPr b="1" lang="en" sz="1800">
                <a:solidFill>
                  <a:srgbClr val="1C304A"/>
                </a:solidFill>
                <a:latin typeface="Helvetica Neue"/>
                <a:ea typeface="Helvetica Neue"/>
                <a:cs typeface="Helvetica Neue"/>
                <a:sym typeface="Helvetica Neue"/>
              </a:rPr>
              <a:t>You need open-ended </a:t>
            </a:r>
            <a:r>
              <a:rPr b="1" lang="en" sz="1800">
                <a:solidFill>
                  <a:srgbClr val="00CFFF"/>
                </a:solidFill>
                <a:latin typeface="Helvetica Neue"/>
                <a:ea typeface="Helvetica Neue"/>
                <a:cs typeface="Helvetica Neue"/>
                <a:sym typeface="Helvetica Neue"/>
              </a:rPr>
              <a:t>conceptual </a:t>
            </a:r>
            <a:r>
              <a:rPr b="1" lang="en" sz="1800">
                <a:solidFill>
                  <a:srgbClr val="1C304A"/>
                </a:solidFill>
                <a:latin typeface="Helvetica Neue"/>
                <a:ea typeface="Helvetica Neue"/>
                <a:cs typeface="Helvetica Neue"/>
                <a:sym typeface="Helvetica Neue"/>
              </a:rPr>
              <a:t>work just as much as clearly-</a:t>
            </a:r>
            <a:r>
              <a:rPr b="1" lang="en" sz="1800">
                <a:solidFill>
                  <a:srgbClr val="00CFFF"/>
                </a:solidFill>
                <a:latin typeface="Helvetica Neue"/>
                <a:ea typeface="Helvetica Neue"/>
                <a:cs typeface="Helvetica Neue"/>
                <a:sym typeface="Helvetica Neue"/>
              </a:rPr>
              <a:t>defined</a:t>
            </a:r>
            <a:r>
              <a:rPr b="1" lang="en" sz="1800">
                <a:solidFill>
                  <a:srgbClr val="1C304A"/>
                </a:solidFill>
                <a:latin typeface="Helvetica Neue"/>
                <a:ea typeface="Helvetica Neue"/>
                <a:cs typeface="Helvetica Neue"/>
                <a:sym typeface="Helvetica Neue"/>
              </a:rPr>
              <a:t> execution tasks. </a:t>
            </a:r>
          </a:p>
          <a:p>
            <a:pPr lvl="0" rtl="0">
              <a:spcBef>
                <a:spcPts val="0"/>
              </a:spcBef>
              <a:buNone/>
            </a:pPr>
            <a:r>
              <a:t/>
            </a:r>
            <a:endParaRPr b="1" sz="1800">
              <a:solidFill>
                <a:srgbClr val="1C304A"/>
              </a:solidFill>
              <a:latin typeface="Helvetica Neue"/>
              <a:ea typeface="Helvetica Neue"/>
              <a:cs typeface="Helvetica Neue"/>
              <a:sym typeface="Helvetica Neue"/>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2" name="Shape 732"/>
        <p:cNvGrpSpPr/>
        <p:nvPr/>
      </p:nvGrpSpPr>
      <p:grpSpPr>
        <a:xfrm>
          <a:off x="0" y="0"/>
          <a:ext cx="0" cy="0"/>
          <a:chOff x="0" y="0"/>
          <a:chExt cx="0" cy="0"/>
        </a:xfrm>
      </p:grpSpPr>
      <p:sp>
        <p:nvSpPr>
          <p:cNvPr id="733" name="Shape 733"/>
          <p:cNvSpPr txBox="1"/>
          <p:nvPr>
            <p:ph type="ctrTitle"/>
          </p:nvPr>
        </p:nvSpPr>
        <p:spPr>
          <a:xfrm>
            <a:off x="712850" y="536206"/>
            <a:ext cx="7386600" cy="3732900"/>
          </a:xfrm>
          <a:prstGeom prst="rect">
            <a:avLst/>
          </a:prstGeom>
        </p:spPr>
        <p:txBody>
          <a:bodyPr anchorCtr="0" anchor="ctr" bIns="91425" lIns="91425" rIns="91425" tIns="91425">
            <a:noAutofit/>
          </a:bodyPr>
          <a:lstStyle/>
          <a:p>
            <a:pPr lvl="0" rtl="0">
              <a:spcBef>
                <a:spcPts val="0"/>
              </a:spcBef>
              <a:buNone/>
            </a:pPr>
            <a:r>
              <a:rPr lang="en"/>
              <a:t>The longer we work together, and with the vendor, the better we will be able to estimate and communicate feature timelines</a:t>
            </a:r>
          </a:p>
        </p:txBody>
      </p:sp>
      <p:sp>
        <p:nvSpPr>
          <p:cNvPr id="734" name="Shape 734"/>
          <p:cNvSpPr txBox="1"/>
          <p:nvPr>
            <p:ph idx="12" type="sldNum"/>
          </p:nvPr>
        </p:nvSpPr>
        <p:spPr>
          <a:xfrm>
            <a:off x="8472450" y="4765388"/>
            <a:ext cx="548700" cy="2619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8" name="Shape 738"/>
        <p:cNvGrpSpPr/>
        <p:nvPr/>
      </p:nvGrpSpPr>
      <p:grpSpPr>
        <a:xfrm>
          <a:off x="0" y="0"/>
          <a:ext cx="0" cy="0"/>
          <a:chOff x="0" y="0"/>
          <a:chExt cx="0" cy="0"/>
        </a:xfrm>
      </p:grpSpPr>
      <p:sp>
        <p:nvSpPr>
          <p:cNvPr id="739" name="Shape 739"/>
          <p:cNvSpPr txBox="1"/>
          <p:nvPr>
            <p:ph type="ctrTitle"/>
          </p:nvPr>
        </p:nvSpPr>
        <p:spPr>
          <a:xfrm>
            <a:off x="712850" y="536206"/>
            <a:ext cx="7386600" cy="3732900"/>
          </a:xfrm>
          <a:prstGeom prst="rect">
            <a:avLst/>
          </a:prstGeom>
        </p:spPr>
        <p:txBody>
          <a:bodyPr anchorCtr="0" anchor="ctr" bIns="91425" lIns="91425" rIns="91425" tIns="91425">
            <a:noAutofit/>
          </a:bodyPr>
          <a:lstStyle/>
          <a:p>
            <a:pPr lvl="0" rtl="0">
              <a:spcBef>
                <a:spcPts val="0"/>
              </a:spcBef>
              <a:buNone/>
            </a:pPr>
            <a:r>
              <a:rPr lang="en"/>
              <a:t>Our first step is to organize the work into milestones that make sense given</a:t>
            </a:r>
            <a:r>
              <a:rPr lang="en">
                <a:solidFill>
                  <a:srgbClr val="1C304A"/>
                </a:solidFill>
              </a:rPr>
              <a:t> </a:t>
            </a:r>
            <a:r>
              <a:rPr lang="en">
                <a:solidFill>
                  <a:srgbClr val="1C304A"/>
                </a:solidFill>
              </a:rPr>
              <a:t>our goals</a:t>
            </a:r>
            <a:r>
              <a:rPr lang="en">
                <a:solidFill>
                  <a:srgbClr val="1C304A"/>
                </a:solidFill>
              </a:rPr>
              <a:t>, and our constraints around time and budget</a:t>
            </a:r>
          </a:p>
        </p:txBody>
      </p:sp>
      <p:sp>
        <p:nvSpPr>
          <p:cNvPr id="740" name="Shape 740"/>
          <p:cNvSpPr txBox="1"/>
          <p:nvPr>
            <p:ph idx="12" type="sldNum"/>
          </p:nvPr>
        </p:nvSpPr>
        <p:spPr>
          <a:xfrm>
            <a:off x="8472450" y="4765388"/>
            <a:ext cx="548700" cy="2619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4" name="Shape 744"/>
        <p:cNvGrpSpPr/>
        <p:nvPr/>
      </p:nvGrpSpPr>
      <p:grpSpPr>
        <a:xfrm>
          <a:off x="0" y="0"/>
          <a:ext cx="0" cy="0"/>
          <a:chOff x="0" y="0"/>
          <a:chExt cx="0" cy="0"/>
        </a:xfrm>
      </p:grpSpPr>
      <p:sp>
        <p:nvSpPr>
          <p:cNvPr id="745" name="Shape 745"/>
          <p:cNvSpPr/>
          <p:nvPr/>
        </p:nvSpPr>
        <p:spPr>
          <a:xfrm>
            <a:off x="1978800" y="2001450"/>
            <a:ext cx="5186400" cy="1140600"/>
          </a:xfrm>
          <a:prstGeom prst="rect">
            <a:avLst/>
          </a:prstGeom>
          <a:solidFill>
            <a:srgbClr val="FF0000"/>
          </a:solidFill>
          <a:ln>
            <a:noFill/>
          </a:ln>
        </p:spPr>
        <p:txBody>
          <a:bodyPr anchorCtr="0" anchor="ctr" bIns="91425" lIns="91425" rIns="91425" tIns="91425">
            <a:noAutofit/>
          </a:bodyPr>
          <a:lstStyle/>
          <a:p>
            <a:pPr lvl="0" rtl="0" algn="ctr">
              <a:spcBef>
                <a:spcPts val="0"/>
              </a:spcBef>
              <a:buNone/>
            </a:pPr>
            <a:r>
              <a:rPr lang="en">
                <a:solidFill>
                  <a:srgbClr val="FFFFFF"/>
                </a:solidFill>
              </a:rPr>
              <a:t>Stop for now. </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9" name="Shape 749"/>
        <p:cNvGrpSpPr/>
        <p:nvPr/>
      </p:nvGrpSpPr>
      <p:grpSpPr>
        <a:xfrm>
          <a:off x="0" y="0"/>
          <a:ext cx="0" cy="0"/>
          <a:chOff x="0" y="0"/>
          <a:chExt cx="0" cy="0"/>
        </a:xfrm>
      </p:grpSpPr>
      <p:pic>
        <p:nvPicPr>
          <p:cNvPr id="750" name="Shape 750"/>
          <p:cNvPicPr preferRelativeResize="0"/>
          <p:nvPr/>
        </p:nvPicPr>
        <p:blipFill>
          <a:blip r:embed="rId4">
            <a:alphaModFix/>
          </a:blip>
          <a:stretch>
            <a:fillRect/>
          </a:stretch>
        </p:blipFill>
        <p:spPr>
          <a:xfrm>
            <a:off x="152400" y="1573475"/>
            <a:ext cx="8839200" cy="291000"/>
          </a:xfrm>
          <a:prstGeom prst="rect">
            <a:avLst/>
          </a:prstGeom>
          <a:noFill/>
          <a:ln>
            <a:noFill/>
          </a:ln>
        </p:spPr>
      </p:pic>
      <p:sp>
        <p:nvSpPr>
          <p:cNvPr id="751" name="Shape 751"/>
          <p:cNvSpPr txBox="1"/>
          <p:nvPr/>
        </p:nvSpPr>
        <p:spPr>
          <a:xfrm>
            <a:off x="218275" y="1543875"/>
            <a:ext cx="1023300" cy="291000"/>
          </a:xfrm>
          <a:prstGeom prst="rect">
            <a:avLst/>
          </a:prstGeom>
          <a:noFill/>
          <a:ln>
            <a:noFill/>
          </a:ln>
        </p:spPr>
        <p:txBody>
          <a:bodyPr anchorCtr="0" anchor="t" bIns="91425" lIns="91425" rIns="91425" tIns="91425">
            <a:noAutofit/>
          </a:bodyPr>
          <a:lstStyle/>
          <a:p>
            <a:pPr lvl="0">
              <a:spcBef>
                <a:spcPts val="0"/>
              </a:spcBef>
              <a:buNone/>
            </a:pPr>
            <a:r>
              <a:rPr b="1" lang="en" sz="1000"/>
              <a:t>Conceptual</a:t>
            </a:r>
          </a:p>
        </p:txBody>
      </p:sp>
      <p:sp>
        <p:nvSpPr>
          <p:cNvPr id="752" name="Shape 752"/>
          <p:cNvSpPr txBox="1"/>
          <p:nvPr/>
        </p:nvSpPr>
        <p:spPr>
          <a:xfrm>
            <a:off x="7912671" y="1543875"/>
            <a:ext cx="1023300" cy="2910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rPr>
              <a:t>Defined</a:t>
            </a:r>
          </a:p>
        </p:txBody>
      </p:sp>
      <p:cxnSp>
        <p:nvCxnSpPr>
          <p:cNvPr id="753" name="Shape 753"/>
          <p:cNvCxnSpPr/>
          <p:nvPr/>
        </p:nvCxnSpPr>
        <p:spPr>
          <a:xfrm>
            <a:off x="1241391" y="1258513"/>
            <a:ext cx="0" cy="491100"/>
          </a:xfrm>
          <a:prstGeom prst="straightConnector1">
            <a:avLst/>
          </a:prstGeom>
          <a:noFill/>
          <a:ln cap="flat" cmpd="sng" w="19050">
            <a:solidFill>
              <a:schemeClr val="dk2"/>
            </a:solidFill>
            <a:prstDash val="solid"/>
            <a:round/>
            <a:headEnd len="lg" w="lg" type="none"/>
            <a:tailEnd len="lg" w="lg" type="oval"/>
          </a:ln>
        </p:spPr>
      </p:cxnSp>
      <p:sp>
        <p:nvSpPr>
          <p:cNvPr id="754" name="Shape 754"/>
          <p:cNvSpPr txBox="1"/>
          <p:nvPr/>
        </p:nvSpPr>
        <p:spPr>
          <a:xfrm>
            <a:off x="896850" y="808225"/>
            <a:ext cx="689100" cy="450300"/>
          </a:xfrm>
          <a:prstGeom prst="rect">
            <a:avLst/>
          </a:prstGeom>
          <a:noFill/>
          <a:ln>
            <a:noFill/>
          </a:ln>
        </p:spPr>
        <p:txBody>
          <a:bodyPr anchorCtr="0" anchor="t" bIns="91425" lIns="91425" rIns="91425" tIns="91425">
            <a:noAutofit/>
          </a:bodyPr>
          <a:lstStyle/>
          <a:p>
            <a:pPr lvl="0" algn="ctr">
              <a:spcBef>
                <a:spcPts val="0"/>
              </a:spcBef>
              <a:buNone/>
            </a:pPr>
            <a:r>
              <a:rPr lang="en" sz="1100"/>
              <a:t>Product Vision</a:t>
            </a:r>
          </a:p>
        </p:txBody>
      </p:sp>
      <p:cxnSp>
        <p:nvCxnSpPr>
          <p:cNvPr id="755" name="Shape 755"/>
          <p:cNvCxnSpPr/>
          <p:nvPr/>
        </p:nvCxnSpPr>
        <p:spPr>
          <a:xfrm>
            <a:off x="2564078" y="1258513"/>
            <a:ext cx="0" cy="491100"/>
          </a:xfrm>
          <a:prstGeom prst="straightConnector1">
            <a:avLst/>
          </a:prstGeom>
          <a:noFill/>
          <a:ln cap="flat" cmpd="sng" w="19050">
            <a:solidFill>
              <a:schemeClr val="dk2"/>
            </a:solidFill>
            <a:prstDash val="solid"/>
            <a:round/>
            <a:headEnd len="lg" w="lg" type="none"/>
            <a:tailEnd len="lg" w="lg" type="oval"/>
          </a:ln>
        </p:spPr>
      </p:cxnSp>
      <p:sp>
        <p:nvSpPr>
          <p:cNvPr id="756" name="Shape 756"/>
          <p:cNvSpPr txBox="1"/>
          <p:nvPr/>
        </p:nvSpPr>
        <p:spPr>
          <a:xfrm>
            <a:off x="2067151" y="808225"/>
            <a:ext cx="1023300" cy="450300"/>
          </a:xfrm>
          <a:prstGeom prst="rect">
            <a:avLst/>
          </a:prstGeom>
          <a:noFill/>
          <a:ln>
            <a:noFill/>
          </a:ln>
        </p:spPr>
        <p:txBody>
          <a:bodyPr anchorCtr="0" anchor="t" bIns="91425" lIns="91425" rIns="91425" tIns="91425">
            <a:noAutofit/>
          </a:bodyPr>
          <a:lstStyle/>
          <a:p>
            <a:pPr lvl="0" rtl="0" algn="ctr">
              <a:spcBef>
                <a:spcPts val="0"/>
              </a:spcBef>
              <a:buNone/>
            </a:pPr>
            <a:r>
              <a:rPr lang="en" sz="1100"/>
              <a:t>Customer Promises</a:t>
            </a:r>
          </a:p>
        </p:txBody>
      </p:sp>
      <p:cxnSp>
        <p:nvCxnSpPr>
          <p:cNvPr id="757" name="Shape 757"/>
          <p:cNvCxnSpPr/>
          <p:nvPr/>
        </p:nvCxnSpPr>
        <p:spPr>
          <a:xfrm>
            <a:off x="5237900" y="1258513"/>
            <a:ext cx="0" cy="491100"/>
          </a:xfrm>
          <a:prstGeom prst="straightConnector1">
            <a:avLst/>
          </a:prstGeom>
          <a:noFill/>
          <a:ln cap="flat" cmpd="sng" w="19050">
            <a:solidFill>
              <a:schemeClr val="dk2"/>
            </a:solidFill>
            <a:prstDash val="solid"/>
            <a:round/>
            <a:headEnd len="lg" w="lg" type="none"/>
            <a:tailEnd len="lg" w="lg" type="oval"/>
          </a:ln>
        </p:spPr>
      </p:cxnSp>
      <p:sp>
        <p:nvSpPr>
          <p:cNvPr id="758" name="Shape 758"/>
          <p:cNvSpPr txBox="1"/>
          <p:nvPr/>
        </p:nvSpPr>
        <p:spPr>
          <a:xfrm>
            <a:off x="4740973" y="808225"/>
            <a:ext cx="1023300" cy="450300"/>
          </a:xfrm>
          <a:prstGeom prst="rect">
            <a:avLst/>
          </a:prstGeom>
          <a:noFill/>
          <a:ln>
            <a:noFill/>
          </a:ln>
        </p:spPr>
        <p:txBody>
          <a:bodyPr anchorCtr="0" anchor="t" bIns="91425" lIns="91425" rIns="91425" tIns="91425">
            <a:noAutofit/>
          </a:bodyPr>
          <a:lstStyle/>
          <a:p>
            <a:pPr lvl="0" rtl="0" algn="ctr">
              <a:spcBef>
                <a:spcPts val="0"/>
              </a:spcBef>
              <a:buNone/>
            </a:pPr>
            <a:r>
              <a:t/>
            </a:r>
            <a:endParaRPr sz="1100"/>
          </a:p>
          <a:p>
            <a:pPr lvl="0" rtl="0" algn="ctr">
              <a:spcBef>
                <a:spcPts val="0"/>
              </a:spcBef>
              <a:buNone/>
            </a:pPr>
            <a:r>
              <a:rPr lang="en" sz="1100"/>
              <a:t>Iteration</a:t>
            </a:r>
          </a:p>
        </p:txBody>
      </p:sp>
      <p:cxnSp>
        <p:nvCxnSpPr>
          <p:cNvPr id="759" name="Shape 759"/>
          <p:cNvCxnSpPr/>
          <p:nvPr/>
        </p:nvCxnSpPr>
        <p:spPr>
          <a:xfrm>
            <a:off x="8105051" y="1258513"/>
            <a:ext cx="0" cy="491100"/>
          </a:xfrm>
          <a:prstGeom prst="straightConnector1">
            <a:avLst/>
          </a:prstGeom>
          <a:noFill/>
          <a:ln cap="flat" cmpd="sng" w="19050">
            <a:solidFill>
              <a:schemeClr val="dk2"/>
            </a:solidFill>
            <a:prstDash val="solid"/>
            <a:round/>
            <a:headEnd len="lg" w="lg" type="none"/>
            <a:tailEnd len="lg" w="lg" type="oval"/>
          </a:ln>
        </p:spPr>
      </p:cxnSp>
      <p:sp>
        <p:nvSpPr>
          <p:cNvPr id="760" name="Shape 760"/>
          <p:cNvSpPr txBox="1"/>
          <p:nvPr/>
        </p:nvSpPr>
        <p:spPr>
          <a:xfrm>
            <a:off x="7608124" y="808225"/>
            <a:ext cx="1023300" cy="450300"/>
          </a:xfrm>
          <a:prstGeom prst="rect">
            <a:avLst/>
          </a:prstGeom>
          <a:noFill/>
          <a:ln>
            <a:noFill/>
          </a:ln>
        </p:spPr>
        <p:txBody>
          <a:bodyPr anchorCtr="0" anchor="t" bIns="91425" lIns="91425" rIns="91425" tIns="91425">
            <a:noAutofit/>
          </a:bodyPr>
          <a:lstStyle/>
          <a:p>
            <a:pPr lvl="0" rtl="0" algn="ctr">
              <a:spcBef>
                <a:spcPts val="0"/>
              </a:spcBef>
              <a:buNone/>
            </a:pPr>
            <a:r>
              <a:t/>
            </a:r>
            <a:endParaRPr sz="1100"/>
          </a:p>
          <a:p>
            <a:pPr lvl="0" rtl="0" algn="ctr">
              <a:spcBef>
                <a:spcPts val="0"/>
              </a:spcBef>
              <a:buNone/>
            </a:pPr>
            <a:r>
              <a:rPr lang="en" sz="1100"/>
              <a:t>User Stories</a:t>
            </a:r>
          </a:p>
        </p:txBody>
      </p:sp>
      <p:sp>
        <p:nvSpPr>
          <p:cNvPr id="761" name="Shape 761"/>
          <p:cNvSpPr txBox="1"/>
          <p:nvPr/>
        </p:nvSpPr>
        <p:spPr>
          <a:xfrm>
            <a:off x="589799" y="1997525"/>
            <a:ext cx="1303199" cy="450300"/>
          </a:xfrm>
          <a:prstGeom prst="rect">
            <a:avLst/>
          </a:prstGeom>
          <a:noFill/>
          <a:ln>
            <a:noFill/>
          </a:ln>
        </p:spPr>
        <p:txBody>
          <a:bodyPr anchorCtr="0" anchor="t" bIns="91425" lIns="91425" rIns="91425" tIns="91425">
            <a:noAutofit/>
          </a:bodyPr>
          <a:lstStyle/>
          <a:p>
            <a:pPr lvl="0" rtl="0">
              <a:spcBef>
                <a:spcPts val="0"/>
              </a:spcBef>
              <a:buNone/>
            </a:pPr>
            <a:r>
              <a:rPr b="1" lang="en" sz="1100"/>
              <a:t>1. </a:t>
            </a:r>
          </a:p>
          <a:p>
            <a:pPr lvl="0" rtl="0">
              <a:spcBef>
                <a:spcPts val="0"/>
              </a:spcBef>
              <a:buNone/>
            </a:pPr>
            <a:r>
              <a:rPr b="1" lang="en" sz="1100"/>
              <a:t>Define vision</a:t>
            </a:r>
          </a:p>
        </p:txBody>
      </p:sp>
      <p:sp>
        <p:nvSpPr>
          <p:cNvPr id="762" name="Shape 762"/>
          <p:cNvSpPr txBox="1"/>
          <p:nvPr/>
        </p:nvSpPr>
        <p:spPr>
          <a:xfrm>
            <a:off x="300150" y="175050"/>
            <a:ext cx="3929400" cy="458400"/>
          </a:xfrm>
          <a:prstGeom prst="rect">
            <a:avLst/>
          </a:prstGeom>
          <a:noFill/>
          <a:ln>
            <a:noFill/>
          </a:ln>
        </p:spPr>
        <p:txBody>
          <a:bodyPr anchorCtr="0" anchor="t" bIns="91425" lIns="91425" rIns="91425" tIns="91425">
            <a:noAutofit/>
          </a:bodyPr>
          <a:lstStyle/>
          <a:p>
            <a:pPr lvl="0">
              <a:spcBef>
                <a:spcPts val="0"/>
              </a:spcBef>
              <a:buNone/>
            </a:pPr>
            <a:r>
              <a:rPr lang="en"/>
              <a:t>Sequence of activities</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6" name="Shape 766"/>
        <p:cNvGrpSpPr/>
        <p:nvPr/>
      </p:nvGrpSpPr>
      <p:grpSpPr>
        <a:xfrm>
          <a:off x="0" y="0"/>
          <a:ext cx="0" cy="0"/>
          <a:chOff x="0" y="0"/>
          <a:chExt cx="0" cy="0"/>
        </a:xfrm>
      </p:grpSpPr>
      <p:pic>
        <p:nvPicPr>
          <p:cNvPr id="767" name="Shape 767"/>
          <p:cNvPicPr preferRelativeResize="0"/>
          <p:nvPr/>
        </p:nvPicPr>
        <p:blipFill>
          <a:blip r:embed="rId3">
            <a:alphaModFix/>
          </a:blip>
          <a:stretch>
            <a:fillRect/>
          </a:stretch>
        </p:blipFill>
        <p:spPr>
          <a:xfrm>
            <a:off x="152400" y="1573475"/>
            <a:ext cx="8839200" cy="291000"/>
          </a:xfrm>
          <a:prstGeom prst="rect">
            <a:avLst/>
          </a:prstGeom>
          <a:noFill/>
          <a:ln>
            <a:noFill/>
          </a:ln>
        </p:spPr>
      </p:pic>
      <p:sp>
        <p:nvSpPr>
          <p:cNvPr id="768" name="Shape 768"/>
          <p:cNvSpPr txBox="1"/>
          <p:nvPr/>
        </p:nvSpPr>
        <p:spPr>
          <a:xfrm>
            <a:off x="218275" y="1543875"/>
            <a:ext cx="1023300" cy="291000"/>
          </a:xfrm>
          <a:prstGeom prst="rect">
            <a:avLst/>
          </a:prstGeom>
          <a:noFill/>
          <a:ln>
            <a:noFill/>
          </a:ln>
        </p:spPr>
        <p:txBody>
          <a:bodyPr anchorCtr="0" anchor="t" bIns="91425" lIns="91425" rIns="91425" tIns="91425">
            <a:noAutofit/>
          </a:bodyPr>
          <a:lstStyle/>
          <a:p>
            <a:pPr lvl="0" rtl="0">
              <a:spcBef>
                <a:spcPts val="0"/>
              </a:spcBef>
              <a:buNone/>
            </a:pPr>
            <a:r>
              <a:rPr b="1" lang="en" sz="1000"/>
              <a:t>Conceptual</a:t>
            </a:r>
          </a:p>
        </p:txBody>
      </p:sp>
      <p:sp>
        <p:nvSpPr>
          <p:cNvPr id="769" name="Shape 769"/>
          <p:cNvSpPr txBox="1"/>
          <p:nvPr/>
        </p:nvSpPr>
        <p:spPr>
          <a:xfrm>
            <a:off x="7912671" y="1543875"/>
            <a:ext cx="1023300" cy="2910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rPr>
              <a:t>Defined</a:t>
            </a:r>
          </a:p>
        </p:txBody>
      </p:sp>
      <p:cxnSp>
        <p:nvCxnSpPr>
          <p:cNvPr id="770" name="Shape 770"/>
          <p:cNvCxnSpPr/>
          <p:nvPr/>
        </p:nvCxnSpPr>
        <p:spPr>
          <a:xfrm>
            <a:off x="1241391" y="1258513"/>
            <a:ext cx="0" cy="491100"/>
          </a:xfrm>
          <a:prstGeom prst="straightConnector1">
            <a:avLst/>
          </a:prstGeom>
          <a:noFill/>
          <a:ln cap="flat" cmpd="sng" w="19050">
            <a:solidFill>
              <a:schemeClr val="dk2"/>
            </a:solidFill>
            <a:prstDash val="solid"/>
            <a:round/>
            <a:headEnd len="lg" w="lg" type="none"/>
            <a:tailEnd len="lg" w="lg" type="oval"/>
          </a:ln>
        </p:spPr>
      </p:cxnSp>
      <p:sp>
        <p:nvSpPr>
          <p:cNvPr id="771" name="Shape 771"/>
          <p:cNvSpPr txBox="1"/>
          <p:nvPr/>
        </p:nvSpPr>
        <p:spPr>
          <a:xfrm>
            <a:off x="896850" y="808225"/>
            <a:ext cx="689100" cy="450300"/>
          </a:xfrm>
          <a:prstGeom prst="rect">
            <a:avLst/>
          </a:prstGeom>
          <a:noFill/>
          <a:ln>
            <a:noFill/>
          </a:ln>
        </p:spPr>
        <p:txBody>
          <a:bodyPr anchorCtr="0" anchor="t" bIns="91425" lIns="91425" rIns="91425" tIns="91425">
            <a:noAutofit/>
          </a:bodyPr>
          <a:lstStyle/>
          <a:p>
            <a:pPr lvl="0" rtl="0" algn="ctr">
              <a:spcBef>
                <a:spcPts val="0"/>
              </a:spcBef>
              <a:buNone/>
            </a:pPr>
            <a:r>
              <a:rPr lang="en" sz="1100"/>
              <a:t>Product Vision</a:t>
            </a:r>
          </a:p>
        </p:txBody>
      </p:sp>
      <p:cxnSp>
        <p:nvCxnSpPr>
          <p:cNvPr id="772" name="Shape 772"/>
          <p:cNvCxnSpPr/>
          <p:nvPr/>
        </p:nvCxnSpPr>
        <p:spPr>
          <a:xfrm>
            <a:off x="2564078" y="1258513"/>
            <a:ext cx="0" cy="491100"/>
          </a:xfrm>
          <a:prstGeom prst="straightConnector1">
            <a:avLst/>
          </a:prstGeom>
          <a:noFill/>
          <a:ln cap="flat" cmpd="sng" w="19050">
            <a:solidFill>
              <a:schemeClr val="dk2"/>
            </a:solidFill>
            <a:prstDash val="solid"/>
            <a:round/>
            <a:headEnd len="lg" w="lg" type="none"/>
            <a:tailEnd len="lg" w="lg" type="oval"/>
          </a:ln>
        </p:spPr>
      </p:cxnSp>
      <p:sp>
        <p:nvSpPr>
          <p:cNvPr id="773" name="Shape 773"/>
          <p:cNvSpPr txBox="1"/>
          <p:nvPr/>
        </p:nvSpPr>
        <p:spPr>
          <a:xfrm>
            <a:off x="2067151" y="808225"/>
            <a:ext cx="1023300" cy="450300"/>
          </a:xfrm>
          <a:prstGeom prst="rect">
            <a:avLst/>
          </a:prstGeom>
          <a:noFill/>
          <a:ln>
            <a:noFill/>
          </a:ln>
        </p:spPr>
        <p:txBody>
          <a:bodyPr anchorCtr="0" anchor="t" bIns="91425" lIns="91425" rIns="91425" tIns="91425">
            <a:noAutofit/>
          </a:bodyPr>
          <a:lstStyle/>
          <a:p>
            <a:pPr lvl="0" rtl="0" algn="ctr">
              <a:spcBef>
                <a:spcPts val="0"/>
              </a:spcBef>
              <a:buNone/>
            </a:pPr>
            <a:r>
              <a:rPr lang="en" sz="1100"/>
              <a:t>Customer Promises</a:t>
            </a:r>
          </a:p>
        </p:txBody>
      </p:sp>
      <p:cxnSp>
        <p:nvCxnSpPr>
          <p:cNvPr id="774" name="Shape 774"/>
          <p:cNvCxnSpPr/>
          <p:nvPr/>
        </p:nvCxnSpPr>
        <p:spPr>
          <a:xfrm>
            <a:off x="5237900" y="1258513"/>
            <a:ext cx="0" cy="491100"/>
          </a:xfrm>
          <a:prstGeom prst="straightConnector1">
            <a:avLst/>
          </a:prstGeom>
          <a:noFill/>
          <a:ln cap="flat" cmpd="sng" w="19050">
            <a:solidFill>
              <a:schemeClr val="dk2"/>
            </a:solidFill>
            <a:prstDash val="solid"/>
            <a:round/>
            <a:headEnd len="lg" w="lg" type="none"/>
            <a:tailEnd len="lg" w="lg" type="oval"/>
          </a:ln>
        </p:spPr>
      </p:cxnSp>
      <p:sp>
        <p:nvSpPr>
          <p:cNvPr id="775" name="Shape 775"/>
          <p:cNvSpPr txBox="1"/>
          <p:nvPr/>
        </p:nvSpPr>
        <p:spPr>
          <a:xfrm>
            <a:off x="4740973" y="808225"/>
            <a:ext cx="1023300" cy="450300"/>
          </a:xfrm>
          <a:prstGeom prst="rect">
            <a:avLst/>
          </a:prstGeom>
          <a:noFill/>
          <a:ln>
            <a:noFill/>
          </a:ln>
        </p:spPr>
        <p:txBody>
          <a:bodyPr anchorCtr="0" anchor="t" bIns="91425" lIns="91425" rIns="91425" tIns="91425">
            <a:noAutofit/>
          </a:bodyPr>
          <a:lstStyle/>
          <a:p>
            <a:pPr lvl="0" rtl="0" algn="ctr">
              <a:spcBef>
                <a:spcPts val="0"/>
              </a:spcBef>
              <a:buNone/>
            </a:pPr>
            <a:r>
              <a:t/>
            </a:r>
            <a:endParaRPr sz="1100"/>
          </a:p>
          <a:p>
            <a:pPr lvl="0" rtl="0" algn="ctr">
              <a:spcBef>
                <a:spcPts val="0"/>
              </a:spcBef>
              <a:buNone/>
            </a:pPr>
            <a:r>
              <a:rPr lang="en" sz="1100"/>
              <a:t>Iteration</a:t>
            </a:r>
          </a:p>
        </p:txBody>
      </p:sp>
      <p:cxnSp>
        <p:nvCxnSpPr>
          <p:cNvPr id="776" name="Shape 776"/>
          <p:cNvCxnSpPr/>
          <p:nvPr/>
        </p:nvCxnSpPr>
        <p:spPr>
          <a:xfrm>
            <a:off x="8105051" y="1258513"/>
            <a:ext cx="0" cy="491100"/>
          </a:xfrm>
          <a:prstGeom prst="straightConnector1">
            <a:avLst/>
          </a:prstGeom>
          <a:noFill/>
          <a:ln cap="flat" cmpd="sng" w="19050">
            <a:solidFill>
              <a:schemeClr val="dk2"/>
            </a:solidFill>
            <a:prstDash val="solid"/>
            <a:round/>
            <a:headEnd len="lg" w="lg" type="none"/>
            <a:tailEnd len="lg" w="lg" type="oval"/>
          </a:ln>
        </p:spPr>
      </p:cxnSp>
      <p:sp>
        <p:nvSpPr>
          <p:cNvPr id="777" name="Shape 777"/>
          <p:cNvSpPr txBox="1"/>
          <p:nvPr/>
        </p:nvSpPr>
        <p:spPr>
          <a:xfrm>
            <a:off x="7608124" y="808225"/>
            <a:ext cx="1023300" cy="450300"/>
          </a:xfrm>
          <a:prstGeom prst="rect">
            <a:avLst/>
          </a:prstGeom>
          <a:noFill/>
          <a:ln>
            <a:noFill/>
          </a:ln>
        </p:spPr>
        <p:txBody>
          <a:bodyPr anchorCtr="0" anchor="t" bIns="91425" lIns="91425" rIns="91425" tIns="91425">
            <a:noAutofit/>
          </a:bodyPr>
          <a:lstStyle/>
          <a:p>
            <a:pPr lvl="0" rtl="0" algn="ctr">
              <a:spcBef>
                <a:spcPts val="0"/>
              </a:spcBef>
              <a:buNone/>
            </a:pPr>
            <a:r>
              <a:t/>
            </a:r>
            <a:endParaRPr sz="1100"/>
          </a:p>
          <a:p>
            <a:pPr lvl="0" rtl="0" algn="ctr">
              <a:spcBef>
                <a:spcPts val="0"/>
              </a:spcBef>
              <a:buNone/>
            </a:pPr>
            <a:r>
              <a:rPr lang="en" sz="1100"/>
              <a:t>User Stories</a:t>
            </a:r>
          </a:p>
        </p:txBody>
      </p:sp>
      <p:sp>
        <p:nvSpPr>
          <p:cNvPr id="778" name="Shape 778"/>
          <p:cNvSpPr txBox="1"/>
          <p:nvPr/>
        </p:nvSpPr>
        <p:spPr>
          <a:xfrm>
            <a:off x="589799" y="1997525"/>
            <a:ext cx="1303199" cy="450300"/>
          </a:xfrm>
          <a:prstGeom prst="rect">
            <a:avLst/>
          </a:prstGeom>
          <a:noFill/>
          <a:ln>
            <a:noFill/>
          </a:ln>
        </p:spPr>
        <p:txBody>
          <a:bodyPr anchorCtr="0" anchor="t" bIns="91425" lIns="91425" rIns="91425" tIns="91425">
            <a:noAutofit/>
          </a:bodyPr>
          <a:lstStyle/>
          <a:p>
            <a:pPr lvl="0" rtl="0">
              <a:spcBef>
                <a:spcPts val="0"/>
              </a:spcBef>
              <a:buNone/>
            </a:pPr>
            <a:r>
              <a:rPr b="1" lang="en" sz="1100"/>
              <a:t>1. </a:t>
            </a:r>
          </a:p>
          <a:p>
            <a:pPr lvl="0" rtl="0">
              <a:spcBef>
                <a:spcPts val="0"/>
              </a:spcBef>
              <a:buNone/>
            </a:pPr>
            <a:r>
              <a:rPr b="1" lang="en" sz="1100"/>
              <a:t>Define vision</a:t>
            </a:r>
          </a:p>
        </p:txBody>
      </p:sp>
      <p:sp>
        <p:nvSpPr>
          <p:cNvPr id="779" name="Shape 779"/>
          <p:cNvSpPr txBox="1"/>
          <p:nvPr/>
        </p:nvSpPr>
        <p:spPr>
          <a:xfrm>
            <a:off x="2118300" y="2177118"/>
            <a:ext cx="1183500" cy="850500"/>
          </a:xfrm>
          <a:prstGeom prst="rect">
            <a:avLst/>
          </a:prstGeom>
          <a:noFill/>
          <a:ln>
            <a:noFill/>
          </a:ln>
        </p:spPr>
        <p:txBody>
          <a:bodyPr anchorCtr="0" anchor="t" bIns="91425" lIns="91425" rIns="91425" tIns="91425">
            <a:noAutofit/>
          </a:bodyPr>
          <a:lstStyle/>
          <a:p>
            <a:pPr lvl="0" rtl="0">
              <a:spcBef>
                <a:spcPts val="0"/>
              </a:spcBef>
              <a:buNone/>
            </a:pPr>
            <a:r>
              <a:rPr b="1" lang="en" sz="1100"/>
              <a:t>2. </a:t>
            </a:r>
            <a:br>
              <a:rPr b="1" lang="en" sz="1100"/>
            </a:br>
            <a:r>
              <a:rPr b="1" lang="en" sz="1100"/>
              <a:t>Create customer promises</a:t>
            </a:r>
          </a:p>
        </p:txBody>
      </p:sp>
      <p:sp>
        <p:nvSpPr>
          <p:cNvPr id="780" name="Shape 780"/>
          <p:cNvSpPr txBox="1"/>
          <p:nvPr/>
        </p:nvSpPr>
        <p:spPr>
          <a:xfrm>
            <a:off x="300150" y="175050"/>
            <a:ext cx="3929400" cy="458400"/>
          </a:xfrm>
          <a:prstGeom prst="rect">
            <a:avLst/>
          </a:prstGeom>
          <a:noFill/>
          <a:ln>
            <a:noFill/>
          </a:ln>
        </p:spPr>
        <p:txBody>
          <a:bodyPr anchorCtr="0" anchor="t" bIns="91425" lIns="91425" rIns="91425" tIns="91425">
            <a:noAutofit/>
          </a:bodyPr>
          <a:lstStyle/>
          <a:p>
            <a:pPr lvl="0" rtl="0">
              <a:spcBef>
                <a:spcPts val="0"/>
              </a:spcBef>
              <a:buNone/>
            </a:pPr>
            <a:r>
              <a:rPr lang="en"/>
              <a:t>Sequence of activities</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4" name="Shape 784"/>
        <p:cNvGrpSpPr/>
        <p:nvPr/>
      </p:nvGrpSpPr>
      <p:grpSpPr>
        <a:xfrm>
          <a:off x="0" y="0"/>
          <a:ext cx="0" cy="0"/>
          <a:chOff x="0" y="0"/>
          <a:chExt cx="0" cy="0"/>
        </a:xfrm>
      </p:grpSpPr>
      <p:pic>
        <p:nvPicPr>
          <p:cNvPr id="785" name="Shape 785"/>
          <p:cNvPicPr preferRelativeResize="0"/>
          <p:nvPr/>
        </p:nvPicPr>
        <p:blipFill>
          <a:blip r:embed="rId3">
            <a:alphaModFix/>
          </a:blip>
          <a:stretch>
            <a:fillRect/>
          </a:stretch>
        </p:blipFill>
        <p:spPr>
          <a:xfrm>
            <a:off x="152400" y="1573475"/>
            <a:ext cx="8839200" cy="291000"/>
          </a:xfrm>
          <a:prstGeom prst="rect">
            <a:avLst/>
          </a:prstGeom>
          <a:noFill/>
          <a:ln>
            <a:noFill/>
          </a:ln>
        </p:spPr>
      </p:pic>
      <p:sp>
        <p:nvSpPr>
          <p:cNvPr id="786" name="Shape 786"/>
          <p:cNvSpPr txBox="1"/>
          <p:nvPr/>
        </p:nvSpPr>
        <p:spPr>
          <a:xfrm>
            <a:off x="218275" y="1543875"/>
            <a:ext cx="1023300" cy="291000"/>
          </a:xfrm>
          <a:prstGeom prst="rect">
            <a:avLst/>
          </a:prstGeom>
          <a:noFill/>
          <a:ln>
            <a:noFill/>
          </a:ln>
        </p:spPr>
        <p:txBody>
          <a:bodyPr anchorCtr="0" anchor="t" bIns="91425" lIns="91425" rIns="91425" tIns="91425">
            <a:noAutofit/>
          </a:bodyPr>
          <a:lstStyle/>
          <a:p>
            <a:pPr lvl="0" rtl="0">
              <a:spcBef>
                <a:spcPts val="0"/>
              </a:spcBef>
              <a:buNone/>
            </a:pPr>
            <a:r>
              <a:rPr b="1" lang="en" sz="1000"/>
              <a:t>Conceptual</a:t>
            </a:r>
          </a:p>
        </p:txBody>
      </p:sp>
      <p:sp>
        <p:nvSpPr>
          <p:cNvPr id="787" name="Shape 787"/>
          <p:cNvSpPr txBox="1"/>
          <p:nvPr/>
        </p:nvSpPr>
        <p:spPr>
          <a:xfrm>
            <a:off x="7912671" y="1543875"/>
            <a:ext cx="1023300" cy="2910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rPr>
              <a:t>Defined</a:t>
            </a:r>
          </a:p>
        </p:txBody>
      </p:sp>
      <p:cxnSp>
        <p:nvCxnSpPr>
          <p:cNvPr id="788" name="Shape 788"/>
          <p:cNvCxnSpPr/>
          <p:nvPr/>
        </p:nvCxnSpPr>
        <p:spPr>
          <a:xfrm>
            <a:off x="1241391" y="1258513"/>
            <a:ext cx="0" cy="491100"/>
          </a:xfrm>
          <a:prstGeom prst="straightConnector1">
            <a:avLst/>
          </a:prstGeom>
          <a:noFill/>
          <a:ln cap="flat" cmpd="sng" w="19050">
            <a:solidFill>
              <a:schemeClr val="dk2"/>
            </a:solidFill>
            <a:prstDash val="solid"/>
            <a:round/>
            <a:headEnd len="lg" w="lg" type="none"/>
            <a:tailEnd len="lg" w="lg" type="oval"/>
          </a:ln>
        </p:spPr>
      </p:cxnSp>
      <p:sp>
        <p:nvSpPr>
          <p:cNvPr id="789" name="Shape 789"/>
          <p:cNvSpPr txBox="1"/>
          <p:nvPr/>
        </p:nvSpPr>
        <p:spPr>
          <a:xfrm>
            <a:off x="896850" y="808225"/>
            <a:ext cx="689100" cy="450300"/>
          </a:xfrm>
          <a:prstGeom prst="rect">
            <a:avLst/>
          </a:prstGeom>
          <a:noFill/>
          <a:ln>
            <a:noFill/>
          </a:ln>
        </p:spPr>
        <p:txBody>
          <a:bodyPr anchorCtr="0" anchor="t" bIns="91425" lIns="91425" rIns="91425" tIns="91425">
            <a:noAutofit/>
          </a:bodyPr>
          <a:lstStyle/>
          <a:p>
            <a:pPr lvl="0" rtl="0" algn="ctr">
              <a:spcBef>
                <a:spcPts val="0"/>
              </a:spcBef>
              <a:buNone/>
            </a:pPr>
            <a:r>
              <a:rPr lang="en" sz="1100"/>
              <a:t>Product Vision</a:t>
            </a:r>
          </a:p>
        </p:txBody>
      </p:sp>
      <p:cxnSp>
        <p:nvCxnSpPr>
          <p:cNvPr id="790" name="Shape 790"/>
          <p:cNvCxnSpPr/>
          <p:nvPr/>
        </p:nvCxnSpPr>
        <p:spPr>
          <a:xfrm>
            <a:off x="2564078" y="1258513"/>
            <a:ext cx="0" cy="491100"/>
          </a:xfrm>
          <a:prstGeom prst="straightConnector1">
            <a:avLst/>
          </a:prstGeom>
          <a:noFill/>
          <a:ln cap="flat" cmpd="sng" w="19050">
            <a:solidFill>
              <a:schemeClr val="dk2"/>
            </a:solidFill>
            <a:prstDash val="solid"/>
            <a:round/>
            <a:headEnd len="lg" w="lg" type="none"/>
            <a:tailEnd len="lg" w="lg" type="oval"/>
          </a:ln>
        </p:spPr>
      </p:cxnSp>
      <p:sp>
        <p:nvSpPr>
          <p:cNvPr id="791" name="Shape 791"/>
          <p:cNvSpPr txBox="1"/>
          <p:nvPr/>
        </p:nvSpPr>
        <p:spPr>
          <a:xfrm>
            <a:off x="2067151" y="808225"/>
            <a:ext cx="1023300" cy="450300"/>
          </a:xfrm>
          <a:prstGeom prst="rect">
            <a:avLst/>
          </a:prstGeom>
          <a:noFill/>
          <a:ln>
            <a:noFill/>
          </a:ln>
        </p:spPr>
        <p:txBody>
          <a:bodyPr anchorCtr="0" anchor="t" bIns="91425" lIns="91425" rIns="91425" tIns="91425">
            <a:noAutofit/>
          </a:bodyPr>
          <a:lstStyle/>
          <a:p>
            <a:pPr lvl="0" rtl="0" algn="ctr">
              <a:spcBef>
                <a:spcPts val="0"/>
              </a:spcBef>
              <a:buNone/>
            </a:pPr>
            <a:r>
              <a:rPr lang="en" sz="1100"/>
              <a:t>Customer Promises</a:t>
            </a:r>
          </a:p>
        </p:txBody>
      </p:sp>
      <p:cxnSp>
        <p:nvCxnSpPr>
          <p:cNvPr id="792" name="Shape 792"/>
          <p:cNvCxnSpPr/>
          <p:nvPr/>
        </p:nvCxnSpPr>
        <p:spPr>
          <a:xfrm>
            <a:off x="5237900" y="1258513"/>
            <a:ext cx="0" cy="491100"/>
          </a:xfrm>
          <a:prstGeom prst="straightConnector1">
            <a:avLst/>
          </a:prstGeom>
          <a:noFill/>
          <a:ln cap="flat" cmpd="sng" w="19050">
            <a:solidFill>
              <a:schemeClr val="dk2"/>
            </a:solidFill>
            <a:prstDash val="solid"/>
            <a:round/>
            <a:headEnd len="lg" w="lg" type="none"/>
            <a:tailEnd len="lg" w="lg" type="oval"/>
          </a:ln>
        </p:spPr>
      </p:cxnSp>
      <p:sp>
        <p:nvSpPr>
          <p:cNvPr id="793" name="Shape 793"/>
          <p:cNvSpPr txBox="1"/>
          <p:nvPr/>
        </p:nvSpPr>
        <p:spPr>
          <a:xfrm>
            <a:off x="4740973" y="808225"/>
            <a:ext cx="1023300" cy="450300"/>
          </a:xfrm>
          <a:prstGeom prst="rect">
            <a:avLst/>
          </a:prstGeom>
          <a:noFill/>
          <a:ln>
            <a:noFill/>
          </a:ln>
        </p:spPr>
        <p:txBody>
          <a:bodyPr anchorCtr="0" anchor="t" bIns="91425" lIns="91425" rIns="91425" tIns="91425">
            <a:noAutofit/>
          </a:bodyPr>
          <a:lstStyle/>
          <a:p>
            <a:pPr lvl="0" rtl="0" algn="ctr">
              <a:spcBef>
                <a:spcPts val="0"/>
              </a:spcBef>
              <a:buNone/>
            </a:pPr>
            <a:r>
              <a:t/>
            </a:r>
            <a:endParaRPr sz="1100"/>
          </a:p>
          <a:p>
            <a:pPr lvl="0" rtl="0" algn="ctr">
              <a:spcBef>
                <a:spcPts val="0"/>
              </a:spcBef>
              <a:buNone/>
            </a:pPr>
            <a:r>
              <a:rPr lang="en" sz="1100"/>
              <a:t>Iteration</a:t>
            </a:r>
          </a:p>
        </p:txBody>
      </p:sp>
      <p:cxnSp>
        <p:nvCxnSpPr>
          <p:cNvPr id="794" name="Shape 794"/>
          <p:cNvCxnSpPr/>
          <p:nvPr/>
        </p:nvCxnSpPr>
        <p:spPr>
          <a:xfrm>
            <a:off x="8105051" y="1258513"/>
            <a:ext cx="0" cy="491100"/>
          </a:xfrm>
          <a:prstGeom prst="straightConnector1">
            <a:avLst/>
          </a:prstGeom>
          <a:noFill/>
          <a:ln cap="flat" cmpd="sng" w="19050">
            <a:solidFill>
              <a:schemeClr val="dk2"/>
            </a:solidFill>
            <a:prstDash val="solid"/>
            <a:round/>
            <a:headEnd len="lg" w="lg" type="none"/>
            <a:tailEnd len="lg" w="lg" type="oval"/>
          </a:ln>
        </p:spPr>
      </p:cxnSp>
      <p:sp>
        <p:nvSpPr>
          <p:cNvPr id="795" name="Shape 795"/>
          <p:cNvSpPr txBox="1"/>
          <p:nvPr/>
        </p:nvSpPr>
        <p:spPr>
          <a:xfrm>
            <a:off x="7608124" y="808225"/>
            <a:ext cx="1023300" cy="450300"/>
          </a:xfrm>
          <a:prstGeom prst="rect">
            <a:avLst/>
          </a:prstGeom>
          <a:noFill/>
          <a:ln>
            <a:noFill/>
          </a:ln>
        </p:spPr>
        <p:txBody>
          <a:bodyPr anchorCtr="0" anchor="t" bIns="91425" lIns="91425" rIns="91425" tIns="91425">
            <a:noAutofit/>
          </a:bodyPr>
          <a:lstStyle/>
          <a:p>
            <a:pPr lvl="0" rtl="0" algn="ctr">
              <a:spcBef>
                <a:spcPts val="0"/>
              </a:spcBef>
              <a:buNone/>
            </a:pPr>
            <a:r>
              <a:t/>
            </a:r>
            <a:endParaRPr sz="1100"/>
          </a:p>
          <a:p>
            <a:pPr lvl="0" rtl="0" algn="ctr">
              <a:spcBef>
                <a:spcPts val="0"/>
              </a:spcBef>
              <a:buNone/>
            </a:pPr>
            <a:r>
              <a:rPr lang="en" sz="1100"/>
              <a:t>User Stories</a:t>
            </a:r>
          </a:p>
        </p:txBody>
      </p:sp>
      <p:sp>
        <p:nvSpPr>
          <p:cNvPr id="796" name="Shape 796"/>
          <p:cNvSpPr txBox="1"/>
          <p:nvPr/>
        </p:nvSpPr>
        <p:spPr>
          <a:xfrm>
            <a:off x="589799" y="1997525"/>
            <a:ext cx="1303199" cy="450300"/>
          </a:xfrm>
          <a:prstGeom prst="rect">
            <a:avLst/>
          </a:prstGeom>
          <a:noFill/>
          <a:ln>
            <a:noFill/>
          </a:ln>
        </p:spPr>
        <p:txBody>
          <a:bodyPr anchorCtr="0" anchor="t" bIns="91425" lIns="91425" rIns="91425" tIns="91425">
            <a:noAutofit/>
          </a:bodyPr>
          <a:lstStyle/>
          <a:p>
            <a:pPr lvl="0" rtl="0">
              <a:spcBef>
                <a:spcPts val="0"/>
              </a:spcBef>
              <a:buNone/>
            </a:pPr>
            <a:r>
              <a:rPr b="1" lang="en" sz="1100"/>
              <a:t>1. </a:t>
            </a:r>
          </a:p>
          <a:p>
            <a:pPr lvl="0" rtl="0">
              <a:spcBef>
                <a:spcPts val="0"/>
              </a:spcBef>
              <a:buNone/>
            </a:pPr>
            <a:r>
              <a:rPr b="1" lang="en" sz="1100"/>
              <a:t>Define vision</a:t>
            </a:r>
          </a:p>
        </p:txBody>
      </p:sp>
      <p:sp>
        <p:nvSpPr>
          <p:cNvPr id="797" name="Shape 797"/>
          <p:cNvSpPr txBox="1"/>
          <p:nvPr/>
        </p:nvSpPr>
        <p:spPr>
          <a:xfrm>
            <a:off x="2118300" y="2177118"/>
            <a:ext cx="1183500" cy="850500"/>
          </a:xfrm>
          <a:prstGeom prst="rect">
            <a:avLst/>
          </a:prstGeom>
          <a:noFill/>
          <a:ln>
            <a:noFill/>
          </a:ln>
        </p:spPr>
        <p:txBody>
          <a:bodyPr anchorCtr="0" anchor="t" bIns="91425" lIns="91425" rIns="91425" tIns="91425">
            <a:noAutofit/>
          </a:bodyPr>
          <a:lstStyle/>
          <a:p>
            <a:pPr lvl="0" rtl="0">
              <a:spcBef>
                <a:spcPts val="0"/>
              </a:spcBef>
              <a:buNone/>
            </a:pPr>
            <a:r>
              <a:rPr b="1" lang="en" sz="1100"/>
              <a:t>2. </a:t>
            </a:r>
            <a:br>
              <a:rPr b="1" lang="en" sz="1100"/>
            </a:br>
            <a:r>
              <a:rPr b="1" lang="en" sz="1100"/>
              <a:t>Create customer promises</a:t>
            </a:r>
          </a:p>
        </p:txBody>
      </p:sp>
      <p:sp>
        <p:nvSpPr>
          <p:cNvPr id="798" name="Shape 798"/>
          <p:cNvSpPr txBox="1"/>
          <p:nvPr/>
        </p:nvSpPr>
        <p:spPr>
          <a:xfrm>
            <a:off x="300150" y="175050"/>
            <a:ext cx="3929400" cy="458400"/>
          </a:xfrm>
          <a:prstGeom prst="rect">
            <a:avLst/>
          </a:prstGeom>
          <a:noFill/>
          <a:ln>
            <a:noFill/>
          </a:ln>
        </p:spPr>
        <p:txBody>
          <a:bodyPr anchorCtr="0" anchor="t" bIns="91425" lIns="91425" rIns="91425" tIns="91425">
            <a:noAutofit/>
          </a:bodyPr>
          <a:lstStyle/>
          <a:p>
            <a:pPr lvl="0" rtl="0">
              <a:spcBef>
                <a:spcPts val="0"/>
              </a:spcBef>
              <a:buNone/>
            </a:pPr>
            <a:r>
              <a:rPr lang="en"/>
              <a:t>Sequence of activities</a:t>
            </a:r>
          </a:p>
        </p:txBody>
      </p:sp>
      <p:sp>
        <p:nvSpPr>
          <p:cNvPr id="799" name="Shape 799"/>
          <p:cNvSpPr txBox="1"/>
          <p:nvPr/>
        </p:nvSpPr>
        <p:spPr>
          <a:xfrm>
            <a:off x="5067549" y="2349997"/>
            <a:ext cx="1183500" cy="450300"/>
          </a:xfrm>
          <a:prstGeom prst="rect">
            <a:avLst/>
          </a:prstGeom>
          <a:noFill/>
          <a:ln>
            <a:noFill/>
          </a:ln>
        </p:spPr>
        <p:txBody>
          <a:bodyPr anchorCtr="0" anchor="t" bIns="91425" lIns="91425" rIns="91425" tIns="91425">
            <a:noAutofit/>
          </a:bodyPr>
          <a:lstStyle/>
          <a:p>
            <a:pPr lvl="0" rtl="0">
              <a:spcBef>
                <a:spcPts val="0"/>
              </a:spcBef>
              <a:buNone/>
            </a:pPr>
            <a:r>
              <a:rPr b="1" lang="en" sz="1100"/>
              <a:t>3. </a:t>
            </a:r>
            <a:br>
              <a:rPr b="1" lang="en" sz="1100"/>
            </a:br>
            <a:r>
              <a:rPr b="1" lang="en" sz="1100"/>
              <a:t>Group promises into iterations</a:t>
            </a: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3" name="Shape 803"/>
        <p:cNvGrpSpPr/>
        <p:nvPr/>
      </p:nvGrpSpPr>
      <p:grpSpPr>
        <a:xfrm>
          <a:off x="0" y="0"/>
          <a:ext cx="0" cy="0"/>
          <a:chOff x="0" y="0"/>
          <a:chExt cx="0" cy="0"/>
        </a:xfrm>
      </p:grpSpPr>
      <p:pic>
        <p:nvPicPr>
          <p:cNvPr id="804" name="Shape 804"/>
          <p:cNvPicPr preferRelativeResize="0"/>
          <p:nvPr/>
        </p:nvPicPr>
        <p:blipFill>
          <a:blip r:embed="rId3">
            <a:alphaModFix/>
          </a:blip>
          <a:stretch>
            <a:fillRect/>
          </a:stretch>
        </p:blipFill>
        <p:spPr>
          <a:xfrm>
            <a:off x="152400" y="1573475"/>
            <a:ext cx="8839200" cy="291000"/>
          </a:xfrm>
          <a:prstGeom prst="rect">
            <a:avLst/>
          </a:prstGeom>
          <a:noFill/>
          <a:ln>
            <a:noFill/>
          </a:ln>
        </p:spPr>
      </p:pic>
      <p:sp>
        <p:nvSpPr>
          <p:cNvPr id="805" name="Shape 805"/>
          <p:cNvSpPr txBox="1"/>
          <p:nvPr/>
        </p:nvSpPr>
        <p:spPr>
          <a:xfrm>
            <a:off x="218275" y="1543875"/>
            <a:ext cx="1023300" cy="291000"/>
          </a:xfrm>
          <a:prstGeom prst="rect">
            <a:avLst/>
          </a:prstGeom>
          <a:noFill/>
          <a:ln>
            <a:noFill/>
          </a:ln>
        </p:spPr>
        <p:txBody>
          <a:bodyPr anchorCtr="0" anchor="t" bIns="91425" lIns="91425" rIns="91425" tIns="91425">
            <a:noAutofit/>
          </a:bodyPr>
          <a:lstStyle/>
          <a:p>
            <a:pPr lvl="0" rtl="0">
              <a:spcBef>
                <a:spcPts val="0"/>
              </a:spcBef>
              <a:buNone/>
            </a:pPr>
            <a:r>
              <a:rPr b="1" lang="en" sz="1000"/>
              <a:t>Conceptual</a:t>
            </a:r>
          </a:p>
        </p:txBody>
      </p:sp>
      <p:sp>
        <p:nvSpPr>
          <p:cNvPr id="806" name="Shape 806"/>
          <p:cNvSpPr txBox="1"/>
          <p:nvPr/>
        </p:nvSpPr>
        <p:spPr>
          <a:xfrm>
            <a:off x="7912671" y="1543875"/>
            <a:ext cx="1023300" cy="2910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rPr>
              <a:t>Defined</a:t>
            </a:r>
          </a:p>
        </p:txBody>
      </p:sp>
      <p:cxnSp>
        <p:nvCxnSpPr>
          <p:cNvPr id="807" name="Shape 807"/>
          <p:cNvCxnSpPr/>
          <p:nvPr/>
        </p:nvCxnSpPr>
        <p:spPr>
          <a:xfrm>
            <a:off x="1241391" y="1258513"/>
            <a:ext cx="0" cy="491100"/>
          </a:xfrm>
          <a:prstGeom prst="straightConnector1">
            <a:avLst/>
          </a:prstGeom>
          <a:noFill/>
          <a:ln cap="flat" cmpd="sng" w="19050">
            <a:solidFill>
              <a:schemeClr val="dk2"/>
            </a:solidFill>
            <a:prstDash val="solid"/>
            <a:round/>
            <a:headEnd len="lg" w="lg" type="none"/>
            <a:tailEnd len="lg" w="lg" type="oval"/>
          </a:ln>
        </p:spPr>
      </p:cxnSp>
      <p:sp>
        <p:nvSpPr>
          <p:cNvPr id="808" name="Shape 808"/>
          <p:cNvSpPr txBox="1"/>
          <p:nvPr/>
        </p:nvSpPr>
        <p:spPr>
          <a:xfrm>
            <a:off x="896850" y="808225"/>
            <a:ext cx="689100" cy="450300"/>
          </a:xfrm>
          <a:prstGeom prst="rect">
            <a:avLst/>
          </a:prstGeom>
          <a:noFill/>
          <a:ln>
            <a:noFill/>
          </a:ln>
        </p:spPr>
        <p:txBody>
          <a:bodyPr anchorCtr="0" anchor="t" bIns="91425" lIns="91425" rIns="91425" tIns="91425">
            <a:noAutofit/>
          </a:bodyPr>
          <a:lstStyle/>
          <a:p>
            <a:pPr lvl="0" rtl="0" algn="ctr">
              <a:spcBef>
                <a:spcPts val="0"/>
              </a:spcBef>
              <a:buNone/>
            </a:pPr>
            <a:r>
              <a:rPr lang="en" sz="1100"/>
              <a:t>Product Vision</a:t>
            </a:r>
          </a:p>
        </p:txBody>
      </p:sp>
      <p:cxnSp>
        <p:nvCxnSpPr>
          <p:cNvPr id="809" name="Shape 809"/>
          <p:cNvCxnSpPr/>
          <p:nvPr/>
        </p:nvCxnSpPr>
        <p:spPr>
          <a:xfrm>
            <a:off x="2564078" y="1258513"/>
            <a:ext cx="0" cy="491100"/>
          </a:xfrm>
          <a:prstGeom prst="straightConnector1">
            <a:avLst/>
          </a:prstGeom>
          <a:noFill/>
          <a:ln cap="flat" cmpd="sng" w="19050">
            <a:solidFill>
              <a:schemeClr val="dk2"/>
            </a:solidFill>
            <a:prstDash val="solid"/>
            <a:round/>
            <a:headEnd len="lg" w="lg" type="none"/>
            <a:tailEnd len="lg" w="lg" type="oval"/>
          </a:ln>
        </p:spPr>
      </p:cxnSp>
      <p:sp>
        <p:nvSpPr>
          <p:cNvPr id="810" name="Shape 810"/>
          <p:cNvSpPr txBox="1"/>
          <p:nvPr/>
        </p:nvSpPr>
        <p:spPr>
          <a:xfrm>
            <a:off x="2067151" y="808225"/>
            <a:ext cx="1023300" cy="450300"/>
          </a:xfrm>
          <a:prstGeom prst="rect">
            <a:avLst/>
          </a:prstGeom>
          <a:noFill/>
          <a:ln>
            <a:noFill/>
          </a:ln>
        </p:spPr>
        <p:txBody>
          <a:bodyPr anchorCtr="0" anchor="t" bIns="91425" lIns="91425" rIns="91425" tIns="91425">
            <a:noAutofit/>
          </a:bodyPr>
          <a:lstStyle/>
          <a:p>
            <a:pPr lvl="0" rtl="0" algn="ctr">
              <a:spcBef>
                <a:spcPts val="0"/>
              </a:spcBef>
              <a:buNone/>
            </a:pPr>
            <a:r>
              <a:rPr lang="en" sz="1100"/>
              <a:t>Customer Promises</a:t>
            </a:r>
          </a:p>
        </p:txBody>
      </p:sp>
      <p:cxnSp>
        <p:nvCxnSpPr>
          <p:cNvPr id="811" name="Shape 811"/>
          <p:cNvCxnSpPr/>
          <p:nvPr/>
        </p:nvCxnSpPr>
        <p:spPr>
          <a:xfrm>
            <a:off x="5237900" y="1258513"/>
            <a:ext cx="0" cy="491100"/>
          </a:xfrm>
          <a:prstGeom prst="straightConnector1">
            <a:avLst/>
          </a:prstGeom>
          <a:noFill/>
          <a:ln cap="flat" cmpd="sng" w="19050">
            <a:solidFill>
              <a:schemeClr val="dk2"/>
            </a:solidFill>
            <a:prstDash val="solid"/>
            <a:round/>
            <a:headEnd len="lg" w="lg" type="none"/>
            <a:tailEnd len="lg" w="lg" type="oval"/>
          </a:ln>
        </p:spPr>
      </p:cxnSp>
      <p:sp>
        <p:nvSpPr>
          <p:cNvPr id="812" name="Shape 812"/>
          <p:cNvSpPr txBox="1"/>
          <p:nvPr/>
        </p:nvSpPr>
        <p:spPr>
          <a:xfrm>
            <a:off x="4740973" y="808225"/>
            <a:ext cx="1023300" cy="450300"/>
          </a:xfrm>
          <a:prstGeom prst="rect">
            <a:avLst/>
          </a:prstGeom>
          <a:noFill/>
          <a:ln>
            <a:noFill/>
          </a:ln>
        </p:spPr>
        <p:txBody>
          <a:bodyPr anchorCtr="0" anchor="t" bIns="91425" lIns="91425" rIns="91425" tIns="91425">
            <a:noAutofit/>
          </a:bodyPr>
          <a:lstStyle/>
          <a:p>
            <a:pPr lvl="0" rtl="0" algn="ctr">
              <a:spcBef>
                <a:spcPts val="0"/>
              </a:spcBef>
              <a:buNone/>
            </a:pPr>
            <a:r>
              <a:t/>
            </a:r>
            <a:endParaRPr sz="1100"/>
          </a:p>
          <a:p>
            <a:pPr lvl="0" rtl="0" algn="ctr">
              <a:spcBef>
                <a:spcPts val="0"/>
              </a:spcBef>
              <a:buNone/>
            </a:pPr>
            <a:r>
              <a:rPr lang="en" sz="1100"/>
              <a:t>Iteration</a:t>
            </a:r>
          </a:p>
        </p:txBody>
      </p:sp>
      <p:cxnSp>
        <p:nvCxnSpPr>
          <p:cNvPr id="813" name="Shape 813"/>
          <p:cNvCxnSpPr/>
          <p:nvPr/>
        </p:nvCxnSpPr>
        <p:spPr>
          <a:xfrm>
            <a:off x="8105051" y="1258513"/>
            <a:ext cx="0" cy="491100"/>
          </a:xfrm>
          <a:prstGeom prst="straightConnector1">
            <a:avLst/>
          </a:prstGeom>
          <a:noFill/>
          <a:ln cap="flat" cmpd="sng" w="19050">
            <a:solidFill>
              <a:schemeClr val="dk2"/>
            </a:solidFill>
            <a:prstDash val="solid"/>
            <a:round/>
            <a:headEnd len="lg" w="lg" type="none"/>
            <a:tailEnd len="lg" w="lg" type="oval"/>
          </a:ln>
        </p:spPr>
      </p:cxnSp>
      <p:sp>
        <p:nvSpPr>
          <p:cNvPr id="814" name="Shape 814"/>
          <p:cNvSpPr txBox="1"/>
          <p:nvPr/>
        </p:nvSpPr>
        <p:spPr>
          <a:xfrm>
            <a:off x="7608124" y="808225"/>
            <a:ext cx="1023300" cy="450300"/>
          </a:xfrm>
          <a:prstGeom prst="rect">
            <a:avLst/>
          </a:prstGeom>
          <a:noFill/>
          <a:ln>
            <a:noFill/>
          </a:ln>
        </p:spPr>
        <p:txBody>
          <a:bodyPr anchorCtr="0" anchor="t" bIns="91425" lIns="91425" rIns="91425" tIns="91425">
            <a:noAutofit/>
          </a:bodyPr>
          <a:lstStyle/>
          <a:p>
            <a:pPr lvl="0" rtl="0" algn="ctr">
              <a:spcBef>
                <a:spcPts val="0"/>
              </a:spcBef>
              <a:buNone/>
            </a:pPr>
            <a:r>
              <a:t/>
            </a:r>
            <a:endParaRPr sz="1100"/>
          </a:p>
          <a:p>
            <a:pPr lvl="0" rtl="0" algn="ctr">
              <a:spcBef>
                <a:spcPts val="0"/>
              </a:spcBef>
              <a:buNone/>
            </a:pPr>
            <a:r>
              <a:rPr lang="en" sz="1100"/>
              <a:t>User Stories</a:t>
            </a:r>
          </a:p>
        </p:txBody>
      </p:sp>
      <p:sp>
        <p:nvSpPr>
          <p:cNvPr id="815" name="Shape 815"/>
          <p:cNvSpPr txBox="1"/>
          <p:nvPr/>
        </p:nvSpPr>
        <p:spPr>
          <a:xfrm>
            <a:off x="589799" y="1997525"/>
            <a:ext cx="1303199" cy="450300"/>
          </a:xfrm>
          <a:prstGeom prst="rect">
            <a:avLst/>
          </a:prstGeom>
          <a:noFill/>
          <a:ln>
            <a:noFill/>
          </a:ln>
        </p:spPr>
        <p:txBody>
          <a:bodyPr anchorCtr="0" anchor="t" bIns="91425" lIns="91425" rIns="91425" tIns="91425">
            <a:noAutofit/>
          </a:bodyPr>
          <a:lstStyle/>
          <a:p>
            <a:pPr lvl="0" rtl="0">
              <a:spcBef>
                <a:spcPts val="0"/>
              </a:spcBef>
              <a:buNone/>
            </a:pPr>
            <a:r>
              <a:rPr b="1" lang="en" sz="1100"/>
              <a:t>1. </a:t>
            </a:r>
          </a:p>
          <a:p>
            <a:pPr lvl="0" rtl="0">
              <a:spcBef>
                <a:spcPts val="0"/>
              </a:spcBef>
              <a:buNone/>
            </a:pPr>
            <a:r>
              <a:rPr b="1" lang="en" sz="1100"/>
              <a:t>Define vision</a:t>
            </a:r>
          </a:p>
        </p:txBody>
      </p:sp>
      <p:sp>
        <p:nvSpPr>
          <p:cNvPr id="816" name="Shape 816"/>
          <p:cNvSpPr txBox="1"/>
          <p:nvPr/>
        </p:nvSpPr>
        <p:spPr>
          <a:xfrm>
            <a:off x="2118300" y="2177118"/>
            <a:ext cx="1183500" cy="850500"/>
          </a:xfrm>
          <a:prstGeom prst="rect">
            <a:avLst/>
          </a:prstGeom>
          <a:noFill/>
          <a:ln>
            <a:noFill/>
          </a:ln>
        </p:spPr>
        <p:txBody>
          <a:bodyPr anchorCtr="0" anchor="t" bIns="91425" lIns="91425" rIns="91425" tIns="91425">
            <a:noAutofit/>
          </a:bodyPr>
          <a:lstStyle/>
          <a:p>
            <a:pPr lvl="0" rtl="0">
              <a:spcBef>
                <a:spcPts val="0"/>
              </a:spcBef>
              <a:buNone/>
            </a:pPr>
            <a:r>
              <a:rPr b="1" lang="en" sz="1100"/>
              <a:t>2. </a:t>
            </a:r>
            <a:br>
              <a:rPr b="1" lang="en" sz="1100"/>
            </a:br>
            <a:r>
              <a:rPr b="1" lang="en" sz="1100"/>
              <a:t>Create customer promises</a:t>
            </a:r>
          </a:p>
        </p:txBody>
      </p:sp>
      <p:sp>
        <p:nvSpPr>
          <p:cNvPr id="817" name="Shape 817"/>
          <p:cNvSpPr txBox="1"/>
          <p:nvPr/>
        </p:nvSpPr>
        <p:spPr>
          <a:xfrm>
            <a:off x="300150" y="175050"/>
            <a:ext cx="3929400" cy="458400"/>
          </a:xfrm>
          <a:prstGeom prst="rect">
            <a:avLst/>
          </a:prstGeom>
          <a:noFill/>
          <a:ln>
            <a:noFill/>
          </a:ln>
        </p:spPr>
        <p:txBody>
          <a:bodyPr anchorCtr="0" anchor="t" bIns="91425" lIns="91425" rIns="91425" tIns="91425">
            <a:noAutofit/>
          </a:bodyPr>
          <a:lstStyle/>
          <a:p>
            <a:pPr lvl="0" rtl="0">
              <a:spcBef>
                <a:spcPts val="0"/>
              </a:spcBef>
              <a:buNone/>
            </a:pPr>
            <a:r>
              <a:rPr lang="en"/>
              <a:t>Sequence of activities</a:t>
            </a:r>
          </a:p>
        </p:txBody>
      </p:sp>
      <p:sp>
        <p:nvSpPr>
          <p:cNvPr id="818" name="Shape 818"/>
          <p:cNvSpPr txBox="1"/>
          <p:nvPr/>
        </p:nvSpPr>
        <p:spPr>
          <a:xfrm>
            <a:off x="5067549" y="2349997"/>
            <a:ext cx="1183500" cy="450300"/>
          </a:xfrm>
          <a:prstGeom prst="rect">
            <a:avLst/>
          </a:prstGeom>
          <a:noFill/>
          <a:ln>
            <a:noFill/>
          </a:ln>
        </p:spPr>
        <p:txBody>
          <a:bodyPr anchorCtr="0" anchor="t" bIns="91425" lIns="91425" rIns="91425" tIns="91425">
            <a:noAutofit/>
          </a:bodyPr>
          <a:lstStyle/>
          <a:p>
            <a:pPr lvl="0" rtl="0">
              <a:spcBef>
                <a:spcPts val="0"/>
              </a:spcBef>
              <a:buNone/>
            </a:pPr>
            <a:r>
              <a:rPr b="1" lang="en" sz="1100"/>
              <a:t>3. </a:t>
            </a:r>
            <a:br>
              <a:rPr b="1" lang="en" sz="1100"/>
            </a:br>
            <a:r>
              <a:rPr b="1" lang="en" sz="1100"/>
              <a:t>Group promises into iterations</a:t>
            </a:r>
          </a:p>
        </p:txBody>
      </p:sp>
      <p:sp>
        <p:nvSpPr>
          <p:cNvPr id="819" name="Shape 819"/>
          <p:cNvSpPr txBox="1"/>
          <p:nvPr/>
        </p:nvSpPr>
        <p:spPr>
          <a:xfrm>
            <a:off x="5067549" y="3126803"/>
            <a:ext cx="1183500" cy="450300"/>
          </a:xfrm>
          <a:prstGeom prst="rect">
            <a:avLst/>
          </a:prstGeom>
          <a:noFill/>
          <a:ln>
            <a:noFill/>
          </a:ln>
        </p:spPr>
        <p:txBody>
          <a:bodyPr anchorCtr="0" anchor="t" bIns="91425" lIns="91425" rIns="91425" tIns="91425">
            <a:noAutofit/>
          </a:bodyPr>
          <a:lstStyle/>
          <a:p>
            <a:pPr lvl="0" rtl="0">
              <a:spcBef>
                <a:spcPts val="0"/>
              </a:spcBef>
              <a:buNone/>
            </a:pPr>
            <a:r>
              <a:rPr b="1" lang="en" sz="1100"/>
              <a:t>4. </a:t>
            </a:r>
            <a:br>
              <a:rPr b="1" lang="en" sz="1100"/>
            </a:br>
            <a:r>
              <a:rPr b="1" lang="en" sz="1100"/>
              <a:t>Prioritize</a:t>
            </a:r>
          </a:p>
          <a:p>
            <a:pPr lvl="0" rtl="0">
              <a:spcBef>
                <a:spcPts val="0"/>
              </a:spcBef>
              <a:buNone/>
            </a:pPr>
            <a:r>
              <a:rPr b="1" lang="en" sz="1100"/>
              <a:t>Iterations </a:t>
            </a: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3" name="Shape 823"/>
        <p:cNvGrpSpPr/>
        <p:nvPr/>
      </p:nvGrpSpPr>
      <p:grpSpPr>
        <a:xfrm>
          <a:off x="0" y="0"/>
          <a:ext cx="0" cy="0"/>
          <a:chOff x="0" y="0"/>
          <a:chExt cx="0" cy="0"/>
        </a:xfrm>
      </p:grpSpPr>
      <p:pic>
        <p:nvPicPr>
          <p:cNvPr id="824" name="Shape 824"/>
          <p:cNvPicPr preferRelativeResize="0"/>
          <p:nvPr/>
        </p:nvPicPr>
        <p:blipFill>
          <a:blip r:embed="rId3">
            <a:alphaModFix/>
          </a:blip>
          <a:stretch>
            <a:fillRect/>
          </a:stretch>
        </p:blipFill>
        <p:spPr>
          <a:xfrm>
            <a:off x="152400" y="1573475"/>
            <a:ext cx="8839200" cy="291000"/>
          </a:xfrm>
          <a:prstGeom prst="rect">
            <a:avLst/>
          </a:prstGeom>
          <a:noFill/>
          <a:ln>
            <a:noFill/>
          </a:ln>
        </p:spPr>
      </p:pic>
      <p:sp>
        <p:nvSpPr>
          <p:cNvPr id="825" name="Shape 825"/>
          <p:cNvSpPr txBox="1"/>
          <p:nvPr/>
        </p:nvSpPr>
        <p:spPr>
          <a:xfrm>
            <a:off x="218275" y="1543875"/>
            <a:ext cx="1023300" cy="291000"/>
          </a:xfrm>
          <a:prstGeom prst="rect">
            <a:avLst/>
          </a:prstGeom>
          <a:noFill/>
          <a:ln>
            <a:noFill/>
          </a:ln>
        </p:spPr>
        <p:txBody>
          <a:bodyPr anchorCtr="0" anchor="t" bIns="91425" lIns="91425" rIns="91425" tIns="91425">
            <a:noAutofit/>
          </a:bodyPr>
          <a:lstStyle/>
          <a:p>
            <a:pPr lvl="0" rtl="0">
              <a:spcBef>
                <a:spcPts val="0"/>
              </a:spcBef>
              <a:buNone/>
            </a:pPr>
            <a:r>
              <a:rPr b="1" lang="en" sz="1000"/>
              <a:t>Conceptual</a:t>
            </a:r>
          </a:p>
        </p:txBody>
      </p:sp>
      <p:sp>
        <p:nvSpPr>
          <p:cNvPr id="826" name="Shape 826"/>
          <p:cNvSpPr txBox="1"/>
          <p:nvPr/>
        </p:nvSpPr>
        <p:spPr>
          <a:xfrm>
            <a:off x="7912671" y="1543875"/>
            <a:ext cx="1023300" cy="2910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rPr>
              <a:t>Defined</a:t>
            </a:r>
          </a:p>
        </p:txBody>
      </p:sp>
      <p:cxnSp>
        <p:nvCxnSpPr>
          <p:cNvPr id="827" name="Shape 827"/>
          <p:cNvCxnSpPr/>
          <p:nvPr/>
        </p:nvCxnSpPr>
        <p:spPr>
          <a:xfrm>
            <a:off x="1241391" y="1258513"/>
            <a:ext cx="0" cy="491100"/>
          </a:xfrm>
          <a:prstGeom prst="straightConnector1">
            <a:avLst/>
          </a:prstGeom>
          <a:noFill/>
          <a:ln cap="flat" cmpd="sng" w="19050">
            <a:solidFill>
              <a:schemeClr val="dk2"/>
            </a:solidFill>
            <a:prstDash val="solid"/>
            <a:round/>
            <a:headEnd len="lg" w="lg" type="none"/>
            <a:tailEnd len="lg" w="lg" type="oval"/>
          </a:ln>
        </p:spPr>
      </p:cxnSp>
      <p:sp>
        <p:nvSpPr>
          <p:cNvPr id="828" name="Shape 828"/>
          <p:cNvSpPr txBox="1"/>
          <p:nvPr/>
        </p:nvSpPr>
        <p:spPr>
          <a:xfrm>
            <a:off x="896850" y="808225"/>
            <a:ext cx="689100" cy="450300"/>
          </a:xfrm>
          <a:prstGeom prst="rect">
            <a:avLst/>
          </a:prstGeom>
          <a:noFill/>
          <a:ln>
            <a:noFill/>
          </a:ln>
        </p:spPr>
        <p:txBody>
          <a:bodyPr anchorCtr="0" anchor="t" bIns="91425" lIns="91425" rIns="91425" tIns="91425">
            <a:noAutofit/>
          </a:bodyPr>
          <a:lstStyle/>
          <a:p>
            <a:pPr lvl="0" rtl="0" algn="ctr">
              <a:spcBef>
                <a:spcPts val="0"/>
              </a:spcBef>
              <a:buNone/>
            </a:pPr>
            <a:r>
              <a:rPr lang="en" sz="1100"/>
              <a:t>Product Vision</a:t>
            </a:r>
          </a:p>
        </p:txBody>
      </p:sp>
      <p:cxnSp>
        <p:nvCxnSpPr>
          <p:cNvPr id="829" name="Shape 829"/>
          <p:cNvCxnSpPr/>
          <p:nvPr/>
        </p:nvCxnSpPr>
        <p:spPr>
          <a:xfrm>
            <a:off x="2564078" y="1258513"/>
            <a:ext cx="0" cy="491100"/>
          </a:xfrm>
          <a:prstGeom prst="straightConnector1">
            <a:avLst/>
          </a:prstGeom>
          <a:noFill/>
          <a:ln cap="flat" cmpd="sng" w="19050">
            <a:solidFill>
              <a:schemeClr val="dk2"/>
            </a:solidFill>
            <a:prstDash val="solid"/>
            <a:round/>
            <a:headEnd len="lg" w="lg" type="none"/>
            <a:tailEnd len="lg" w="lg" type="oval"/>
          </a:ln>
        </p:spPr>
      </p:cxnSp>
      <p:sp>
        <p:nvSpPr>
          <p:cNvPr id="830" name="Shape 830"/>
          <p:cNvSpPr txBox="1"/>
          <p:nvPr/>
        </p:nvSpPr>
        <p:spPr>
          <a:xfrm>
            <a:off x="2067151" y="808225"/>
            <a:ext cx="1023300" cy="450300"/>
          </a:xfrm>
          <a:prstGeom prst="rect">
            <a:avLst/>
          </a:prstGeom>
          <a:noFill/>
          <a:ln>
            <a:noFill/>
          </a:ln>
        </p:spPr>
        <p:txBody>
          <a:bodyPr anchorCtr="0" anchor="t" bIns="91425" lIns="91425" rIns="91425" tIns="91425">
            <a:noAutofit/>
          </a:bodyPr>
          <a:lstStyle/>
          <a:p>
            <a:pPr lvl="0" rtl="0" algn="ctr">
              <a:spcBef>
                <a:spcPts val="0"/>
              </a:spcBef>
              <a:buNone/>
            </a:pPr>
            <a:r>
              <a:rPr lang="en" sz="1100"/>
              <a:t>Customer Promises</a:t>
            </a:r>
          </a:p>
        </p:txBody>
      </p:sp>
      <p:cxnSp>
        <p:nvCxnSpPr>
          <p:cNvPr id="831" name="Shape 831"/>
          <p:cNvCxnSpPr/>
          <p:nvPr/>
        </p:nvCxnSpPr>
        <p:spPr>
          <a:xfrm>
            <a:off x="5237900" y="1258513"/>
            <a:ext cx="0" cy="491100"/>
          </a:xfrm>
          <a:prstGeom prst="straightConnector1">
            <a:avLst/>
          </a:prstGeom>
          <a:noFill/>
          <a:ln cap="flat" cmpd="sng" w="19050">
            <a:solidFill>
              <a:schemeClr val="dk2"/>
            </a:solidFill>
            <a:prstDash val="solid"/>
            <a:round/>
            <a:headEnd len="lg" w="lg" type="none"/>
            <a:tailEnd len="lg" w="lg" type="oval"/>
          </a:ln>
        </p:spPr>
      </p:cxnSp>
      <p:sp>
        <p:nvSpPr>
          <p:cNvPr id="832" name="Shape 832"/>
          <p:cNvSpPr txBox="1"/>
          <p:nvPr/>
        </p:nvSpPr>
        <p:spPr>
          <a:xfrm>
            <a:off x="4740973" y="808225"/>
            <a:ext cx="1023300" cy="450300"/>
          </a:xfrm>
          <a:prstGeom prst="rect">
            <a:avLst/>
          </a:prstGeom>
          <a:noFill/>
          <a:ln>
            <a:noFill/>
          </a:ln>
        </p:spPr>
        <p:txBody>
          <a:bodyPr anchorCtr="0" anchor="t" bIns="91425" lIns="91425" rIns="91425" tIns="91425">
            <a:noAutofit/>
          </a:bodyPr>
          <a:lstStyle/>
          <a:p>
            <a:pPr lvl="0" rtl="0" algn="ctr">
              <a:spcBef>
                <a:spcPts val="0"/>
              </a:spcBef>
              <a:buNone/>
            </a:pPr>
            <a:r>
              <a:t/>
            </a:r>
            <a:endParaRPr sz="1100"/>
          </a:p>
          <a:p>
            <a:pPr lvl="0" rtl="0" algn="ctr">
              <a:spcBef>
                <a:spcPts val="0"/>
              </a:spcBef>
              <a:buNone/>
            </a:pPr>
            <a:r>
              <a:rPr lang="en" sz="1100"/>
              <a:t>Iteration</a:t>
            </a:r>
          </a:p>
        </p:txBody>
      </p:sp>
      <p:cxnSp>
        <p:nvCxnSpPr>
          <p:cNvPr id="833" name="Shape 833"/>
          <p:cNvCxnSpPr/>
          <p:nvPr/>
        </p:nvCxnSpPr>
        <p:spPr>
          <a:xfrm>
            <a:off x="8105051" y="1258513"/>
            <a:ext cx="0" cy="491100"/>
          </a:xfrm>
          <a:prstGeom prst="straightConnector1">
            <a:avLst/>
          </a:prstGeom>
          <a:noFill/>
          <a:ln cap="flat" cmpd="sng" w="19050">
            <a:solidFill>
              <a:schemeClr val="dk2"/>
            </a:solidFill>
            <a:prstDash val="solid"/>
            <a:round/>
            <a:headEnd len="lg" w="lg" type="none"/>
            <a:tailEnd len="lg" w="lg" type="oval"/>
          </a:ln>
        </p:spPr>
      </p:cxnSp>
      <p:sp>
        <p:nvSpPr>
          <p:cNvPr id="834" name="Shape 834"/>
          <p:cNvSpPr txBox="1"/>
          <p:nvPr/>
        </p:nvSpPr>
        <p:spPr>
          <a:xfrm>
            <a:off x="7608124" y="808225"/>
            <a:ext cx="1023300" cy="450300"/>
          </a:xfrm>
          <a:prstGeom prst="rect">
            <a:avLst/>
          </a:prstGeom>
          <a:noFill/>
          <a:ln>
            <a:noFill/>
          </a:ln>
        </p:spPr>
        <p:txBody>
          <a:bodyPr anchorCtr="0" anchor="t" bIns="91425" lIns="91425" rIns="91425" tIns="91425">
            <a:noAutofit/>
          </a:bodyPr>
          <a:lstStyle/>
          <a:p>
            <a:pPr lvl="0" rtl="0" algn="ctr">
              <a:spcBef>
                <a:spcPts val="0"/>
              </a:spcBef>
              <a:buNone/>
            </a:pPr>
            <a:r>
              <a:t/>
            </a:r>
            <a:endParaRPr sz="1100"/>
          </a:p>
          <a:p>
            <a:pPr lvl="0" rtl="0" algn="ctr">
              <a:spcBef>
                <a:spcPts val="0"/>
              </a:spcBef>
              <a:buNone/>
            </a:pPr>
            <a:r>
              <a:rPr lang="en" sz="1100"/>
              <a:t>User Stories</a:t>
            </a:r>
          </a:p>
        </p:txBody>
      </p:sp>
      <p:sp>
        <p:nvSpPr>
          <p:cNvPr id="835" name="Shape 835"/>
          <p:cNvSpPr txBox="1"/>
          <p:nvPr/>
        </p:nvSpPr>
        <p:spPr>
          <a:xfrm>
            <a:off x="589799" y="1997525"/>
            <a:ext cx="1303199" cy="450300"/>
          </a:xfrm>
          <a:prstGeom prst="rect">
            <a:avLst/>
          </a:prstGeom>
          <a:noFill/>
          <a:ln>
            <a:noFill/>
          </a:ln>
        </p:spPr>
        <p:txBody>
          <a:bodyPr anchorCtr="0" anchor="t" bIns="91425" lIns="91425" rIns="91425" tIns="91425">
            <a:noAutofit/>
          </a:bodyPr>
          <a:lstStyle/>
          <a:p>
            <a:pPr lvl="0" rtl="0">
              <a:spcBef>
                <a:spcPts val="0"/>
              </a:spcBef>
              <a:buNone/>
            </a:pPr>
            <a:r>
              <a:rPr b="1" lang="en" sz="1100"/>
              <a:t>1. </a:t>
            </a:r>
          </a:p>
          <a:p>
            <a:pPr lvl="0" rtl="0">
              <a:spcBef>
                <a:spcPts val="0"/>
              </a:spcBef>
              <a:buNone/>
            </a:pPr>
            <a:r>
              <a:rPr b="1" lang="en" sz="1100"/>
              <a:t>Define vision</a:t>
            </a:r>
          </a:p>
        </p:txBody>
      </p:sp>
      <p:sp>
        <p:nvSpPr>
          <p:cNvPr id="836" name="Shape 836"/>
          <p:cNvSpPr txBox="1"/>
          <p:nvPr/>
        </p:nvSpPr>
        <p:spPr>
          <a:xfrm>
            <a:off x="2118300" y="2177118"/>
            <a:ext cx="1183500" cy="850500"/>
          </a:xfrm>
          <a:prstGeom prst="rect">
            <a:avLst/>
          </a:prstGeom>
          <a:noFill/>
          <a:ln>
            <a:noFill/>
          </a:ln>
        </p:spPr>
        <p:txBody>
          <a:bodyPr anchorCtr="0" anchor="t" bIns="91425" lIns="91425" rIns="91425" tIns="91425">
            <a:noAutofit/>
          </a:bodyPr>
          <a:lstStyle/>
          <a:p>
            <a:pPr lvl="0" rtl="0">
              <a:spcBef>
                <a:spcPts val="0"/>
              </a:spcBef>
              <a:buNone/>
            </a:pPr>
            <a:r>
              <a:rPr b="1" lang="en" sz="1100"/>
              <a:t>2. </a:t>
            </a:r>
            <a:br>
              <a:rPr b="1" lang="en" sz="1100"/>
            </a:br>
            <a:r>
              <a:rPr b="1" lang="en" sz="1100"/>
              <a:t>Create customer promises</a:t>
            </a:r>
          </a:p>
        </p:txBody>
      </p:sp>
      <p:sp>
        <p:nvSpPr>
          <p:cNvPr id="837" name="Shape 837"/>
          <p:cNvSpPr txBox="1"/>
          <p:nvPr/>
        </p:nvSpPr>
        <p:spPr>
          <a:xfrm>
            <a:off x="300150" y="175050"/>
            <a:ext cx="3929400" cy="458400"/>
          </a:xfrm>
          <a:prstGeom prst="rect">
            <a:avLst/>
          </a:prstGeom>
          <a:noFill/>
          <a:ln>
            <a:noFill/>
          </a:ln>
        </p:spPr>
        <p:txBody>
          <a:bodyPr anchorCtr="0" anchor="t" bIns="91425" lIns="91425" rIns="91425" tIns="91425">
            <a:noAutofit/>
          </a:bodyPr>
          <a:lstStyle/>
          <a:p>
            <a:pPr lvl="0" rtl="0">
              <a:spcBef>
                <a:spcPts val="0"/>
              </a:spcBef>
              <a:buNone/>
            </a:pPr>
            <a:r>
              <a:rPr lang="en"/>
              <a:t>Sequence of activities</a:t>
            </a:r>
          </a:p>
        </p:txBody>
      </p:sp>
      <p:sp>
        <p:nvSpPr>
          <p:cNvPr id="838" name="Shape 838"/>
          <p:cNvSpPr txBox="1"/>
          <p:nvPr/>
        </p:nvSpPr>
        <p:spPr>
          <a:xfrm>
            <a:off x="5067549" y="2349997"/>
            <a:ext cx="1183500" cy="450300"/>
          </a:xfrm>
          <a:prstGeom prst="rect">
            <a:avLst/>
          </a:prstGeom>
          <a:noFill/>
          <a:ln>
            <a:noFill/>
          </a:ln>
        </p:spPr>
        <p:txBody>
          <a:bodyPr anchorCtr="0" anchor="t" bIns="91425" lIns="91425" rIns="91425" tIns="91425">
            <a:noAutofit/>
          </a:bodyPr>
          <a:lstStyle/>
          <a:p>
            <a:pPr lvl="0" rtl="0">
              <a:spcBef>
                <a:spcPts val="0"/>
              </a:spcBef>
              <a:buNone/>
            </a:pPr>
            <a:r>
              <a:rPr b="1" lang="en" sz="1100"/>
              <a:t>3. </a:t>
            </a:r>
            <a:br>
              <a:rPr b="1" lang="en" sz="1100"/>
            </a:br>
            <a:r>
              <a:rPr b="1" lang="en" sz="1100"/>
              <a:t>Group promises into iterations</a:t>
            </a:r>
          </a:p>
        </p:txBody>
      </p:sp>
      <p:sp>
        <p:nvSpPr>
          <p:cNvPr id="839" name="Shape 839"/>
          <p:cNvSpPr txBox="1"/>
          <p:nvPr/>
        </p:nvSpPr>
        <p:spPr>
          <a:xfrm>
            <a:off x="5067549" y="3126803"/>
            <a:ext cx="1183500" cy="450300"/>
          </a:xfrm>
          <a:prstGeom prst="rect">
            <a:avLst/>
          </a:prstGeom>
          <a:noFill/>
          <a:ln>
            <a:noFill/>
          </a:ln>
        </p:spPr>
        <p:txBody>
          <a:bodyPr anchorCtr="0" anchor="t" bIns="91425" lIns="91425" rIns="91425" tIns="91425">
            <a:noAutofit/>
          </a:bodyPr>
          <a:lstStyle/>
          <a:p>
            <a:pPr lvl="0" rtl="0">
              <a:spcBef>
                <a:spcPts val="0"/>
              </a:spcBef>
              <a:buNone/>
            </a:pPr>
            <a:r>
              <a:rPr b="1" lang="en" sz="1100"/>
              <a:t>4. </a:t>
            </a:r>
            <a:br>
              <a:rPr b="1" lang="en" sz="1100"/>
            </a:br>
            <a:r>
              <a:rPr b="1" lang="en" sz="1100"/>
              <a:t>Prioritize</a:t>
            </a:r>
          </a:p>
          <a:p>
            <a:pPr lvl="0" rtl="0">
              <a:spcBef>
                <a:spcPts val="0"/>
              </a:spcBef>
              <a:buNone/>
            </a:pPr>
            <a:r>
              <a:rPr b="1" lang="en" sz="1100"/>
              <a:t>Iterations </a:t>
            </a:r>
          </a:p>
        </p:txBody>
      </p:sp>
      <p:sp>
        <p:nvSpPr>
          <p:cNvPr id="840" name="Shape 840"/>
          <p:cNvSpPr txBox="1"/>
          <p:nvPr/>
        </p:nvSpPr>
        <p:spPr>
          <a:xfrm>
            <a:off x="2143349" y="3362225"/>
            <a:ext cx="1183500" cy="450300"/>
          </a:xfrm>
          <a:prstGeom prst="rect">
            <a:avLst/>
          </a:prstGeom>
          <a:noFill/>
          <a:ln>
            <a:noFill/>
          </a:ln>
        </p:spPr>
        <p:txBody>
          <a:bodyPr anchorCtr="0" anchor="t" bIns="91425" lIns="91425" rIns="91425" tIns="91425">
            <a:noAutofit/>
          </a:bodyPr>
          <a:lstStyle/>
          <a:p>
            <a:pPr lvl="0" rtl="0">
              <a:spcBef>
                <a:spcPts val="0"/>
              </a:spcBef>
              <a:buNone/>
            </a:pPr>
            <a:r>
              <a:rPr b="1" lang="en" sz="1100"/>
              <a:t>5. </a:t>
            </a:r>
            <a:br>
              <a:rPr b="1" lang="en" sz="1100"/>
            </a:br>
            <a:r>
              <a:rPr b="1" lang="en" sz="1100"/>
              <a:t>Prioritize promises within iterations</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4" name="Shape 844"/>
        <p:cNvGrpSpPr/>
        <p:nvPr/>
      </p:nvGrpSpPr>
      <p:grpSpPr>
        <a:xfrm>
          <a:off x="0" y="0"/>
          <a:ext cx="0" cy="0"/>
          <a:chOff x="0" y="0"/>
          <a:chExt cx="0" cy="0"/>
        </a:xfrm>
      </p:grpSpPr>
      <p:pic>
        <p:nvPicPr>
          <p:cNvPr id="845" name="Shape 845"/>
          <p:cNvPicPr preferRelativeResize="0"/>
          <p:nvPr/>
        </p:nvPicPr>
        <p:blipFill>
          <a:blip r:embed="rId3">
            <a:alphaModFix/>
          </a:blip>
          <a:stretch>
            <a:fillRect/>
          </a:stretch>
        </p:blipFill>
        <p:spPr>
          <a:xfrm>
            <a:off x="152400" y="1573475"/>
            <a:ext cx="8839200" cy="291000"/>
          </a:xfrm>
          <a:prstGeom prst="rect">
            <a:avLst/>
          </a:prstGeom>
          <a:noFill/>
          <a:ln>
            <a:noFill/>
          </a:ln>
        </p:spPr>
      </p:pic>
      <p:sp>
        <p:nvSpPr>
          <p:cNvPr id="846" name="Shape 846"/>
          <p:cNvSpPr txBox="1"/>
          <p:nvPr/>
        </p:nvSpPr>
        <p:spPr>
          <a:xfrm>
            <a:off x="218275" y="1543875"/>
            <a:ext cx="1023300" cy="291000"/>
          </a:xfrm>
          <a:prstGeom prst="rect">
            <a:avLst/>
          </a:prstGeom>
          <a:noFill/>
          <a:ln>
            <a:noFill/>
          </a:ln>
        </p:spPr>
        <p:txBody>
          <a:bodyPr anchorCtr="0" anchor="t" bIns="91425" lIns="91425" rIns="91425" tIns="91425">
            <a:noAutofit/>
          </a:bodyPr>
          <a:lstStyle/>
          <a:p>
            <a:pPr lvl="0" rtl="0">
              <a:spcBef>
                <a:spcPts val="0"/>
              </a:spcBef>
              <a:buNone/>
            </a:pPr>
            <a:r>
              <a:rPr b="1" lang="en" sz="1000"/>
              <a:t>Conceptual</a:t>
            </a:r>
          </a:p>
        </p:txBody>
      </p:sp>
      <p:sp>
        <p:nvSpPr>
          <p:cNvPr id="847" name="Shape 847"/>
          <p:cNvSpPr txBox="1"/>
          <p:nvPr/>
        </p:nvSpPr>
        <p:spPr>
          <a:xfrm>
            <a:off x="7912671" y="1543875"/>
            <a:ext cx="1023300" cy="2910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rPr>
              <a:t>Defined</a:t>
            </a:r>
          </a:p>
        </p:txBody>
      </p:sp>
      <p:cxnSp>
        <p:nvCxnSpPr>
          <p:cNvPr id="848" name="Shape 848"/>
          <p:cNvCxnSpPr/>
          <p:nvPr/>
        </p:nvCxnSpPr>
        <p:spPr>
          <a:xfrm>
            <a:off x="1241391" y="1258513"/>
            <a:ext cx="0" cy="491100"/>
          </a:xfrm>
          <a:prstGeom prst="straightConnector1">
            <a:avLst/>
          </a:prstGeom>
          <a:noFill/>
          <a:ln cap="flat" cmpd="sng" w="19050">
            <a:solidFill>
              <a:schemeClr val="dk2"/>
            </a:solidFill>
            <a:prstDash val="solid"/>
            <a:round/>
            <a:headEnd len="lg" w="lg" type="none"/>
            <a:tailEnd len="lg" w="lg" type="oval"/>
          </a:ln>
        </p:spPr>
      </p:cxnSp>
      <p:sp>
        <p:nvSpPr>
          <p:cNvPr id="849" name="Shape 849"/>
          <p:cNvSpPr txBox="1"/>
          <p:nvPr/>
        </p:nvSpPr>
        <p:spPr>
          <a:xfrm>
            <a:off x="896850" y="808225"/>
            <a:ext cx="689100" cy="450300"/>
          </a:xfrm>
          <a:prstGeom prst="rect">
            <a:avLst/>
          </a:prstGeom>
          <a:noFill/>
          <a:ln>
            <a:noFill/>
          </a:ln>
        </p:spPr>
        <p:txBody>
          <a:bodyPr anchorCtr="0" anchor="t" bIns="91425" lIns="91425" rIns="91425" tIns="91425">
            <a:noAutofit/>
          </a:bodyPr>
          <a:lstStyle/>
          <a:p>
            <a:pPr lvl="0" rtl="0" algn="ctr">
              <a:spcBef>
                <a:spcPts val="0"/>
              </a:spcBef>
              <a:buNone/>
            </a:pPr>
            <a:r>
              <a:rPr lang="en" sz="1100"/>
              <a:t>Product Vision</a:t>
            </a:r>
          </a:p>
        </p:txBody>
      </p:sp>
      <p:cxnSp>
        <p:nvCxnSpPr>
          <p:cNvPr id="850" name="Shape 850"/>
          <p:cNvCxnSpPr/>
          <p:nvPr/>
        </p:nvCxnSpPr>
        <p:spPr>
          <a:xfrm>
            <a:off x="2564078" y="1258513"/>
            <a:ext cx="0" cy="491100"/>
          </a:xfrm>
          <a:prstGeom prst="straightConnector1">
            <a:avLst/>
          </a:prstGeom>
          <a:noFill/>
          <a:ln cap="flat" cmpd="sng" w="19050">
            <a:solidFill>
              <a:schemeClr val="dk2"/>
            </a:solidFill>
            <a:prstDash val="solid"/>
            <a:round/>
            <a:headEnd len="lg" w="lg" type="none"/>
            <a:tailEnd len="lg" w="lg" type="oval"/>
          </a:ln>
        </p:spPr>
      </p:cxnSp>
      <p:sp>
        <p:nvSpPr>
          <p:cNvPr id="851" name="Shape 851"/>
          <p:cNvSpPr txBox="1"/>
          <p:nvPr/>
        </p:nvSpPr>
        <p:spPr>
          <a:xfrm>
            <a:off x="2067151" y="808225"/>
            <a:ext cx="1023300" cy="450300"/>
          </a:xfrm>
          <a:prstGeom prst="rect">
            <a:avLst/>
          </a:prstGeom>
          <a:noFill/>
          <a:ln>
            <a:noFill/>
          </a:ln>
        </p:spPr>
        <p:txBody>
          <a:bodyPr anchorCtr="0" anchor="t" bIns="91425" lIns="91425" rIns="91425" tIns="91425">
            <a:noAutofit/>
          </a:bodyPr>
          <a:lstStyle/>
          <a:p>
            <a:pPr lvl="0" rtl="0" algn="ctr">
              <a:spcBef>
                <a:spcPts val="0"/>
              </a:spcBef>
              <a:buNone/>
            </a:pPr>
            <a:r>
              <a:rPr lang="en" sz="1100"/>
              <a:t>Customer Promises</a:t>
            </a:r>
          </a:p>
        </p:txBody>
      </p:sp>
      <p:cxnSp>
        <p:nvCxnSpPr>
          <p:cNvPr id="852" name="Shape 852"/>
          <p:cNvCxnSpPr/>
          <p:nvPr/>
        </p:nvCxnSpPr>
        <p:spPr>
          <a:xfrm>
            <a:off x="5237900" y="1258513"/>
            <a:ext cx="0" cy="491100"/>
          </a:xfrm>
          <a:prstGeom prst="straightConnector1">
            <a:avLst/>
          </a:prstGeom>
          <a:noFill/>
          <a:ln cap="flat" cmpd="sng" w="19050">
            <a:solidFill>
              <a:schemeClr val="dk2"/>
            </a:solidFill>
            <a:prstDash val="solid"/>
            <a:round/>
            <a:headEnd len="lg" w="lg" type="none"/>
            <a:tailEnd len="lg" w="lg" type="oval"/>
          </a:ln>
        </p:spPr>
      </p:cxnSp>
      <p:sp>
        <p:nvSpPr>
          <p:cNvPr id="853" name="Shape 853"/>
          <p:cNvSpPr txBox="1"/>
          <p:nvPr/>
        </p:nvSpPr>
        <p:spPr>
          <a:xfrm>
            <a:off x="4740973" y="808225"/>
            <a:ext cx="1023300" cy="450300"/>
          </a:xfrm>
          <a:prstGeom prst="rect">
            <a:avLst/>
          </a:prstGeom>
          <a:noFill/>
          <a:ln>
            <a:noFill/>
          </a:ln>
        </p:spPr>
        <p:txBody>
          <a:bodyPr anchorCtr="0" anchor="t" bIns="91425" lIns="91425" rIns="91425" tIns="91425">
            <a:noAutofit/>
          </a:bodyPr>
          <a:lstStyle/>
          <a:p>
            <a:pPr lvl="0" rtl="0" algn="ctr">
              <a:spcBef>
                <a:spcPts val="0"/>
              </a:spcBef>
              <a:buNone/>
            </a:pPr>
            <a:r>
              <a:t/>
            </a:r>
            <a:endParaRPr sz="1100"/>
          </a:p>
          <a:p>
            <a:pPr lvl="0" rtl="0" algn="ctr">
              <a:spcBef>
                <a:spcPts val="0"/>
              </a:spcBef>
              <a:buNone/>
            </a:pPr>
            <a:r>
              <a:rPr lang="en" sz="1100"/>
              <a:t>Iteration</a:t>
            </a:r>
          </a:p>
        </p:txBody>
      </p:sp>
      <p:cxnSp>
        <p:nvCxnSpPr>
          <p:cNvPr id="854" name="Shape 854"/>
          <p:cNvCxnSpPr/>
          <p:nvPr/>
        </p:nvCxnSpPr>
        <p:spPr>
          <a:xfrm>
            <a:off x="8105051" y="1258513"/>
            <a:ext cx="0" cy="491100"/>
          </a:xfrm>
          <a:prstGeom prst="straightConnector1">
            <a:avLst/>
          </a:prstGeom>
          <a:noFill/>
          <a:ln cap="flat" cmpd="sng" w="19050">
            <a:solidFill>
              <a:schemeClr val="dk2"/>
            </a:solidFill>
            <a:prstDash val="solid"/>
            <a:round/>
            <a:headEnd len="lg" w="lg" type="none"/>
            <a:tailEnd len="lg" w="lg" type="oval"/>
          </a:ln>
        </p:spPr>
      </p:cxnSp>
      <p:sp>
        <p:nvSpPr>
          <p:cNvPr id="855" name="Shape 855"/>
          <p:cNvSpPr txBox="1"/>
          <p:nvPr/>
        </p:nvSpPr>
        <p:spPr>
          <a:xfrm>
            <a:off x="7608124" y="808225"/>
            <a:ext cx="1023300" cy="450300"/>
          </a:xfrm>
          <a:prstGeom prst="rect">
            <a:avLst/>
          </a:prstGeom>
          <a:noFill/>
          <a:ln>
            <a:noFill/>
          </a:ln>
        </p:spPr>
        <p:txBody>
          <a:bodyPr anchorCtr="0" anchor="t" bIns="91425" lIns="91425" rIns="91425" tIns="91425">
            <a:noAutofit/>
          </a:bodyPr>
          <a:lstStyle/>
          <a:p>
            <a:pPr lvl="0" rtl="0" algn="ctr">
              <a:spcBef>
                <a:spcPts val="0"/>
              </a:spcBef>
              <a:buNone/>
            </a:pPr>
            <a:r>
              <a:t/>
            </a:r>
            <a:endParaRPr sz="1100"/>
          </a:p>
          <a:p>
            <a:pPr lvl="0" rtl="0" algn="ctr">
              <a:spcBef>
                <a:spcPts val="0"/>
              </a:spcBef>
              <a:buNone/>
            </a:pPr>
            <a:r>
              <a:rPr lang="en" sz="1100"/>
              <a:t>User Stories</a:t>
            </a:r>
          </a:p>
        </p:txBody>
      </p:sp>
      <p:sp>
        <p:nvSpPr>
          <p:cNvPr id="856" name="Shape 856"/>
          <p:cNvSpPr txBox="1"/>
          <p:nvPr/>
        </p:nvSpPr>
        <p:spPr>
          <a:xfrm>
            <a:off x="589799" y="1997525"/>
            <a:ext cx="1303199" cy="450300"/>
          </a:xfrm>
          <a:prstGeom prst="rect">
            <a:avLst/>
          </a:prstGeom>
          <a:noFill/>
          <a:ln>
            <a:noFill/>
          </a:ln>
        </p:spPr>
        <p:txBody>
          <a:bodyPr anchorCtr="0" anchor="t" bIns="91425" lIns="91425" rIns="91425" tIns="91425">
            <a:noAutofit/>
          </a:bodyPr>
          <a:lstStyle/>
          <a:p>
            <a:pPr lvl="0" rtl="0">
              <a:spcBef>
                <a:spcPts val="0"/>
              </a:spcBef>
              <a:buNone/>
            </a:pPr>
            <a:r>
              <a:rPr b="1" lang="en" sz="1100"/>
              <a:t>1. </a:t>
            </a:r>
          </a:p>
          <a:p>
            <a:pPr lvl="0" rtl="0">
              <a:spcBef>
                <a:spcPts val="0"/>
              </a:spcBef>
              <a:buNone/>
            </a:pPr>
            <a:r>
              <a:rPr b="1" lang="en" sz="1100"/>
              <a:t>Define vision</a:t>
            </a:r>
          </a:p>
        </p:txBody>
      </p:sp>
      <p:sp>
        <p:nvSpPr>
          <p:cNvPr id="857" name="Shape 857"/>
          <p:cNvSpPr txBox="1"/>
          <p:nvPr/>
        </p:nvSpPr>
        <p:spPr>
          <a:xfrm>
            <a:off x="2118300" y="2177118"/>
            <a:ext cx="1183500" cy="850500"/>
          </a:xfrm>
          <a:prstGeom prst="rect">
            <a:avLst/>
          </a:prstGeom>
          <a:noFill/>
          <a:ln>
            <a:noFill/>
          </a:ln>
        </p:spPr>
        <p:txBody>
          <a:bodyPr anchorCtr="0" anchor="t" bIns="91425" lIns="91425" rIns="91425" tIns="91425">
            <a:noAutofit/>
          </a:bodyPr>
          <a:lstStyle/>
          <a:p>
            <a:pPr lvl="0" rtl="0">
              <a:spcBef>
                <a:spcPts val="0"/>
              </a:spcBef>
              <a:buNone/>
            </a:pPr>
            <a:r>
              <a:rPr b="1" lang="en" sz="1100"/>
              <a:t>2. </a:t>
            </a:r>
            <a:br>
              <a:rPr b="1" lang="en" sz="1100"/>
            </a:br>
            <a:r>
              <a:rPr b="1" lang="en" sz="1100"/>
              <a:t>Create customer promises</a:t>
            </a:r>
          </a:p>
        </p:txBody>
      </p:sp>
      <p:sp>
        <p:nvSpPr>
          <p:cNvPr id="858" name="Shape 858"/>
          <p:cNvSpPr txBox="1"/>
          <p:nvPr/>
        </p:nvSpPr>
        <p:spPr>
          <a:xfrm>
            <a:off x="300150" y="175050"/>
            <a:ext cx="3929400" cy="458400"/>
          </a:xfrm>
          <a:prstGeom prst="rect">
            <a:avLst/>
          </a:prstGeom>
          <a:noFill/>
          <a:ln>
            <a:noFill/>
          </a:ln>
        </p:spPr>
        <p:txBody>
          <a:bodyPr anchorCtr="0" anchor="t" bIns="91425" lIns="91425" rIns="91425" tIns="91425">
            <a:noAutofit/>
          </a:bodyPr>
          <a:lstStyle/>
          <a:p>
            <a:pPr lvl="0" rtl="0">
              <a:spcBef>
                <a:spcPts val="0"/>
              </a:spcBef>
              <a:buNone/>
            </a:pPr>
            <a:r>
              <a:rPr lang="en"/>
              <a:t>Sequence of activities</a:t>
            </a:r>
          </a:p>
        </p:txBody>
      </p:sp>
      <p:sp>
        <p:nvSpPr>
          <p:cNvPr id="859" name="Shape 859"/>
          <p:cNvSpPr txBox="1"/>
          <p:nvPr/>
        </p:nvSpPr>
        <p:spPr>
          <a:xfrm>
            <a:off x="5067549" y="2349997"/>
            <a:ext cx="1183500" cy="450300"/>
          </a:xfrm>
          <a:prstGeom prst="rect">
            <a:avLst/>
          </a:prstGeom>
          <a:noFill/>
          <a:ln>
            <a:noFill/>
          </a:ln>
        </p:spPr>
        <p:txBody>
          <a:bodyPr anchorCtr="0" anchor="t" bIns="91425" lIns="91425" rIns="91425" tIns="91425">
            <a:noAutofit/>
          </a:bodyPr>
          <a:lstStyle/>
          <a:p>
            <a:pPr lvl="0" rtl="0">
              <a:spcBef>
                <a:spcPts val="0"/>
              </a:spcBef>
              <a:buNone/>
            </a:pPr>
            <a:r>
              <a:rPr b="1" lang="en" sz="1100"/>
              <a:t>3. </a:t>
            </a:r>
            <a:br>
              <a:rPr b="1" lang="en" sz="1100"/>
            </a:br>
            <a:r>
              <a:rPr b="1" lang="en" sz="1100"/>
              <a:t>Group promises into iterations</a:t>
            </a:r>
          </a:p>
        </p:txBody>
      </p:sp>
      <p:sp>
        <p:nvSpPr>
          <p:cNvPr id="860" name="Shape 860"/>
          <p:cNvSpPr txBox="1"/>
          <p:nvPr/>
        </p:nvSpPr>
        <p:spPr>
          <a:xfrm>
            <a:off x="5067549" y="3126803"/>
            <a:ext cx="1183500" cy="450300"/>
          </a:xfrm>
          <a:prstGeom prst="rect">
            <a:avLst/>
          </a:prstGeom>
          <a:noFill/>
          <a:ln>
            <a:noFill/>
          </a:ln>
        </p:spPr>
        <p:txBody>
          <a:bodyPr anchorCtr="0" anchor="t" bIns="91425" lIns="91425" rIns="91425" tIns="91425">
            <a:noAutofit/>
          </a:bodyPr>
          <a:lstStyle/>
          <a:p>
            <a:pPr lvl="0" rtl="0">
              <a:spcBef>
                <a:spcPts val="0"/>
              </a:spcBef>
              <a:buNone/>
            </a:pPr>
            <a:r>
              <a:rPr b="1" lang="en" sz="1100"/>
              <a:t>4. </a:t>
            </a:r>
            <a:br>
              <a:rPr b="1" lang="en" sz="1100"/>
            </a:br>
            <a:r>
              <a:rPr b="1" lang="en" sz="1100"/>
              <a:t>Prioritize</a:t>
            </a:r>
          </a:p>
          <a:p>
            <a:pPr lvl="0" rtl="0">
              <a:spcBef>
                <a:spcPts val="0"/>
              </a:spcBef>
              <a:buNone/>
            </a:pPr>
            <a:r>
              <a:rPr b="1" lang="en" sz="1100"/>
              <a:t>Iterations </a:t>
            </a:r>
          </a:p>
        </p:txBody>
      </p:sp>
      <p:sp>
        <p:nvSpPr>
          <p:cNvPr id="861" name="Shape 861"/>
          <p:cNvSpPr txBox="1"/>
          <p:nvPr/>
        </p:nvSpPr>
        <p:spPr>
          <a:xfrm>
            <a:off x="2143349" y="3362225"/>
            <a:ext cx="1183500" cy="450300"/>
          </a:xfrm>
          <a:prstGeom prst="rect">
            <a:avLst/>
          </a:prstGeom>
          <a:noFill/>
          <a:ln>
            <a:noFill/>
          </a:ln>
        </p:spPr>
        <p:txBody>
          <a:bodyPr anchorCtr="0" anchor="t" bIns="91425" lIns="91425" rIns="91425" tIns="91425">
            <a:noAutofit/>
          </a:bodyPr>
          <a:lstStyle/>
          <a:p>
            <a:pPr lvl="0" rtl="0">
              <a:spcBef>
                <a:spcPts val="0"/>
              </a:spcBef>
              <a:buNone/>
            </a:pPr>
            <a:r>
              <a:rPr b="1" lang="en" sz="1100"/>
              <a:t>5. </a:t>
            </a:r>
            <a:br>
              <a:rPr b="1" lang="en" sz="1100"/>
            </a:br>
            <a:r>
              <a:rPr b="1" lang="en" sz="1100"/>
              <a:t>Prioritize promises within iterations</a:t>
            </a:r>
          </a:p>
        </p:txBody>
      </p:sp>
      <p:sp>
        <p:nvSpPr>
          <p:cNvPr id="862" name="Shape 862"/>
          <p:cNvSpPr txBox="1"/>
          <p:nvPr/>
        </p:nvSpPr>
        <p:spPr>
          <a:xfrm>
            <a:off x="7608125" y="3502150"/>
            <a:ext cx="1383600" cy="450300"/>
          </a:xfrm>
          <a:prstGeom prst="rect">
            <a:avLst/>
          </a:prstGeom>
          <a:noFill/>
          <a:ln>
            <a:noFill/>
          </a:ln>
        </p:spPr>
        <p:txBody>
          <a:bodyPr anchorCtr="0" anchor="t" bIns="91425" lIns="91425" rIns="91425" tIns="91425">
            <a:noAutofit/>
          </a:bodyPr>
          <a:lstStyle/>
          <a:p>
            <a:pPr lvl="0" rtl="0">
              <a:spcBef>
                <a:spcPts val="0"/>
              </a:spcBef>
              <a:buNone/>
            </a:pPr>
            <a:r>
              <a:rPr b="1" lang="en" sz="1100"/>
              <a:t>6. </a:t>
            </a:r>
            <a:br>
              <a:rPr b="1" lang="en" sz="1100"/>
            </a:br>
            <a:r>
              <a:rPr b="1" lang="en" sz="1100"/>
              <a:t>Create epics and user stories to keep promises</a:t>
            </a: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6" name="Shape 866"/>
        <p:cNvGrpSpPr/>
        <p:nvPr/>
      </p:nvGrpSpPr>
      <p:grpSpPr>
        <a:xfrm>
          <a:off x="0" y="0"/>
          <a:ext cx="0" cy="0"/>
          <a:chOff x="0" y="0"/>
          <a:chExt cx="0" cy="0"/>
        </a:xfrm>
      </p:grpSpPr>
      <p:pic>
        <p:nvPicPr>
          <p:cNvPr id="867" name="Shape 867"/>
          <p:cNvPicPr preferRelativeResize="0"/>
          <p:nvPr/>
        </p:nvPicPr>
        <p:blipFill>
          <a:blip r:embed="rId3">
            <a:alphaModFix/>
          </a:blip>
          <a:stretch>
            <a:fillRect/>
          </a:stretch>
        </p:blipFill>
        <p:spPr>
          <a:xfrm>
            <a:off x="152400" y="1573475"/>
            <a:ext cx="8839200" cy="291000"/>
          </a:xfrm>
          <a:prstGeom prst="rect">
            <a:avLst/>
          </a:prstGeom>
          <a:noFill/>
          <a:ln>
            <a:noFill/>
          </a:ln>
        </p:spPr>
      </p:pic>
      <p:sp>
        <p:nvSpPr>
          <p:cNvPr id="868" name="Shape 868"/>
          <p:cNvSpPr txBox="1"/>
          <p:nvPr/>
        </p:nvSpPr>
        <p:spPr>
          <a:xfrm>
            <a:off x="218275" y="1543875"/>
            <a:ext cx="1023300" cy="291000"/>
          </a:xfrm>
          <a:prstGeom prst="rect">
            <a:avLst/>
          </a:prstGeom>
          <a:noFill/>
          <a:ln>
            <a:noFill/>
          </a:ln>
        </p:spPr>
        <p:txBody>
          <a:bodyPr anchorCtr="0" anchor="t" bIns="91425" lIns="91425" rIns="91425" tIns="91425">
            <a:noAutofit/>
          </a:bodyPr>
          <a:lstStyle/>
          <a:p>
            <a:pPr lvl="0" rtl="0">
              <a:spcBef>
                <a:spcPts val="0"/>
              </a:spcBef>
              <a:buNone/>
            </a:pPr>
            <a:r>
              <a:rPr b="1" lang="en" sz="1000"/>
              <a:t>Conceptual</a:t>
            </a:r>
          </a:p>
        </p:txBody>
      </p:sp>
      <p:sp>
        <p:nvSpPr>
          <p:cNvPr id="869" name="Shape 869"/>
          <p:cNvSpPr txBox="1"/>
          <p:nvPr/>
        </p:nvSpPr>
        <p:spPr>
          <a:xfrm>
            <a:off x="7912671" y="1543875"/>
            <a:ext cx="1023300" cy="2910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rPr>
              <a:t>Defined</a:t>
            </a:r>
          </a:p>
        </p:txBody>
      </p:sp>
      <p:cxnSp>
        <p:nvCxnSpPr>
          <p:cNvPr id="870" name="Shape 870"/>
          <p:cNvCxnSpPr/>
          <p:nvPr/>
        </p:nvCxnSpPr>
        <p:spPr>
          <a:xfrm>
            <a:off x="1241391" y="1258513"/>
            <a:ext cx="0" cy="491100"/>
          </a:xfrm>
          <a:prstGeom prst="straightConnector1">
            <a:avLst/>
          </a:prstGeom>
          <a:noFill/>
          <a:ln cap="flat" cmpd="sng" w="19050">
            <a:solidFill>
              <a:schemeClr val="dk2"/>
            </a:solidFill>
            <a:prstDash val="solid"/>
            <a:round/>
            <a:headEnd len="lg" w="lg" type="none"/>
            <a:tailEnd len="lg" w="lg" type="oval"/>
          </a:ln>
        </p:spPr>
      </p:cxnSp>
      <p:sp>
        <p:nvSpPr>
          <p:cNvPr id="871" name="Shape 871"/>
          <p:cNvSpPr txBox="1"/>
          <p:nvPr/>
        </p:nvSpPr>
        <p:spPr>
          <a:xfrm>
            <a:off x="896850" y="808225"/>
            <a:ext cx="689100" cy="450300"/>
          </a:xfrm>
          <a:prstGeom prst="rect">
            <a:avLst/>
          </a:prstGeom>
          <a:noFill/>
          <a:ln>
            <a:noFill/>
          </a:ln>
        </p:spPr>
        <p:txBody>
          <a:bodyPr anchorCtr="0" anchor="t" bIns="91425" lIns="91425" rIns="91425" tIns="91425">
            <a:noAutofit/>
          </a:bodyPr>
          <a:lstStyle/>
          <a:p>
            <a:pPr lvl="0" rtl="0" algn="ctr">
              <a:spcBef>
                <a:spcPts val="0"/>
              </a:spcBef>
              <a:buNone/>
            </a:pPr>
            <a:r>
              <a:rPr lang="en" sz="1100"/>
              <a:t>Product Vision</a:t>
            </a:r>
          </a:p>
        </p:txBody>
      </p:sp>
      <p:cxnSp>
        <p:nvCxnSpPr>
          <p:cNvPr id="872" name="Shape 872"/>
          <p:cNvCxnSpPr/>
          <p:nvPr/>
        </p:nvCxnSpPr>
        <p:spPr>
          <a:xfrm>
            <a:off x="2564078" y="1258513"/>
            <a:ext cx="0" cy="491100"/>
          </a:xfrm>
          <a:prstGeom prst="straightConnector1">
            <a:avLst/>
          </a:prstGeom>
          <a:noFill/>
          <a:ln cap="flat" cmpd="sng" w="19050">
            <a:solidFill>
              <a:schemeClr val="dk2"/>
            </a:solidFill>
            <a:prstDash val="solid"/>
            <a:round/>
            <a:headEnd len="lg" w="lg" type="none"/>
            <a:tailEnd len="lg" w="lg" type="oval"/>
          </a:ln>
        </p:spPr>
      </p:cxnSp>
      <p:sp>
        <p:nvSpPr>
          <p:cNvPr id="873" name="Shape 873"/>
          <p:cNvSpPr txBox="1"/>
          <p:nvPr/>
        </p:nvSpPr>
        <p:spPr>
          <a:xfrm>
            <a:off x="2067151" y="808225"/>
            <a:ext cx="1023300" cy="450300"/>
          </a:xfrm>
          <a:prstGeom prst="rect">
            <a:avLst/>
          </a:prstGeom>
          <a:noFill/>
          <a:ln>
            <a:noFill/>
          </a:ln>
        </p:spPr>
        <p:txBody>
          <a:bodyPr anchorCtr="0" anchor="t" bIns="91425" lIns="91425" rIns="91425" tIns="91425">
            <a:noAutofit/>
          </a:bodyPr>
          <a:lstStyle/>
          <a:p>
            <a:pPr lvl="0" rtl="0" algn="ctr">
              <a:spcBef>
                <a:spcPts val="0"/>
              </a:spcBef>
              <a:buNone/>
            </a:pPr>
            <a:r>
              <a:rPr lang="en" sz="1100"/>
              <a:t>Customer Promises</a:t>
            </a:r>
          </a:p>
        </p:txBody>
      </p:sp>
      <p:cxnSp>
        <p:nvCxnSpPr>
          <p:cNvPr id="874" name="Shape 874"/>
          <p:cNvCxnSpPr/>
          <p:nvPr/>
        </p:nvCxnSpPr>
        <p:spPr>
          <a:xfrm>
            <a:off x="5237900" y="1258513"/>
            <a:ext cx="0" cy="491100"/>
          </a:xfrm>
          <a:prstGeom prst="straightConnector1">
            <a:avLst/>
          </a:prstGeom>
          <a:noFill/>
          <a:ln cap="flat" cmpd="sng" w="19050">
            <a:solidFill>
              <a:schemeClr val="dk2"/>
            </a:solidFill>
            <a:prstDash val="solid"/>
            <a:round/>
            <a:headEnd len="lg" w="lg" type="none"/>
            <a:tailEnd len="lg" w="lg" type="oval"/>
          </a:ln>
        </p:spPr>
      </p:cxnSp>
      <p:sp>
        <p:nvSpPr>
          <p:cNvPr id="875" name="Shape 875"/>
          <p:cNvSpPr txBox="1"/>
          <p:nvPr/>
        </p:nvSpPr>
        <p:spPr>
          <a:xfrm>
            <a:off x="4740973" y="808225"/>
            <a:ext cx="1023300" cy="450300"/>
          </a:xfrm>
          <a:prstGeom prst="rect">
            <a:avLst/>
          </a:prstGeom>
          <a:noFill/>
          <a:ln>
            <a:noFill/>
          </a:ln>
        </p:spPr>
        <p:txBody>
          <a:bodyPr anchorCtr="0" anchor="t" bIns="91425" lIns="91425" rIns="91425" tIns="91425">
            <a:noAutofit/>
          </a:bodyPr>
          <a:lstStyle/>
          <a:p>
            <a:pPr lvl="0" rtl="0" algn="ctr">
              <a:spcBef>
                <a:spcPts val="0"/>
              </a:spcBef>
              <a:buNone/>
            </a:pPr>
            <a:r>
              <a:t/>
            </a:r>
            <a:endParaRPr sz="1100"/>
          </a:p>
          <a:p>
            <a:pPr lvl="0" rtl="0" algn="ctr">
              <a:spcBef>
                <a:spcPts val="0"/>
              </a:spcBef>
              <a:buNone/>
            </a:pPr>
            <a:r>
              <a:rPr lang="en" sz="1100"/>
              <a:t>Iteration</a:t>
            </a:r>
          </a:p>
        </p:txBody>
      </p:sp>
      <p:cxnSp>
        <p:nvCxnSpPr>
          <p:cNvPr id="876" name="Shape 876"/>
          <p:cNvCxnSpPr/>
          <p:nvPr/>
        </p:nvCxnSpPr>
        <p:spPr>
          <a:xfrm>
            <a:off x="8105051" y="1258513"/>
            <a:ext cx="0" cy="491100"/>
          </a:xfrm>
          <a:prstGeom prst="straightConnector1">
            <a:avLst/>
          </a:prstGeom>
          <a:noFill/>
          <a:ln cap="flat" cmpd="sng" w="19050">
            <a:solidFill>
              <a:schemeClr val="dk2"/>
            </a:solidFill>
            <a:prstDash val="solid"/>
            <a:round/>
            <a:headEnd len="lg" w="lg" type="none"/>
            <a:tailEnd len="lg" w="lg" type="oval"/>
          </a:ln>
        </p:spPr>
      </p:cxnSp>
      <p:sp>
        <p:nvSpPr>
          <p:cNvPr id="877" name="Shape 877"/>
          <p:cNvSpPr txBox="1"/>
          <p:nvPr/>
        </p:nvSpPr>
        <p:spPr>
          <a:xfrm>
            <a:off x="7608124" y="808225"/>
            <a:ext cx="1023300" cy="450300"/>
          </a:xfrm>
          <a:prstGeom prst="rect">
            <a:avLst/>
          </a:prstGeom>
          <a:noFill/>
          <a:ln>
            <a:noFill/>
          </a:ln>
        </p:spPr>
        <p:txBody>
          <a:bodyPr anchorCtr="0" anchor="t" bIns="91425" lIns="91425" rIns="91425" tIns="91425">
            <a:noAutofit/>
          </a:bodyPr>
          <a:lstStyle/>
          <a:p>
            <a:pPr lvl="0" rtl="0" algn="ctr">
              <a:spcBef>
                <a:spcPts val="0"/>
              </a:spcBef>
              <a:buNone/>
            </a:pPr>
            <a:r>
              <a:t/>
            </a:r>
            <a:endParaRPr sz="1100"/>
          </a:p>
          <a:p>
            <a:pPr lvl="0" rtl="0" algn="ctr">
              <a:spcBef>
                <a:spcPts val="0"/>
              </a:spcBef>
              <a:buNone/>
            </a:pPr>
            <a:r>
              <a:rPr lang="en" sz="1100"/>
              <a:t>User Stories</a:t>
            </a:r>
          </a:p>
        </p:txBody>
      </p:sp>
      <p:sp>
        <p:nvSpPr>
          <p:cNvPr id="878" name="Shape 878"/>
          <p:cNvSpPr txBox="1"/>
          <p:nvPr/>
        </p:nvSpPr>
        <p:spPr>
          <a:xfrm>
            <a:off x="589799" y="1997525"/>
            <a:ext cx="1303199" cy="450300"/>
          </a:xfrm>
          <a:prstGeom prst="rect">
            <a:avLst/>
          </a:prstGeom>
          <a:noFill/>
          <a:ln>
            <a:noFill/>
          </a:ln>
        </p:spPr>
        <p:txBody>
          <a:bodyPr anchorCtr="0" anchor="t" bIns="91425" lIns="91425" rIns="91425" tIns="91425">
            <a:noAutofit/>
          </a:bodyPr>
          <a:lstStyle/>
          <a:p>
            <a:pPr lvl="0" rtl="0">
              <a:spcBef>
                <a:spcPts val="0"/>
              </a:spcBef>
              <a:buNone/>
            </a:pPr>
            <a:r>
              <a:rPr b="1" lang="en" sz="1100"/>
              <a:t>1. </a:t>
            </a:r>
          </a:p>
          <a:p>
            <a:pPr lvl="0" rtl="0">
              <a:spcBef>
                <a:spcPts val="0"/>
              </a:spcBef>
              <a:buNone/>
            </a:pPr>
            <a:r>
              <a:rPr b="1" lang="en" sz="1100"/>
              <a:t>Define vision</a:t>
            </a:r>
          </a:p>
        </p:txBody>
      </p:sp>
      <p:sp>
        <p:nvSpPr>
          <p:cNvPr id="879" name="Shape 879"/>
          <p:cNvSpPr txBox="1"/>
          <p:nvPr/>
        </p:nvSpPr>
        <p:spPr>
          <a:xfrm>
            <a:off x="2118300" y="2177118"/>
            <a:ext cx="1183500" cy="850500"/>
          </a:xfrm>
          <a:prstGeom prst="rect">
            <a:avLst/>
          </a:prstGeom>
          <a:noFill/>
          <a:ln>
            <a:noFill/>
          </a:ln>
        </p:spPr>
        <p:txBody>
          <a:bodyPr anchorCtr="0" anchor="t" bIns="91425" lIns="91425" rIns="91425" tIns="91425">
            <a:noAutofit/>
          </a:bodyPr>
          <a:lstStyle/>
          <a:p>
            <a:pPr lvl="0" rtl="0">
              <a:spcBef>
                <a:spcPts val="0"/>
              </a:spcBef>
              <a:buNone/>
            </a:pPr>
            <a:r>
              <a:rPr b="1" lang="en" sz="1100"/>
              <a:t>2. </a:t>
            </a:r>
            <a:br>
              <a:rPr b="1" lang="en" sz="1100"/>
            </a:br>
            <a:r>
              <a:rPr b="1" lang="en" sz="1100"/>
              <a:t>Create customer promises</a:t>
            </a:r>
          </a:p>
        </p:txBody>
      </p:sp>
      <p:sp>
        <p:nvSpPr>
          <p:cNvPr id="880" name="Shape 880"/>
          <p:cNvSpPr txBox="1"/>
          <p:nvPr/>
        </p:nvSpPr>
        <p:spPr>
          <a:xfrm>
            <a:off x="300150" y="175050"/>
            <a:ext cx="3929400" cy="458400"/>
          </a:xfrm>
          <a:prstGeom prst="rect">
            <a:avLst/>
          </a:prstGeom>
          <a:noFill/>
          <a:ln>
            <a:noFill/>
          </a:ln>
        </p:spPr>
        <p:txBody>
          <a:bodyPr anchorCtr="0" anchor="t" bIns="91425" lIns="91425" rIns="91425" tIns="91425">
            <a:noAutofit/>
          </a:bodyPr>
          <a:lstStyle/>
          <a:p>
            <a:pPr lvl="0" rtl="0">
              <a:spcBef>
                <a:spcPts val="0"/>
              </a:spcBef>
              <a:buNone/>
            </a:pPr>
            <a:r>
              <a:rPr lang="en"/>
              <a:t>Sequence of activities</a:t>
            </a:r>
          </a:p>
        </p:txBody>
      </p:sp>
      <p:sp>
        <p:nvSpPr>
          <p:cNvPr id="881" name="Shape 881"/>
          <p:cNvSpPr txBox="1"/>
          <p:nvPr/>
        </p:nvSpPr>
        <p:spPr>
          <a:xfrm>
            <a:off x="5067549" y="2349997"/>
            <a:ext cx="1183500" cy="450300"/>
          </a:xfrm>
          <a:prstGeom prst="rect">
            <a:avLst/>
          </a:prstGeom>
          <a:noFill/>
          <a:ln>
            <a:noFill/>
          </a:ln>
        </p:spPr>
        <p:txBody>
          <a:bodyPr anchorCtr="0" anchor="t" bIns="91425" lIns="91425" rIns="91425" tIns="91425">
            <a:noAutofit/>
          </a:bodyPr>
          <a:lstStyle/>
          <a:p>
            <a:pPr lvl="0" rtl="0">
              <a:spcBef>
                <a:spcPts val="0"/>
              </a:spcBef>
              <a:buNone/>
            </a:pPr>
            <a:r>
              <a:rPr b="1" lang="en" sz="1100"/>
              <a:t>3. </a:t>
            </a:r>
            <a:br>
              <a:rPr b="1" lang="en" sz="1100"/>
            </a:br>
            <a:r>
              <a:rPr b="1" lang="en" sz="1100"/>
              <a:t>Group promises into iterations</a:t>
            </a:r>
          </a:p>
        </p:txBody>
      </p:sp>
      <p:sp>
        <p:nvSpPr>
          <p:cNvPr id="882" name="Shape 882"/>
          <p:cNvSpPr txBox="1"/>
          <p:nvPr/>
        </p:nvSpPr>
        <p:spPr>
          <a:xfrm>
            <a:off x="5067549" y="3126803"/>
            <a:ext cx="1183500" cy="450300"/>
          </a:xfrm>
          <a:prstGeom prst="rect">
            <a:avLst/>
          </a:prstGeom>
          <a:noFill/>
          <a:ln>
            <a:noFill/>
          </a:ln>
        </p:spPr>
        <p:txBody>
          <a:bodyPr anchorCtr="0" anchor="t" bIns="91425" lIns="91425" rIns="91425" tIns="91425">
            <a:noAutofit/>
          </a:bodyPr>
          <a:lstStyle/>
          <a:p>
            <a:pPr lvl="0" rtl="0">
              <a:spcBef>
                <a:spcPts val="0"/>
              </a:spcBef>
              <a:buNone/>
            </a:pPr>
            <a:r>
              <a:rPr b="1" lang="en" sz="1100"/>
              <a:t>4. </a:t>
            </a:r>
            <a:br>
              <a:rPr b="1" lang="en" sz="1100"/>
            </a:br>
            <a:r>
              <a:rPr b="1" lang="en" sz="1100"/>
              <a:t>Prioritize</a:t>
            </a:r>
          </a:p>
          <a:p>
            <a:pPr lvl="0" rtl="0">
              <a:spcBef>
                <a:spcPts val="0"/>
              </a:spcBef>
              <a:buNone/>
            </a:pPr>
            <a:r>
              <a:rPr b="1" lang="en" sz="1100"/>
              <a:t>Iterations </a:t>
            </a:r>
          </a:p>
        </p:txBody>
      </p:sp>
      <p:sp>
        <p:nvSpPr>
          <p:cNvPr id="883" name="Shape 883"/>
          <p:cNvSpPr txBox="1"/>
          <p:nvPr/>
        </p:nvSpPr>
        <p:spPr>
          <a:xfrm>
            <a:off x="2143349" y="3362225"/>
            <a:ext cx="1183500" cy="450300"/>
          </a:xfrm>
          <a:prstGeom prst="rect">
            <a:avLst/>
          </a:prstGeom>
          <a:noFill/>
          <a:ln>
            <a:noFill/>
          </a:ln>
        </p:spPr>
        <p:txBody>
          <a:bodyPr anchorCtr="0" anchor="t" bIns="91425" lIns="91425" rIns="91425" tIns="91425">
            <a:noAutofit/>
          </a:bodyPr>
          <a:lstStyle/>
          <a:p>
            <a:pPr lvl="0" rtl="0">
              <a:spcBef>
                <a:spcPts val="0"/>
              </a:spcBef>
              <a:buNone/>
            </a:pPr>
            <a:r>
              <a:rPr b="1" lang="en" sz="1100"/>
              <a:t>5. </a:t>
            </a:r>
            <a:br>
              <a:rPr b="1" lang="en" sz="1100"/>
            </a:br>
            <a:r>
              <a:rPr b="1" lang="en" sz="1100"/>
              <a:t>Prioritize promises within iterations</a:t>
            </a:r>
          </a:p>
        </p:txBody>
      </p:sp>
      <p:sp>
        <p:nvSpPr>
          <p:cNvPr id="884" name="Shape 884"/>
          <p:cNvSpPr txBox="1"/>
          <p:nvPr/>
        </p:nvSpPr>
        <p:spPr>
          <a:xfrm>
            <a:off x="7608125" y="3502150"/>
            <a:ext cx="1383600" cy="450300"/>
          </a:xfrm>
          <a:prstGeom prst="rect">
            <a:avLst/>
          </a:prstGeom>
          <a:noFill/>
          <a:ln>
            <a:noFill/>
          </a:ln>
        </p:spPr>
        <p:txBody>
          <a:bodyPr anchorCtr="0" anchor="t" bIns="91425" lIns="91425" rIns="91425" tIns="91425">
            <a:noAutofit/>
          </a:bodyPr>
          <a:lstStyle/>
          <a:p>
            <a:pPr lvl="0" rtl="0">
              <a:spcBef>
                <a:spcPts val="0"/>
              </a:spcBef>
              <a:buNone/>
            </a:pPr>
            <a:r>
              <a:rPr b="1" lang="en" sz="1100"/>
              <a:t>6. </a:t>
            </a:r>
            <a:br>
              <a:rPr b="1" lang="en" sz="1100"/>
            </a:br>
            <a:r>
              <a:rPr b="1" lang="en" sz="1100"/>
              <a:t>Create epics and user stories to keep promises</a:t>
            </a:r>
          </a:p>
        </p:txBody>
      </p:sp>
      <p:sp>
        <p:nvSpPr>
          <p:cNvPr id="885" name="Shape 885"/>
          <p:cNvSpPr txBox="1"/>
          <p:nvPr/>
        </p:nvSpPr>
        <p:spPr>
          <a:xfrm>
            <a:off x="7608124" y="4264150"/>
            <a:ext cx="1183500" cy="450300"/>
          </a:xfrm>
          <a:prstGeom prst="rect">
            <a:avLst/>
          </a:prstGeom>
          <a:noFill/>
          <a:ln>
            <a:noFill/>
          </a:ln>
        </p:spPr>
        <p:txBody>
          <a:bodyPr anchorCtr="0" anchor="t" bIns="91425" lIns="91425" rIns="91425" tIns="91425">
            <a:noAutofit/>
          </a:bodyPr>
          <a:lstStyle/>
          <a:p>
            <a:pPr lvl="0" rtl="0">
              <a:spcBef>
                <a:spcPts val="0"/>
              </a:spcBef>
              <a:buNone/>
            </a:pPr>
            <a:r>
              <a:rPr b="1" lang="en" sz="1100"/>
              <a:t>7.</a:t>
            </a:r>
          </a:p>
          <a:p>
            <a:pPr lvl="0" rtl="0">
              <a:spcBef>
                <a:spcPts val="0"/>
              </a:spcBef>
              <a:buNone/>
            </a:pPr>
            <a:r>
              <a:rPr b="1" lang="en" sz="1100"/>
              <a:t>Prioritize epics and user stories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2" name="Shape 362"/>
        <p:cNvGrpSpPr/>
        <p:nvPr/>
      </p:nvGrpSpPr>
      <p:grpSpPr>
        <a:xfrm>
          <a:off x="0" y="0"/>
          <a:ext cx="0" cy="0"/>
          <a:chOff x="0" y="0"/>
          <a:chExt cx="0" cy="0"/>
        </a:xfrm>
      </p:grpSpPr>
      <p:sp>
        <p:nvSpPr>
          <p:cNvPr id="363" name="Shape 363"/>
          <p:cNvSpPr txBox="1"/>
          <p:nvPr>
            <p:ph idx="12" type="sldNum"/>
          </p:nvPr>
        </p:nvSpPr>
        <p:spPr>
          <a:xfrm>
            <a:off x="8472450" y="4765388"/>
            <a:ext cx="548700" cy="2619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rgbClr val="00CFFF"/>
                </a:solidFill>
              </a:rPr>
              <a:t>‹#›</a:t>
            </a:fld>
          </a:p>
        </p:txBody>
      </p:sp>
      <p:sp>
        <p:nvSpPr>
          <p:cNvPr id="364" name="Shape 364"/>
          <p:cNvSpPr txBox="1"/>
          <p:nvPr>
            <p:ph type="ctrTitle"/>
          </p:nvPr>
        </p:nvSpPr>
        <p:spPr>
          <a:xfrm>
            <a:off x="712850" y="536206"/>
            <a:ext cx="7386600" cy="3732900"/>
          </a:xfrm>
          <a:prstGeom prst="rect">
            <a:avLst/>
          </a:prstGeom>
        </p:spPr>
        <p:txBody>
          <a:bodyPr anchorCtr="0" anchor="ctr" bIns="91425" lIns="91425" rIns="91425" tIns="91425">
            <a:noAutofit/>
          </a:bodyPr>
          <a:lstStyle/>
          <a:p>
            <a:pPr lvl="0" rtl="0">
              <a:spcBef>
                <a:spcPts val="0"/>
              </a:spcBef>
              <a:buNone/>
            </a:pPr>
            <a:r>
              <a:rPr lang="en"/>
              <a:t>A Strategic Framework</a:t>
            </a:r>
          </a:p>
        </p:txBody>
      </p:sp>
      <p:sp>
        <p:nvSpPr>
          <p:cNvPr id="365" name="Shape 365"/>
          <p:cNvSpPr txBox="1"/>
          <p:nvPr>
            <p:ph idx="1" type="subTitle"/>
          </p:nvPr>
        </p:nvSpPr>
        <p:spPr>
          <a:xfrm>
            <a:off x="746072" y="292250"/>
            <a:ext cx="5017500" cy="667500"/>
          </a:xfrm>
          <a:prstGeom prst="rect">
            <a:avLst/>
          </a:prstGeom>
        </p:spPr>
        <p:txBody>
          <a:bodyPr anchorCtr="0" anchor="ctr" bIns="91425" lIns="91425" rIns="91425" tIns="91425">
            <a:noAutofit/>
          </a:bodyPr>
          <a:lstStyle/>
          <a:p>
            <a:pPr lvl="0">
              <a:spcBef>
                <a:spcPts val="0"/>
              </a:spcBef>
              <a:buNone/>
            </a:pPr>
            <a:r>
              <a:rPr lang="en"/>
              <a:t>Developing a strategic roadmap</a:t>
            </a: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9" name="Shape 889"/>
        <p:cNvGrpSpPr/>
        <p:nvPr/>
      </p:nvGrpSpPr>
      <p:grpSpPr>
        <a:xfrm>
          <a:off x="0" y="0"/>
          <a:ext cx="0" cy="0"/>
          <a:chOff x="0" y="0"/>
          <a:chExt cx="0" cy="0"/>
        </a:xfrm>
      </p:grpSpPr>
      <p:pic>
        <p:nvPicPr>
          <p:cNvPr id="890" name="Shape 890"/>
          <p:cNvPicPr preferRelativeResize="0"/>
          <p:nvPr/>
        </p:nvPicPr>
        <p:blipFill>
          <a:blip r:embed="rId3">
            <a:alphaModFix/>
          </a:blip>
          <a:stretch>
            <a:fillRect/>
          </a:stretch>
        </p:blipFill>
        <p:spPr>
          <a:xfrm>
            <a:off x="152400" y="1573475"/>
            <a:ext cx="8839200" cy="291000"/>
          </a:xfrm>
          <a:prstGeom prst="rect">
            <a:avLst/>
          </a:prstGeom>
          <a:noFill/>
          <a:ln>
            <a:noFill/>
          </a:ln>
        </p:spPr>
      </p:pic>
      <p:sp>
        <p:nvSpPr>
          <p:cNvPr id="891" name="Shape 891"/>
          <p:cNvSpPr txBox="1"/>
          <p:nvPr/>
        </p:nvSpPr>
        <p:spPr>
          <a:xfrm>
            <a:off x="218275" y="1543875"/>
            <a:ext cx="1023300" cy="291000"/>
          </a:xfrm>
          <a:prstGeom prst="rect">
            <a:avLst/>
          </a:prstGeom>
          <a:noFill/>
          <a:ln>
            <a:noFill/>
          </a:ln>
        </p:spPr>
        <p:txBody>
          <a:bodyPr anchorCtr="0" anchor="t" bIns="91425" lIns="91425" rIns="91425" tIns="91425">
            <a:noAutofit/>
          </a:bodyPr>
          <a:lstStyle/>
          <a:p>
            <a:pPr lvl="0" rtl="0">
              <a:spcBef>
                <a:spcPts val="0"/>
              </a:spcBef>
              <a:buNone/>
            </a:pPr>
            <a:r>
              <a:rPr b="1" lang="en" sz="1000"/>
              <a:t>Conceptual</a:t>
            </a:r>
          </a:p>
        </p:txBody>
      </p:sp>
      <p:sp>
        <p:nvSpPr>
          <p:cNvPr id="892" name="Shape 892"/>
          <p:cNvSpPr txBox="1"/>
          <p:nvPr/>
        </p:nvSpPr>
        <p:spPr>
          <a:xfrm>
            <a:off x="7912671" y="1543875"/>
            <a:ext cx="1023300" cy="291000"/>
          </a:xfrm>
          <a:prstGeom prst="rect">
            <a:avLst/>
          </a:prstGeom>
          <a:noFill/>
          <a:ln>
            <a:noFill/>
          </a:ln>
        </p:spPr>
        <p:txBody>
          <a:bodyPr anchorCtr="0" anchor="t" bIns="91425" lIns="91425" rIns="91425" tIns="91425">
            <a:noAutofit/>
          </a:bodyPr>
          <a:lstStyle/>
          <a:p>
            <a:pPr lvl="0" rtl="0" algn="r">
              <a:spcBef>
                <a:spcPts val="0"/>
              </a:spcBef>
              <a:buNone/>
            </a:pPr>
            <a:r>
              <a:rPr b="1" lang="en" sz="1000">
                <a:solidFill>
                  <a:srgbClr val="FFFFFF"/>
                </a:solidFill>
              </a:rPr>
              <a:t>Defined</a:t>
            </a:r>
          </a:p>
        </p:txBody>
      </p:sp>
      <p:cxnSp>
        <p:nvCxnSpPr>
          <p:cNvPr id="893" name="Shape 893"/>
          <p:cNvCxnSpPr/>
          <p:nvPr/>
        </p:nvCxnSpPr>
        <p:spPr>
          <a:xfrm>
            <a:off x="1241391" y="1258513"/>
            <a:ext cx="0" cy="491100"/>
          </a:xfrm>
          <a:prstGeom prst="straightConnector1">
            <a:avLst/>
          </a:prstGeom>
          <a:noFill/>
          <a:ln cap="flat" cmpd="sng" w="19050">
            <a:solidFill>
              <a:schemeClr val="dk2"/>
            </a:solidFill>
            <a:prstDash val="solid"/>
            <a:round/>
            <a:headEnd len="lg" w="lg" type="none"/>
            <a:tailEnd len="lg" w="lg" type="oval"/>
          </a:ln>
        </p:spPr>
      </p:cxnSp>
      <p:sp>
        <p:nvSpPr>
          <p:cNvPr id="894" name="Shape 894"/>
          <p:cNvSpPr txBox="1"/>
          <p:nvPr/>
        </p:nvSpPr>
        <p:spPr>
          <a:xfrm>
            <a:off x="896850" y="808225"/>
            <a:ext cx="689100" cy="450300"/>
          </a:xfrm>
          <a:prstGeom prst="rect">
            <a:avLst/>
          </a:prstGeom>
          <a:noFill/>
          <a:ln>
            <a:noFill/>
          </a:ln>
        </p:spPr>
        <p:txBody>
          <a:bodyPr anchorCtr="0" anchor="t" bIns="91425" lIns="91425" rIns="91425" tIns="91425">
            <a:noAutofit/>
          </a:bodyPr>
          <a:lstStyle/>
          <a:p>
            <a:pPr lvl="0" rtl="0" algn="ctr">
              <a:spcBef>
                <a:spcPts val="0"/>
              </a:spcBef>
              <a:buNone/>
            </a:pPr>
            <a:r>
              <a:rPr lang="en" sz="1100"/>
              <a:t>Product Vision</a:t>
            </a:r>
          </a:p>
        </p:txBody>
      </p:sp>
      <p:cxnSp>
        <p:nvCxnSpPr>
          <p:cNvPr id="895" name="Shape 895"/>
          <p:cNvCxnSpPr/>
          <p:nvPr/>
        </p:nvCxnSpPr>
        <p:spPr>
          <a:xfrm>
            <a:off x="2564078" y="1258513"/>
            <a:ext cx="0" cy="491100"/>
          </a:xfrm>
          <a:prstGeom prst="straightConnector1">
            <a:avLst/>
          </a:prstGeom>
          <a:noFill/>
          <a:ln cap="flat" cmpd="sng" w="19050">
            <a:solidFill>
              <a:schemeClr val="dk2"/>
            </a:solidFill>
            <a:prstDash val="solid"/>
            <a:round/>
            <a:headEnd len="lg" w="lg" type="none"/>
            <a:tailEnd len="lg" w="lg" type="oval"/>
          </a:ln>
        </p:spPr>
      </p:cxnSp>
      <p:sp>
        <p:nvSpPr>
          <p:cNvPr id="896" name="Shape 896"/>
          <p:cNvSpPr txBox="1"/>
          <p:nvPr/>
        </p:nvSpPr>
        <p:spPr>
          <a:xfrm>
            <a:off x="2067151" y="808225"/>
            <a:ext cx="1023300" cy="450300"/>
          </a:xfrm>
          <a:prstGeom prst="rect">
            <a:avLst/>
          </a:prstGeom>
          <a:noFill/>
          <a:ln>
            <a:noFill/>
          </a:ln>
        </p:spPr>
        <p:txBody>
          <a:bodyPr anchorCtr="0" anchor="t" bIns="91425" lIns="91425" rIns="91425" tIns="91425">
            <a:noAutofit/>
          </a:bodyPr>
          <a:lstStyle/>
          <a:p>
            <a:pPr lvl="0" rtl="0" algn="ctr">
              <a:spcBef>
                <a:spcPts val="0"/>
              </a:spcBef>
              <a:buNone/>
            </a:pPr>
            <a:r>
              <a:rPr lang="en" sz="1100"/>
              <a:t>Customer Promises</a:t>
            </a:r>
          </a:p>
        </p:txBody>
      </p:sp>
      <p:cxnSp>
        <p:nvCxnSpPr>
          <p:cNvPr id="897" name="Shape 897"/>
          <p:cNvCxnSpPr/>
          <p:nvPr/>
        </p:nvCxnSpPr>
        <p:spPr>
          <a:xfrm>
            <a:off x="5237900" y="1258513"/>
            <a:ext cx="0" cy="491100"/>
          </a:xfrm>
          <a:prstGeom prst="straightConnector1">
            <a:avLst/>
          </a:prstGeom>
          <a:noFill/>
          <a:ln cap="flat" cmpd="sng" w="19050">
            <a:solidFill>
              <a:schemeClr val="dk2"/>
            </a:solidFill>
            <a:prstDash val="solid"/>
            <a:round/>
            <a:headEnd len="lg" w="lg" type="none"/>
            <a:tailEnd len="lg" w="lg" type="oval"/>
          </a:ln>
        </p:spPr>
      </p:cxnSp>
      <p:sp>
        <p:nvSpPr>
          <p:cNvPr id="898" name="Shape 898"/>
          <p:cNvSpPr txBox="1"/>
          <p:nvPr/>
        </p:nvSpPr>
        <p:spPr>
          <a:xfrm>
            <a:off x="4740973" y="808225"/>
            <a:ext cx="1023300" cy="450300"/>
          </a:xfrm>
          <a:prstGeom prst="rect">
            <a:avLst/>
          </a:prstGeom>
          <a:noFill/>
          <a:ln>
            <a:noFill/>
          </a:ln>
        </p:spPr>
        <p:txBody>
          <a:bodyPr anchorCtr="0" anchor="t" bIns="91425" lIns="91425" rIns="91425" tIns="91425">
            <a:noAutofit/>
          </a:bodyPr>
          <a:lstStyle/>
          <a:p>
            <a:pPr lvl="0" rtl="0" algn="ctr">
              <a:spcBef>
                <a:spcPts val="0"/>
              </a:spcBef>
              <a:buNone/>
            </a:pPr>
            <a:r>
              <a:t/>
            </a:r>
            <a:endParaRPr sz="1100"/>
          </a:p>
          <a:p>
            <a:pPr lvl="0" rtl="0" algn="ctr">
              <a:spcBef>
                <a:spcPts val="0"/>
              </a:spcBef>
              <a:buNone/>
            </a:pPr>
            <a:r>
              <a:rPr lang="en" sz="1100"/>
              <a:t>Iteration</a:t>
            </a:r>
          </a:p>
        </p:txBody>
      </p:sp>
      <p:cxnSp>
        <p:nvCxnSpPr>
          <p:cNvPr id="899" name="Shape 899"/>
          <p:cNvCxnSpPr/>
          <p:nvPr/>
        </p:nvCxnSpPr>
        <p:spPr>
          <a:xfrm>
            <a:off x="8105051" y="1258513"/>
            <a:ext cx="0" cy="491100"/>
          </a:xfrm>
          <a:prstGeom prst="straightConnector1">
            <a:avLst/>
          </a:prstGeom>
          <a:noFill/>
          <a:ln cap="flat" cmpd="sng" w="19050">
            <a:solidFill>
              <a:schemeClr val="dk2"/>
            </a:solidFill>
            <a:prstDash val="solid"/>
            <a:round/>
            <a:headEnd len="lg" w="lg" type="none"/>
            <a:tailEnd len="lg" w="lg" type="oval"/>
          </a:ln>
        </p:spPr>
      </p:cxnSp>
      <p:sp>
        <p:nvSpPr>
          <p:cNvPr id="900" name="Shape 900"/>
          <p:cNvSpPr txBox="1"/>
          <p:nvPr/>
        </p:nvSpPr>
        <p:spPr>
          <a:xfrm>
            <a:off x="7608124" y="808225"/>
            <a:ext cx="1023300" cy="450300"/>
          </a:xfrm>
          <a:prstGeom prst="rect">
            <a:avLst/>
          </a:prstGeom>
          <a:noFill/>
          <a:ln>
            <a:noFill/>
          </a:ln>
        </p:spPr>
        <p:txBody>
          <a:bodyPr anchorCtr="0" anchor="t" bIns="91425" lIns="91425" rIns="91425" tIns="91425">
            <a:noAutofit/>
          </a:bodyPr>
          <a:lstStyle/>
          <a:p>
            <a:pPr lvl="0" rtl="0" algn="ctr">
              <a:spcBef>
                <a:spcPts val="0"/>
              </a:spcBef>
              <a:buNone/>
            </a:pPr>
            <a:r>
              <a:t/>
            </a:r>
            <a:endParaRPr sz="1100"/>
          </a:p>
          <a:p>
            <a:pPr lvl="0" rtl="0" algn="ctr">
              <a:spcBef>
                <a:spcPts val="0"/>
              </a:spcBef>
              <a:buNone/>
            </a:pPr>
            <a:r>
              <a:rPr lang="en" sz="1100"/>
              <a:t>User Stories</a:t>
            </a:r>
          </a:p>
        </p:txBody>
      </p:sp>
      <p:sp>
        <p:nvSpPr>
          <p:cNvPr id="901" name="Shape 901"/>
          <p:cNvSpPr txBox="1"/>
          <p:nvPr/>
        </p:nvSpPr>
        <p:spPr>
          <a:xfrm>
            <a:off x="589799" y="1997525"/>
            <a:ext cx="1303199" cy="450300"/>
          </a:xfrm>
          <a:prstGeom prst="rect">
            <a:avLst/>
          </a:prstGeom>
          <a:noFill/>
          <a:ln>
            <a:noFill/>
          </a:ln>
        </p:spPr>
        <p:txBody>
          <a:bodyPr anchorCtr="0" anchor="t" bIns="91425" lIns="91425" rIns="91425" tIns="91425">
            <a:noAutofit/>
          </a:bodyPr>
          <a:lstStyle/>
          <a:p>
            <a:pPr lvl="0" rtl="0">
              <a:spcBef>
                <a:spcPts val="0"/>
              </a:spcBef>
              <a:buNone/>
            </a:pPr>
            <a:r>
              <a:rPr b="1" lang="en" sz="1100"/>
              <a:t>1. </a:t>
            </a:r>
          </a:p>
          <a:p>
            <a:pPr lvl="0" rtl="0">
              <a:spcBef>
                <a:spcPts val="0"/>
              </a:spcBef>
              <a:buNone/>
            </a:pPr>
            <a:r>
              <a:rPr b="1" lang="en" sz="1100"/>
              <a:t>Define vision</a:t>
            </a:r>
          </a:p>
        </p:txBody>
      </p:sp>
      <p:sp>
        <p:nvSpPr>
          <p:cNvPr id="902" name="Shape 902"/>
          <p:cNvSpPr txBox="1"/>
          <p:nvPr/>
        </p:nvSpPr>
        <p:spPr>
          <a:xfrm>
            <a:off x="2118300" y="2177118"/>
            <a:ext cx="1183500" cy="850500"/>
          </a:xfrm>
          <a:prstGeom prst="rect">
            <a:avLst/>
          </a:prstGeom>
          <a:noFill/>
          <a:ln>
            <a:noFill/>
          </a:ln>
        </p:spPr>
        <p:txBody>
          <a:bodyPr anchorCtr="0" anchor="t" bIns="91425" lIns="91425" rIns="91425" tIns="91425">
            <a:noAutofit/>
          </a:bodyPr>
          <a:lstStyle/>
          <a:p>
            <a:pPr lvl="0" rtl="0">
              <a:spcBef>
                <a:spcPts val="0"/>
              </a:spcBef>
              <a:buNone/>
            </a:pPr>
            <a:r>
              <a:rPr b="1" lang="en" sz="1100"/>
              <a:t>2. </a:t>
            </a:r>
            <a:br>
              <a:rPr b="1" lang="en" sz="1100"/>
            </a:br>
            <a:r>
              <a:rPr b="1" lang="en" sz="1100"/>
              <a:t>Create customer promises</a:t>
            </a:r>
          </a:p>
        </p:txBody>
      </p:sp>
      <p:sp>
        <p:nvSpPr>
          <p:cNvPr id="903" name="Shape 903"/>
          <p:cNvSpPr txBox="1"/>
          <p:nvPr/>
        </p:nvSpPr>
        <p:spPr>
          <a:xfrm>
            <a:off x="300150" y="175050"/>
            <a:ext cx="3929400" cy="458400"/>
          </a:xfrm>
          <a:prstGeom prst="rect">
            <a:avLst/>
          </a:prstGeom>
          <a:noFill/>
          <a:ln>
            <a:noFill/>
          </a:ln>
        </p:spPr>
        <p:txBody>
          <a:bodyPr anchorCtr="0" anchor="t" bIns="91425" lIns="91425" rIns="91425" tIns="91425">
            <a:noAutofit/>
          </a:bodyPr>
          <a:lstStyle/>
          <a:p>
            <a:pPr lvl="0" rtl="0">
              <a:spcBef>
                <a:spcPts val="0"/>
              </a:spcBef>
              <a:buNone/>
            </a:pPr>
            <a:r>
              <a:rPr lang="en"/>
              <a:t>Sequence of activities</a:t>
            </a:r>
          </a:p>
        </p:txBody>
      </p:sp>
      <p:sp>
        <p:nvSpPr>
          <p:cNvPr id="904" name="Shape 904"/>
          <p:cNvSpPr txBox="1"/>
          <p:nvPr/>
        </p:nvSpPr>
        <p:spPr>
          <a:xfrm>
            <a:off x="5067549" y="2349997"/>
            <a:ext cx="1183500" cy="450300"/>
          </a:xfrm>
          <a:prstGeom prst="rect">
            <a:avLst/>
          </a:prstGeom>
          <a:noFill/>
          <a:ln>
            <a:noFill/>
          </a:ln>
        </p:spPr>
        <p:txBody>
          <a:bodyPr anchorCtr="0" anchor="t" bIns="91425" lIns="91425" rIns="91425" tIns="91425">
            <a:noAutofit/>
          </a:bodyPr>
          <a:lstStyle/>
          <a:p>
            <a:pPr lvl="0" rtl="0">
              <a:spcBef>
                <a:spcPts val="0"/>
              </a:spcBef>
              <a:buNone/>
            </a:pPr>
            <a:r>
              <a:rPr b="1" lang="en" sz="1100"/>
              <a:t>3. </a:t>
            </a:r>
            <a:br>
              <a:rPr b="1" lang="en" sz="1100"/>
            </a:br>
            <a:r>
              <a:rPr b="1" lang="en" sz="1100"/>
              <a:t>Group promises into iterations</a:t>
            </a:r>
          </a:p>
        </p:txBody>
      </p:sp>
      <p:sp>
        <p:nvSpPr>
          <p:cNvPr id="905" name="Shape 905"/>
          <p:cNvSpPr txBox="1"/>
          <p:nvPr/>
        </p:nvSpPr>
        <p:spPr>
          <a:xfrm>
            <a:off x="5067549" y="3126803"/>
            <a:ext cx="1183500" cy="450300"/>
          </a:xfrm>
          <a:prstGeom prst="rect">
            <a:avLst/>
          </a:prstGeom>
          <a:noFill/>
          <a:ln>
            <a:noFill/>
          </a:ln>
        </p:spPr>
        <p:txBody>
          <a:bodyPr anchorCtr="0" anchor="t" bIns="91425" lIns="91425" rIns="91425" tIns="91425">
            <a:noAutofit/>
          </a:bodyPr>
          <a:lstStyle/>
          <a:p>
            <a:pPr lvl="0" rtl="0">
              <a:spcBef>
                <a:spcPts val="0"/>
              </a:spcBef>
              <a:buNone/>
            </a:pPr>
            <a:r>
              <a:rPr b="1" lang="en" sz="1100"/>
              <a:t>4. </a:t>
            </a:r>
            <a:br>
              <a:rPr b="1" lang="en" sz="1100"/>
            </a:br>
            <a:r>
              <a:rPr b="1" lang="en" sz="1100"/>
              <a:t>Prioritize</a:t>
            </a:r>
          </a:p>
          <a:p>
            <a:pPr lvl="0" rtl="0">
              <a:spcBef>
                <a:spcPts val="0"/>
              </a:spcBef>
              <a:buNone/>
            </a:pPr>
            <a:r>
              <a:rPr b="1" lang="en" sz="1100"/>
              <a:t>Iterations </a:t>
            </a:r>
          </a:p>
        </p:txBody>
      </p:sp>
      <p:sp>
        <p:nvSpPr>
          <p:cNvPr id="906" name="Shape 906"/>
          <p:cNvSpPr txBox="1"/>
          <p:nvPr/>
        </p:nvSpPr>
        <p:spPr>
          <a:xfrm>
            <a:off x="2143349" y="3362225"/>
            <a:ext cx="1183500" cy="450300"/>
          </a:xfrm>
          <a:prstGeom prst="rect">
            <a:avLst/>
          </a:prstGeom>
          <a:noFill/>
          <a:ln>
            <a:noFill/>
          </a:ln>
        </p:spPr>
        <p:txBody>
          <a:bodyPr anchorCtr="0" anchor="t" bIns="91425" lIns="91425" rIns="91425" tIns="91425">
            <a:noAutofit/>
          </a:bodyPr>
          <a:lstStyle/>
          <a:p>
            <a:pPr lvl="0" rtl="0">
              <a:spcBef>
                <a:spcPts val="0"/>
              </a:spcBef>
              <a:buNone/>
            </a:pPr>
            <a:r>
              <a:rPr b="1" lang="en" sz="1100"/>
              <a:t>5. </a:t>
            </a:r>
            <a:br>
              <a:rPr b="1" lang="en" sz="1100"/>
            </a:br>
            <a:r>
              <a:rPr b="1" lang="en" sz="1100"/>
              <a:t>Prioritize promises within iterations</a:t>
            </a:r>
          </a:p>
        </p:txBody>
      </p:sp>
      <p:sp>
        <p:nvSpPr>
          <p:cNvPr id="907" name="Shape 907"/>
          <p:cNvSpPr txBox="1"/>
          <p:nvPr/>
        </p:nvSpPr>
        <p:spPr>
          <a:xfrm>
            <a:off x="7608125" y="3502150"/>
            <a:ext cx="1383600" cy="450300"/>
          </a:xfrm>
          <a:prstGeom prst="rect">
            <a:avLst/>
          </a:prstGeom>
          <a:noFill/>
          <a:ln>
            <a:noFill/>
          </a:ln>
        </p:spPr>
        <p:txBody>
          <a:bodyPr anchorCtr="0" anchor="t" bIns="91425" lIns="91425" rIns="91425" tIns="91425">
            <a:noAutofit/>
          </a:bodyPr>
          <a:lstStyle/>
          <a:p>
            <a:pPr lvl="0" rtl="0">
              <a:spcBef>
                <a:spcPts val="0"/>
              </a:spcBef>
              <a:buNone/>
            </a:pPr>
            <a:r>
              <a:rPr b="1" lang="en" sz="1100"/>
              <a:t>6. </a:t>
            </a:r>
            <a:br>
              <a:rPr b="1" lang="en" sz="1100"/>
            </a:br>
            <a:r>
              <a:rPr b="1" lang="en" sz="1100"/>
              <a:t>Create epics and user stories to keep promises</a:t>
            </a:r>
          </a:p>
        </p:txBody>
      </p:sp>
      <p:sp>
        <p:nvSpPr>
          <p:cNvPr id="908" name="Shape 908"/>
          <p:cNvSpPr txBox="1"/>
          <p:nvPr/>
        </p:nvSpPr>
        <p:spPr>
          <a:xfrm>
            <a:off x="7608124" y="4264150"/>
            <a:ext cx="1183500" cy="450300"/>
          </a:xfrm>
          <a:prstGeom prst="rect">
            <a:avLst/>
          </a:prstGeom>
          <a:noFill/>
          <a:ln>
            <a:noFill/>
          </a:ln>
        </p:spPr>
        <p:txBody>
          <a:bodyPr anchorCtr="0" anchor="t" bIns="91425" lIns="91425" rIns="91425" tIns="91425">
            <a:noAutofit/>
          </a:bodyPr>
          <a:lstStyle/>
          <a:p>
            <a:pPr lvl="0" rtl="0">
              <a:spcBef>
                <a:spcPts val="0"/>
              </a:spcBef>
              <a:buNone/>
            </a:pPr>
            <a:r>
              <a:rPr b="1" lang="en" sz="1100"/>
              <a:t>7.</a:t>
            </a:r>
          </a:p>
          <a:p>
            <a:pPr lvl="0" rtl="0">
              <a:spcBef>
                <a:spcPts val="0"/>
              </a:spcBef>
              <a:buNone/>
            </a:pPr>
            <a:r>
              <a:rPr b="1" lang="en" sz="1100"/>
              <a:t>Prioritize epics and user stories</a:t>
            </a:r>
          </a:p>
        </p:txBody>
      </p:sp>
      <p:sp>
        <p:nvSpPr>
          <p:cNvPr id="909" name="Shape 909"/>
          <p:cNvSpPr txBox="1"/>
          <p:nvPr/>
        </p:nvSpPr>
        <p:spPr>
          <a:xfrm>
            <a:off x="2143350" y="4416550"/>
            <a:ext cx="1431300" cy="450300"/>
          </a:xfrm>
          <a:prstGeom prst="rect">
            <a:avLst/>
          </a:prstGeom>
          <a:noFill/>
          <a:ln>
            <a:noFill/>
          </a:ln>
        </p:spPr>
        <p:txBody>
          <a:bodyPr anchorCtr="0" anchor="t" bIns="91425" lIns="91425" rIns="91425" tIns="91425">
            <a:noAutofit/>
          </a:bodyPr>
          <a:lstStyle/>
          <a:p>
            <a:pPr lvl="0" rtl="0">
              <a:spcBef>
                <a:spcPts val="0"/>
              </a:spcBef>
              <a:buNone/>
            </a:pPr>
            <a:r>
              <a:rPr b="1" lang="en" sz="1100"/>
              <a:t>8.</a:t>
            </a:r>
          </a:p>
          <a:p>
            <a:pPr lvl="0" rtl="0">
              <a:spcBef>
                <a:spcPts val="0"/>
              </a:spcBef>
              <a:buNone/>
            </a:pPr>
            <a:r>
              <a:rPr b="1" lang="en" sz="1100"/>
              <a:t>Groom epics and user stories</a:t>
            </a: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3" name="Shape 913"/>
        <p:cNvGrpSpPr/>
        <p:nvPr/>
      </p:nvGrpSpPr>
      <p:grpSpPr>
        <a:xfrm>
          <a:off x="0" y="0"/>
          <a:ext cx="0" cy="0"/>
          <a:chOff x="0" y="0"/>
          <a:chExt cx="0" cy="0"/>
        </a:xfrm>
      </p:grpSpPr>
      <p:sp>
        <p:nvSpPr>
          <p:cNvPr id="914" name="Shape 914"/>
          <p:cNvSpPr txBox="1"/>
          <p:nvPr>
            <p:ph idx="1" type="body"/>
          </p:nvPr>
        </p:nvSpPr>
        <p:spPr>
          <a:xfrm>
            <a:off x="311700" y="4230575"/>
            <a:ext cx="5998800" cy="605100"/>
          </a:xfrm>
          <a:prstGeom prst="rect">
            <a:avLst/>
          </a:prstGeom>
        </p:spPr>
        <p:txBody>
          <a:bodyPr anchorCtr="0" anchor="ctr" bIns="91425" lIns="91425" rIns="91425" tIns="91425">
            <a:noAutofit/>
          </a:bodyPr>
          <a:lstStyle/>
          <a:p>
            <a:pPr lvl="0">
              <a:spcBef>
                <a:spcPts val="0"/>
              </a:spcBef>
              <a:buNone/>
            </a:pPr>
            <a:r>
              <a:t/>
            </a:r>
            <a:endParaRPr/>
          </a:p>
        </p:txBody>
      </p:sp>
      <p:sp>
        <p:nvSpPr>
          <p:cNvPr id="915" name="Shape 915"/>
          <p:cNvSpPr/>
          <p:nvPr/>
        </p:nvSpPr>
        <p:spPr>
          <a:xfrm>
            <a:off x="450075" y="1105400"/>
            <a:ext cx="3553800" cy="270000"/>
          </a:xfrm>
          <a:prstGeom prst="rect">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Customer promise 1</a:t>
            </a:r>
          </a:p>
        </p:txBody>
      </p:sp>
      <p:sp>
        <p:nvSpPr>
          <p:cNvPr id="916" name="Shape 916"/>
          <p:cNvSpPr/>
          <p:nvPr/>
        </p:nvSpPr>
        <p:spPr>
          <a:xfrm>
            <a:off x="4003875" y="1109125"/>
            <a:ext cx="3463800" cy="270000"/>
          </a:xfrm>
          <a:prstGeom prst="rect">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Customer promise 3</a:t>
            </a:r>
          </a:p>
        </p:txBody>
      </p:sp>
      <p:sp>
        <p:nvSpPr>
          <p:cNvPr id="917" name="Shape 917"/>
          <p:cNvSpPr/>
          <p:nvPr/>
        </p:nvSpPr>
        <p:spPr>
          <a:xfrm>
            <a:off x="2249425" y="1375400"/>
            <a:ext cx="3463800" cy="270000"/>
          </a:xfrm>
          <a:prstGeom prst="rect">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Customer promise 2</a:t>
            </a:r>
          </a:p>
        </p:txBody>
      </p:sp>
      <p:sp>
        <p:nvSpPr>
          <p:cNvPr id="918" name="Shape 918"/>
          <p:cNvSpPr/>
          <p:nvPr/>
        </p:nvSpPr>
        <p:spPr>
          <a:xfrm>
            <a:off x="525025" y="1641675"/>
            <a:ext cx="1724400" cy="1094700"/>
          </a:xfrm>
          <a:prstGeom prst="rect">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Iteration 1</a:t>
            </a:r>
          </a:p>
        </p:txBody>
      </p:sp>
      <p:sp>
        <p:nvSpPr>
          <p:cNvPr id="919" name="Shape 919"/>
          <p:cNvSpPr/>
          <p:nvPr/>
        </p:nvSpPr>
        <p:spPr>
          <a:xfrm>
            <a:off x="2264450" y="1641675"/>
            <a:ext cx="1724400" cy="1094700"/>
          </a:xfrm>
          <a:prstGeom prst="rect">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Iteration 2</a:t>
            </a:r>
          </a:p>
        </p:txBody>
      </p:sp>
      <p:sp>
        <p:nvSpPr>
          <p:cNvPr id="920" name="Shape 920"/>
          <p:cNvSpPr/>
          <p:nvPr/>
        </p:nvSpPr>
        <p:spPr>
          <a:xfrm>
            <a:off x="4003875" y="1641675"/>
            <a:ext cx="1724400" cy="1094700"/>
          </a:xfrm>
          <a:prstGeom prst="rect">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Iteration 3</a:t>
            </a:r>
          </a:p>
        </p:txBody>
      </p:sp>
      <p:sp>
        <p:nvSpPr>
          <p:cNvPr id="921" name="Shape 921"/>
          <p:cNvSpPr/>
          <p:nvPr/>
        </p:nvSpPr>
        <p:spPr>
          <a:xfrm>
            <a:off x="5743300" y="1641675"/>
            <a:ext cx="1724400" cy="1094700"/>
          </a:xfrm>
          <a:prstGeom prst="rect">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Iteration 4</a:t>
            </a:r>
          </a:p>
        </p:txBody>
      </p:sp>
      <p:sp>
        <p:nvSpPr>
          <p:cNvPr id="922" name="Shape 922"/>
          <p:cNvSpPr/>
          <p:nvPr/>
        </p:nvSpPr>
        <p:spPr>
          <a:xfrm>
            <a:off x="525025" y="2747487"/>
            <a:ext cx="574800" cy="381000"/>
          </a:xfrm>
          <a:prstGeom prst="rect">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Epic</a:t>
            </a:r>
          </a:p>
        </p:txBody>
      </p:sp>
      <p:sp>
        <p:nvSpPr>
          <p:cNvPr id="923" name="Shape 923"/>
          <p:cNvSpPr/>
          <p:nvPr/>
        </p:nvSpPr>
        <p:spPr>
          <a:xfrm>
            <a:off x="1099825" y="2747487"/>
            <a:ext cx="574800" cy="381000"/>
          </a:xfrm>
          <a:prstGeom prst="rect">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Epic</a:t>
            </a:r>
          </a:p>
        </p:txBody>
      </p:sp>
      <p:sp>
        <p:nvSpPr>
          <p:cNvPr id="924" name="Shape 924"/>
          <p:cNvSpPr/>
          <p:nvPr/>
        </p:nvSpPr>
        <p:spPr>
          <a:xfrm>
            <a:off x="1674625" y="2747487"/>
            <a:ext cx="574800" cy="381000"/>
          </a:xfrm>
          <a:prstGeom prst="rect">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Epic</a:t>
            </a:r>
          </a:p>
        </p:txBody>
      </p:sp>
      <p:sp>
        <p:nvSpPr>
          <p:cNvPr id="925" name="Shape 925"/>
          <p:cNvSpPr/>
          <p:nvPr/>
        </p:nvSpPr>
        <p:spPr>
          <a:xfrm>
            <a:off x="2264450" y="2747475"/>
            <a:ext cx="574800" cy="381000"/>
          </a:xfrm>
          <a:prstGeom prst="rect">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Epic</a:t>
            </a:r>
          </a:p>
        </p:txBody>
      </p:sp>
      <p:sp>
        <p:nvSpPr>
          <p:cNvPr id="926" name="Shape 926"/>
          <p:cNvSpPr/>
          <p:nvPr/>
        </p:nvSpPr>
        <p:spPr>
          <a:xfrm>
            <a:off x="2839250" y="2747475"/>
            <a:ext cx="574800" cy="381000"/>
          </a:xfrm>
          <a:prstGeom prst="rect">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Epic</a:t>
            </a:r>
          </a:p>
        </p:txBody>
      </p:sp>
      <p:sp>
        <p:nvSpPr>
          <p:cNvPr id="927" name="Shape 927"/>
          <p:cNvSpPr/>
          <p:nvPr/>
        </p:nvSpPr>
        <p:spPr>
          <a:xfrm>
            <a:off x="3414050" y="2747475"/>
            <a:ext cx="574800" cy="381000"/>
          </a:xfrm>
          <a:prstGeom prst="rect">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Epic</a:t>
            </a:r>
          </a:p>
        </p:txBody>
      </p:sp>
      <p:sp>
        <p:nvSpPr>
          <p:cNvPr id="928" name="Shape 928"/>
          <p:cNvSpPr/>
          <p:nvPr/>
        </p:nvSpPr>
        <p:spPr>
          <a:xfrm>
            <a:off x="4003875" y="2747475"/>
            <a:ext cx="574800" cy="381000"/>
          </a:xfrm>
          <a:prstGeom prst="rect">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Epic</a:t>
            </a:r>
          </a:p>
        </p:txBody>
      </p:sp>
      <p:sp>
        <p:nvSpPr>
          <p:cNvPr id="929" name="Shape 929"/>
          <p:cNvSpPr/>
          <p:nvPr/>
        </p:nvSpPr>
        <p:spPr>
          <a:xfrm>
            <a:off x="4578675" y="2747475"/>
            <a:ext cx="574800" cy="381000"/>
          </a:xfrm>
          <a:prstGeom prst="rect">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Epic</a:t>
            </a:r>
          </a:p>
        </p:txBody>
      </p:sp>
      <p:sp>
        <p:nvSpPr>
          <p:cNvPr id="930" name="Shape 930"/>
          <p:cNvSpPr/>
          <p:nvPr/>
        </p:nvSpPr>
        <p:spPr>
          <a:xfrm>
            <a:off x="5153475" y="2747475"/>
            <a:ext cx="574800" cy="381000"/>
          </a:xfrm>
          <a:prstGeom prst="rect">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Epic</a:t>
            </a:r>
          </a:p>
        </p:txBody>
      </p:sp>
      <p:sp>
        <p:nvSpPr>
          <p:cNvPr id="931" name="Shape 931"/>
          <p:cNvSpPr/>
          <p:nvPr/>
        </p:nvSpPr>
        <p:spPr>
          <a:xfrm>
            <a:off x="5743300" y="2747487"/>
            <a:ext cx="574800" cy="381000"/>
          </a:xfrm>
          <a:prstGeom prst="rect">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Epic</a:t>
            </a:r>
          </a:p>
        </p:txBody>
      </p:sp>
      <p:sp>
        <p:nvSpPr>
          <p:cNvPr id="932" name="Shape 932"/>
          <p:cNvSpPr/>
          <p:nvPr/>
        </p:nvSpPr>
        <p:spPr>
          <a:xfrm>
            <a:off x="6318100" y="2747487"/>
            <a:ext cx="574800" cy="381000"/>
          </a:xfrm>
          <a:prstGeom prst="rect">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Epic</a:t>
            </a:r>
          </a:p>
        </p:txBody>
      </p:sp>
      <p:sp>
        <p:nvSpPr>
          <p:cNvPr id="933" name="Shape 933"/>
          <p:cNvSpPr/>
          <p:nvPr/>
        </p:nvSpPr>
        <p:spPr>
          <a:xfrm>
            <a:off x="6892900" y="2747487"/>
            <a:ext cx="574800" cy="381000"/>
          </a:xfrm>
          <a:prstGeom prst="rect">
            <a:avLst/>
          </a:prstGeom>
          <a:solidFill>
            <a:schemeClr val="lt2"/>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Epic</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9" name="Shape 369"/>
        <p:cNvGrpSpPr/>
        <p:nvPr/>
      </p:nvGrpSpPr>
      <p:grpSpPr>
        <a:xfrm>
          <a:off x="0" y="0"/>
          <a:ext cx="0" cy="0"/>
          <a:chOff x="0" y="0"/>
          <a:chExt cx="0" cy="0"/>
        </a:xfrm>
      </p:grpSpPr>
      <p:sp>
        <p:nvSpPr>
          <p:cNvPr id="370" name="Shape 370"/>
          <p:cNvSpPr/>
          <p:nvPr/>
        </p:nvSpPr>
        <p:spPr>
          <a:xfrm>
            <a:off x="96850" y="1377300"/>
            <a:ext cx="6542400" cy="3723000"/>
          </a:xfrm>
          <a:prstGeom prst="rect">
            <a:avLst/>
          </a:prstGeom>
          <a:solidFill>
            <a:srgbClr val="FFFFFF">
              <a:alpha val="71920"/>
            </a:srgbClr>
          </a:solidFill>
          <a:ln>
            <a:noFill/>
          </a:ln>
        </p:spPr>
        <p:txBody>
          <a:bodyPr anchorCtr="0" anchor="ctr" bIns="91425" lIns="91425" rIns="91425" tIns="91425">
            <a:noAutofit/>
          </a:bodyPr>
          <a:lstStyle/>
          <a:p>
            <a:pPr lvl="0">
              <a:spcBef>
                <a:spcPts val="0"/>
              </a:spcBef>
              <a:buNone/>
            </a:pPr>
            <a:r>
              <a:t/>
            </a:r>
            <a:endParaRPr/>
          </a:p>
        </p:txBody>
      </p:sp>
      <p:sp>
        <p:nvSpPr>
          <p:cNvPr id="371" name="Shape 371"/>
          <p:cNvSpPr/>
          <p:nvPr/>
        </p:nvSpPr>
        <p:spPr>
          <a:xfrm>
            <a:off x="139875" y="152400"/>
            <a:ext cx="6466500" cy="1224900"/>
          </a:xfrm>
          <a:prstGeom prst="rect">
            <a:avLst/>
          </a:prstGeom>
          <a:noFill/>
          <a:ln cap="flat" cmpd="sng" w="38100">
            <a:solidFill>
              <a:srgbClr val="3C78D8"/>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372" name="Shape 372"/>
          <p:cNvSpPr txBox="1"/>
          <p:nvPr/>
        </p:nvSpPr>
        <p:spPr>
          <a:xfrm>
            <a:off x="6789850" y="313800"/>
            <a:ext cx="2195100" cy="2840700"/>
          </a:xfrm>
          <a:prstGeom prst="rect">
            <a:avLst/>
          </a:prstGeom>
          <a:noFill/>
          <a:ln>
            <a:noFill/>
          </a:ln>
        </p:spPr>
        <p:txBody>
          <a:bodyPr anchorCtr="0" anchor="t" bIns="91425" lIns="91425" rIns="91425" tIns="91425">
            <a:noAutofit/>
          </a:bodyPr>
          <a:lstStyle/>
          <a:p>
            <a:pPr lvl="0" rtl="0">
              <a:spcBef>
                <a:spcPts val="0"/>
              </a:spcBef>
              <a:buNone/>
            </a:pPr>
            <a:r>
              <a:rPr b="1" lang="en" sz="1800">
                <a:solidFill>
                  <a:srgbClr val="1C304A"/>
                </a:solidFill>
              </a:rPr>
              <a:t>Vision</a:t>
            </a:r>
            <a:br>
              <a:rPr b="1" lang="en" sz="1800">
                <a:solidFill>
                  <a:srgbClr val="1C304A"/>
                </a:solidFill>
              </a:rPr>
            </a:br>
            <a:r>
              <a:rPr lang="en" sz="1800">
                <a:solidFill>
                  <a:srgbClr val="00CFFF"/>
                </a:solidFill>
              </a:rPr>
              <a:t>Vision statement</a:t>
            </a:r>
            <a:r>
              <a:rPr lang="en" sz="1800">
                <a:solidFill>
                  <a:srgbClr val="1C304A"/>
                </a:solidFill>
              </a:rPr>
              <a:t> and </a:t>
            </a:r>
            <a:r>
              <a:rPr lang="en" sz="1800">
                <a:solidFill>
                  <a:srgbClr val="00CFFF"/>
                </a:solidFill>
              </a:rPr>
              <a:t>canvas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6" name="Shape 376"/>
        <p:cNvGrpSpPr/>
        <p:nvPr/>
      </p:nvGrpSpPr>
      <p:grpSpPr>
        <a:xfrm>
          <a:off x="0" y="0"/>
          <a:ext cx="0" cy="0"/>
          <a:chOff x="0" y="0"/>
          <a:chExt cx="0" cy="0"/>
        </a:xfrm>
      </p:grpSpPr>
      <p:sp>
        <p:nvSpPr>
          <p:cNvPr id="377" name="Shape 377"/>
          <p:cNvSpPr txBox="1"/>
          <p:nvPr>
            <p:ph type="ctrTitle"/>
          </p:nvPr>
        </p:nvSpPr>
        <p:spPr>
          <a:xfrm>
            <a:off x="712850" y="536206"/>
            <a:ext cx="7386600" cy="3732900"/>
          </a:xfrm>
          <a:prstGeom prst="rect">
            <a:avLst/>
          </a:prstGeom>
        </p:spPr>
        <p:txBody>
          <a:bodyPr anchorCtr="0" anchor="ctr" bIns="91425" lIns="91425" rIns="91425" tIns="91425">
            <a:noAutofit/>
          </a:bodyPr>
          <a:lstStyle/>
          <a:p>
            <a:pPr lvl="0">
              <a:spcBef>
                <a:spcPts val="0"/>
              </a:spcBef>
              <a:buNone/>
            </a:pPr>
            <a:r>
              <a:rPr b="0" lang="en" sz="1800"/>
              <a:t>Alaska Department of Health &amp; Social Services (DHSS) is developing a modern, integrated eligibility system that enables staff to more efficiently issue correct and timely benefits to Alaskans who need help meeting their basic needs. Utilizing agile development and modular procurements, DHSS has the goal of implementing an eligibility system that not only meets state and federal standards, but is user friendly for our clients, our eligibility staff, and our technical staff.</a:t>
            </a:r>
          </a:p>
          <a:p>
            <a:pPr lvl="0">
              <a:spcBef>
                <a:spcPts val="0"/>
              </a:spcBef>
              <a:buNone/>
            </a:pPr>
            <a:r>
              <a:t/>
            </a:r>
            <a:endParaRPr sz="2400"/>
          </a:p>
          <a:p>
            <a:pPr lvl="0">
              <a:spcBef>
                <a:spcPts val="0"/>
              </a:spcBef>
              <a:buNone/>
            </a:pPr>
            <a:r>
              <a:rPr lang="en" sz="1800" u="sng">
                <a:solidFill>
                  <a:schemeClr val="hlink"/>
                </a:solidFill>
                <a:hlinkClick r:id="rId3"/>
              </a:rPr>
              <a:t>See on GitHub</a:t>
            </a:r>
          </a:p>
        </p:txBody>
      </p:sp>
      <p:sp>
        <p:nvSpPr>
          <p:cNvPr id="378" name="Shape 378"/>
          <p:cNvSpPr txBox="1"/>
          <p:nvPr>
            <p:ph idx="1" type="subTitle"/>
          </p:nvPr>
        </p:nvSpPr>
        <p:spPr>
          <a:xfrm>
            <a:off x="746072" y="292250"/>
            <a:ext cx="5017500" cy="667500"/>
          </a:xfrm>
          <a:prstGeom prst="rect">
            <a:avLst/>
          </a:prstGeom>
        </p:spPr>
        <p:txBody>
          <a:bodyPr anchorCtr="0" anchor="ctr" bIns="91425" lIns="91425" rIns="91425" tIns="91425">
            <a:noAutofit/>
          </a:bodyPr>
          <a:lstStyle/>
          <a:p>
            <a:pPr lvl="0">
              <a:spcBef>
                <a:spcPts val="0"/>
              </a:spcBef>
              <a:buNone/>
            </a:pPr>
            <a:r>
              <a:rPr lang="en"/>
              <a:t>Vision statement</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