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8" r:id="rId2"/>
  </p:sldIdLst>
  <p:sldSz cx="16002000" cy="7772400"/>
  <p:notesSz cx="6858000" cy="9144000"/>
  <p:defaultTextStyle>
    <a:defPPr>
      <a:defRPr lang="en-US"/>
    </a:defPPr>
    <a:lvl1pPr marL="0" algn="l" defTabSz="1182882" rtl="0" eaLnBrk="1" latinLnBrk="0" hangingPunct="1">
      <a:defRPr sz="2328" kern="1200">
        <a:solidFill>
          <a:schemeClr val="tx1"/>
        </a:solidFill>
        <a:latin typeface="+mn-lt"/>
        <a:ea typeface="+mn-ea"/>
        <a:cs typeface="+mn-cs"/>
      </a:defRPr>
    </a:lvl1pPr>
    <a:lvl2pPr marL="591441" algn="l" defTabSz="1182882" rtl="0" eaLnBrk="1" latinLnBrk="0" hangingPunct="1">
      <a:defRPr sz="2328" kern="1200">
        <a:solidFill>
          <a:schemeClr val="tx1"/>
        </a:solidFill>
        <a:latin typeface="+mn-lt"/>
        <a:ea typeface="+mn-ea"/>
        <a:cs typeface="+mn-cs"/>
      </a:defRPr>
    </a:lvl2pPr>
    <a:lvl3pPr marL="1182882" algn="l" defTabSz="1182882" rtl="0" eaLnBrk="1" latinLnBrk="0" hangingPunct="1">
      <a:defRPr sz="2328" kern="1200">
        <a:solidFill>
          <a:schemeClr val="tx1"/>
        </a:solidFill>
        <a:latin typeface="+mn-lt"/>
        <a:ea typeface="+mn-ea"/>
        <a:cs typeface="+mn-cs"/>
      </a:defRPr>
    </a:lvl3pPr>
    <a:lvl4pPr marL="1774322" algn="l" defTabSz="1182882" rtl="0" eaLnBrk="1" latinLnBrk="0" hangingPunct="1">
      <a:defRPr sz="2328" kern="1200">
        <a:solidFill>
          <a:schemeClr val="tx1"/>
        </a:solidFill>
        <a:latin typeface="+mn-lt"/>
        <a:ea typeface="+mn-ea"/>
        <a:cs typeface="+mn-cs"/>
      </a:defRPr>
    </a:lvl4pPr>
    <a:lvl5pPr marL="2365763" algn="l" defTabSz="1182882" rtl="0" eaLnBrk="1" latinLnBrk="0" hangingPunct="1">
      <a:defRPr sz="2328" kern="1200">
        <a:solidFill>
          <a:schemeClr val="tx1"/>
        </a:solidFill>
        <a:latin typeface="+mn-lt"/>
        <a:ea typeface="+mn-ea"/>
        <a:cs typeface="+mn-cs"/>
      </a:defRPr>
    </a:lvl5pPr>
    <a:lvl6pPr marL="2957202" algn="l" defTabSz="1182882" rtl="0" eaLnBrk="1" latinLnBrk="0" hangingPunct="1">
      <a:defRPr sz="2328" kern="1200">
        <a:solidFill>
          <a:schemeClr val="tx1"/>
        </a:solidFill>
        <a:latin typeface="+mn-lt"/>
        <a:ea typeface="+mn-ea"/>
        <a:cs typeface="+mn-cs"/>
      </a:defRPr>
    </a:lvl6pPr>
    <a:lvl7pPr marL="3548643" algn="l" defTabSz="1182882" rtl="0" eaLnBrk="1" latinLnBrk="0" hangingPunct="1">
      <a:defRPr sz="2328" kern="1200">
        <a:solidFill>
          <a:schemeClr val="tx1"/>
        </a:solidFill>
        <a:latin typeface="+mn-lt"/>
        <a:ea typeface="+mn-ea"/>
        <a:cs typeface="+mn-cs"/>
      </a:defRPr>
    </a:lvl7pPr>
    <a:lvl8pPr marL="4140083" algn="l" defTabSz="1182882" rtl="0" eaLnBrk="1" latinLnBrk="0" hangingPunct="1">
      <a:defRPr sz="2328" kern="1200">
        <a:solidFill>
          <a:schemeClr val="tx1"/>
        </a:solidFill>
        <a:latin typeface="+mn-lt"/>
        <a:ea typeface="+mn-ea"/>
        <a:cs typeface="+mn-cs"/>
      </a:defRPr>
    </a:lvl8pPr>
    <a:lvl9pPr marL="4731524" algn="l" defTabSz="1182882" rtl="0" eaLnBrk="1" latinLnBrk="0" hangingPunct="1">
      <a:defRPr sz="23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B99"/>
    <a:srgbClr val="B3EFFF"/>
    <a:srgbClr val="1C304A"/>
    <a:srgbClr val="00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586"/>
  </p:normalViewPr>
  <p:slideViewPr>
    <p:cSldViewPr snapToGrid="0" snapToObjects="1">
      <p:cViewPr varScale="1">
        <p:scale>
          <a:sx n="86" d="100"/>
          <a:sy n="86" d="100"/>
        </p:scale>
        <p:origin x="3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BFAFD-C7C1-8145-9162-94066E549682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413" y="1143000"/>
            <a:ext cx="6353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0754E-0D6C-C444-B1A9-D17EB7995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0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82882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1pPr>
    <a:lvl2pPr marL="591441" algn="l" defTabSz="1182882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2pPr>
    <a:lvl3pPr marL="1182882" algn="l" defTabSz="1182882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3pPr>
    <a:lvl4pPr marL="1774322" algn="l" defTabSz="1182882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4pPr>
    <a:lvl5pPr marL="2365763" algn="l" defTabSz="1182882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5pPr>
    <a:lvl6pPr marL="2957202" algn="l" defTabSz="1182882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6pPr>
    <a:lvl7pPr marL="3548643" algn="l" defTabSz="1182882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7pPr>
    <a:lvl8pPr marL="4140083" algn="l" defTabSz="1182882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8pPr>
    <a:lvl9pPr marL="4731524" algn="l" defTabSz="1182882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2413" y="1143000"/>
            <a:ext cx="635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0754E-0D6C-C444-B1A9-D17EB7995B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2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50" y="1272011"/>
            <a:ext cx="120015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50" y="4082310"/>
            <a:ext cx="120015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735D-F00F-134D-83BA-8A6CCD6AB912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3C73-C794-0449-9287-CEB74DFD9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9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735D-F00F-134D-83BA-8A6CCD6AB912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3C73-C794-0449-9287-CEB74DFD9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9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1431" y="413808"/>
            <a:ext cx="3450431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0137" y="413808"/>
            <a:ext cx="10151269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735D-F00F-134D-83BA-8A6CCD6AB912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3C73-C794-0449-9287-CEB74DFD9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5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735D-F00F-134D-83BA-8A6CCD6AB912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3C73-C794-0449-9287-CEB74DFD9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5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03" y="1937704"/>
            <a:ext cx="13801725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03" y="5201392"/>
            <a:ext cx="13801725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735D-F00F-134D-83BA-8A6CCD6AB912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3C73-C794-0449-9287-CEB74DFD9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138" y="2069042"/>
            <a:ext cx="680085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1013" y="2069042"/>
            <a:ext cx="680085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735D-F00F-134D-83BA-8A6CCD6AB912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3C73-C794-0449-9287-CEB74DFD9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13809"/>
            <a:ext cx="1380172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23" y="1905318"/>
            <a:ext cx="6769595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23" y="2839085"/>
            <a:ext cx="6769595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01013" y="1905318"/>
            <a:ext cx="6802934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01013" y="2839085"/>
            <a:ext cx="680293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735D-F00F-134D-83BA-8A6CCD6AB912}" type="datetimeFigureOut">
              <a:rPr lang="en-US" smtClean="0"/>
              <a:t>5/3/19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3C73-C794-0449-9287-CEB74DFD9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5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735D-F00F-134D-83BA-8A6CCD6AB912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3C73-C794-0449-9287-CEB74DFD9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2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735D-F00F-134D-83BA-8A6CCD6AB912}" type="datetimeFigureOut">
              <a:rPr lang="en-US" smtClean="0"/>
              <a:t>5/3/19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3C73-C794-0449-9287-CEB74DFD9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0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518160"/>
            <a:ext cx="5161061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2934" y="1119082"/>
            <a:ext cx="8101013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331720"/>
            <a:ext cx="5161061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735D-F00F-134D-83BA-8A6CCD6AB912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3C73-C794-0449-9287-CEB74DFD9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9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518160"/>
            <a:ext cx="5161061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2934" y="1119082"/>
            <a:ext cx="8101013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331720"/>
            <a:ext cx="5161061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735D-F00F-134D-83BA-8A6CCD6AB912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3C73-C794-0449-9287-CEB74DFD9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6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0138" y="413809"/>
            <a:ext cx="1380172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38" y="2069042"/>
            <a:ext cx="1380172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0138" y="7203864"/>
            <a:ext cx="360045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A735D-F00F-134D-83BA-8A6CCD6AB912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0663" y="7203864"/>
            <a:ext cx="540067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1413" y="7203864"/>
            <a:ext cx="360045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93C73-C794-0449-9287-CEB74DFD9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0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B9C7C7B-13F8-B74E-8341-F79D51E41232}"/>
              </a:ext>
            </a:extLst>
          </p:cNvPr>
          <p:cNvSpPr txBox="1"/>
          <p:nvPr/>
        </p:nvSpPr>
        <p:spPr>
          <a:xfrm>
            <a:off x="787942" y="259944"/>
            <a:ext cx="676056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solidFill>
                  <a:srgbClr val="046B9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ARL Open Source Software Stakeholder Map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F0BA7A-732B-084F-A295-2E08DFEF47E9}"/>
              </a:ext>
            </a:extLst>
          </p:cNvPr>
          <p:cNvSpPr/>
          <p:nvPr/>
        </p:nvSpPr>
        <p:spPr>
          <a:xfrm>
            <a:off x="2970580" y="1582513"/>
            <a:ext cx="2561968" cy="1647043"/>
          </a:xfrm>
          <a:prstGeom prst="rect">
            <a:avLst/>
          </a:prstGeom>
          <a:noFill/>
          <a:ln>
            <a:solidFill>
              <a:srgbClr val="046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06A55-7863-FE48-BA0B-08BA83F74C0B}"/>
              </a:ext>
            </a:extLst>
          </p:cNvPr>
          <p:cNvSpPr txBox="1"/>
          <p:nvPr/>
        </p:nvSpPr>
        <p:spPr>
          <a:xfrm>
            <a:off x="2870034" y="1116906"/>
            <a:ext cx="26241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solidFill>
                  <a:srgbClr val="046B9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Blended groups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02582E-5D9C-C343-9480-9B2831889F76}"/>
              </a:ext>
            </a:extLst>
          </p:cNvPr>
          <p:cNvSpPr txBox="1"/>
          <p:nvPr/>
        </p:nvSpPr>
        <p:spPr>
          <a:xfrm>
            <a:off x="3482668" y="1906103"/>
            <a:ext cx="1537801" cy="523220"/>
          </a:xfrm>
          <a:prstGeom prst="rect">
            <a:avLst/>
          </a:prstGeom>
          <a:solidFill>
            <a:srgbClr val="B3E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Community of Practice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37DADE-42DC-7A47-BC53-115ED65D9C98}"/>
              </a:ext>
            </a:extLst>
          </p:cNvPr>
          <p:cNvSpPr txBox="1"/>
          <p:nvPr/>
        </p:nvSpPr>
        <p:spPr>
          <a:xfrm>
            <a:off x="3700760" y="2624482"/>
            <a:ext cx="1101608" cy="307777"/>
          </a:xfrm>
          <a:prstGeom prst="rect">
            <a:avLst/>
          </a:prstGeom>
          <a:solidFill>
            <a:srgbClr val="B3E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OSS-Mil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967C4-8A31-7349-9BDA-D67EA9FEADA3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251568" y="2429327"/>
            <a:ext cx="1" cy="195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8E7F3FD-A473-8049-B77E-C2661C64C36A}"/>
              </a:ext>
            </a:extLst>
          </p:cNvPr>
          <p:cNvSpPr/>
          <p:nvPr/>
        </p:nvSpPr>
        <p:spPr>
          <a:xfrm>
            <a:off x="232359" y="1580980"/>
            <a:ext cx="2352723" cy="1650416"/>
          </a:xfrm>
          <a:prstGeom prst="rect">
            <a:avLst/>
          </a:prstGeom>
          <a:noFill/>
          <a:ln>
            <a:solidFill>
              <a:srgbClr val="046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DB8B39-6E7D-6544-84B4-661FBA3ABFCF}"/>
              </a:ext>
            </a:extLst>
          </p:cNvPr>
          <p:cNvSpPr txBox="1"/>
          <p:nvPr/>
        </p:nvSpPr>
        <p:spPr>
          <a:xfrm>
            <a:off x="170682" y="1126686"/>
            <a:ext cx="1622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46B9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Non-DoD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183677-A12E-164C-B43B-E97487A088FE}"/>
              </a:ext>
            </a:extLst>
          </p:cNvPr>
          <p:cNvSpPr txBox="1"/>
          <p:nvPr/>
        </p:nvSpPr>
        <p:spPr>
          <a:xfrm>
            <a:off x="558634" y="1862325"/>
            <a:ext cx="1537801" cy="523220"/>
          </a:xfrm>
          <a:prstGeom prst="rect">
            <a:avLst/>
          </a:prstGeom>
          <a:solidFill>
            <a:srgbClr val="B3E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Orgs with existing policy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699900-39C7-D143-B679-1DA6D8BBAB17}"/>
              </a:ext>
            </a:extLst>
          </p:cNvPr>
          <p:cNvSpPr txBox="1"/>
          <p:nvPr/>
        </p:nvSpPr>
        <p:spPr>
          <a:xfrm>
            <a:off x="488539" y="2648781"/>
            <a:ext cx="771002" cy="307777"/>
          </a:xfrm>
          <a:prstGeom prst="rect">
            <a:avLst/>
          </a:prstGeom>
          <a:solidFill>
            <a:srgbClr val="B3E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NASA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6C3550-1689-2B4D-8EB6-5F50E42747ED}"/>
              </a:ext>
            </a:extLst>
          </p:cNvPr>
          <p:cNvSpPr txBox="1"/>
          <p:nvPr/>
        </p:nvSpPr>
        <p:spPr>
          <a:xfrm>
            <a:off x="1321697" y="2639865"/>
            <a:ext cx="993840" cy="307777"/>
          </a:xfrm>
          <a:prstGeom prst="rect">
            <a:avLst/>
          </a:prstGeom>
          <a:solidFill>
            <a:srgbClr val="B3E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code.gov</a:t>
            </a: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A036D8-0F9C-2140-8836-1316695285F5}"/>
              </a:ext>
            </a:extLst>
          </p:cNvPr>
          <p:cNvSpPr/>
          <p:nvPr/>
        </p:nvSpPr>
        <p:spPr>
          <a:xfrm>
            <a:off x="6017351" y="1579141"/>
            <a:ext cx="9641484" cy="5915941"/>
          </a:xfrm>
          <a:prstGeom prst="rect">
            <a:avLst/>
          </a:prstGeom>
          <a:noFill/>
          <a:ln>
            <a:solidFill>
              <a:srgbClr val="046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38E07-6F99-6F46-9D74-74937813745E}"/>
              </a:ext>
            </a:extLst>
          </p:cNvPr>
          <p:cNvSpPr txBox="1"/>
          <p:nvPr/>
        </p:nvSpPr>
        <p:spPr>
          <a:xfrm>
            <a:off x="5921964" y="1110206"/>
            <a:ext cx="391276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solidFill>
                  <a:srgbClr val="046B9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Department of Defense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D4FD4-692E-244F-875F-978C64D62D96}"/>
              </a:ext>
            </a:extLst>
          </p:cNvPr>
          <p:cNvSpPr txBox="1"/>
          <p:nvPr/>
        </p:nvSpPr>
        <p:spPr>
          <a:xfrm>
            <a:off x="7050917" y="2047551"/>
            <a:ext cx="851770" cy="307777"/>
          </a:xfrm>
          <a:prstGeom prst="rect">
            <a:avLst/>
          </a:prstGeom>
          <a:solidFill>
            <a:srgbClr val="046B9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84B2E4-2949-034A-BCC0-ECDD8FD1DF19}"/>
              </a:ext>
            </a:extLst>
          </p:cNvPr>
          <p:cNvSpPr txBox="1"/>
          <p:nvPr/>
        </p:nvSpPr>
        <p:spPr>
          <a:xfrm>
            <a:off x="8633190" y="2047551"/>
            <a:ext cx="851770" cy="307777"/>
          </a:xfrm>
          <a:prstGeom prst="rect">
            <a:avLst/>
          </a:prstGeom>
          <a:solidFill>
            <a:srgbClr val="B3E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Army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3903C-EFA4-CE49-B9F2-6377B37D6656}"/>
              </a:ext>
            </a:extLst>
          </p:cNvPr>
          <p:cNvSpPr txBox="1"/>
          <p:nvPr/>
        </p:nvSpPr>
        <p:spPr>
          <a:xfrm>
            <a:off x="10392097" y="2062576"/>
            <a:ext cx="986669" cy="738664"/>
          </a:xfrm>
          <a:prstGeom prst="rect">
            <a:avLst/>
          </a:prstGeom>
          <a:solidFill>
            <a:srgbClr val="B3E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Defense Digital Service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F862A3-0269-684A-BBB1-C317BC66FD47}"/>
              </a:ext>
            </a:extLst>
          </p:cNvPr>
          <p:cNvSpPr txBox="1"/>
          <p:nvPr/>
        </p:nvSpPr>
        <p:spPr>
          <a:xfrm>
            <a:off x="10359971" y="2924355"/>
            <a:ext cx="1050910" cy="307777"/>
          </a:xfrm>
          <a:prstGeom prst="rect">
            <a:avLst/>
          </a:prstGeom>
          <a:solidFill>
            <a:srgbClr val="B3E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code.mil</a:t>
            </a: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5449986-AD76-F249-A150-6EAF99358A23}"/>
              </a:ext>
            </a:extLst>
          </p:cNvPr>
          <p:cNvCxnSpPr>
            <a:cxnSpLocks/>
            <a:stCxn id="7" idx="2"/>
            <a:endCxn id="59" idx="0"/>
          </p:cNvCxnSpPr>
          <p:nvPr/>
        </p:nvCxnSpPr>
        <p:spPr>
          <a:xfrm flipH="1">
            <a:off x="10885431" y="2801240"/>
            <a:ext cx="1" cy="12311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B954D3B-8A83-B548-8789-720AFF91CA8B}"/>
              </a:ext>
            </a:extLst>
          </p:cNvPr>
          <p:cNvSpPr txBox="1"/>
          <p:nvPr/>
        </p:nvSpPr>
        <p:spPr>
          <a:xfrm>
            <a:off x="8994018" y="2638894"/>
            <a:ext cx="1203310" cy="738664"/>
          </a:xfrm>
          <a:prstGeom prst="rect">
            <a:avLst/>
          </a:prstGeom>
          <a:solidFill>
            <a:srgbClr val="046B9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Army Modeling &amp; Simulation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3A52E2-0CB5-2744-9164-1317130A192F}"/>
              </a:ext>
            </a:extLst>
          </p:cNvPr>
          <p:cNvSpPr txBox="1"/>
          <p:nvPr/>
        </p:nvSpPr>
        <p:spPr>
          <a:xfrm>
            <a:off x="8167024" y="2638899"/>
            <a:ext cx="727551" cy="307777"/>
          </a:xfrm>
          <a:prstGeom prst="rect">
            <a:avLst/>
          </a:prstGeom>
          <a:solidFill>
            <a:srgbClr val="046B9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AFC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48F167-3FAB-B046-B134-0340DD98136C}"/>
              </a:ext>
            </a:extLst>
          </p:cNvPr>
          <p:cNvSpPr txBox="1"/>
          <p:nvPr/>
        </p:nvSpPr>
        <p:spPr>
          <a:xfrm>
            <a:off x="7005169" y="3162291"/>
            <a:ext cx="727551" cy="307777"/>
          </a:xfrm>
          <a:prstGeom prst="rect">
            <a:avLst/>
          </a:prstGeom>
          <a:solidFill>
            <a:srgbClr val="B3E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FCC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8E48B9-C009-CE49-B60B-82528825E5C5}"/>
              </a:ext>
            </a:extLst>
          </p:cNvPr>
          <p:cNvSpPr txBox="1"/>
          <p:nvPr/>
        </p:nvSpPr>
        <p:spPr>
          <a:xfrm>
            <a:off x="7005169" y="3597876"/>
            <a:ext cx="727551" cy="307777"/>
          </a:xfrm>
          <a:prstGeom prst="rect">
            <a:avLst/>
          </a:prstGeom>
          <a:solidFill>
            <a:srgbClr val="B3E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CoE</a:t>
            </a: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24AA0A8D-B5BF-E847-87DA-10403EDE8E42}"/>
              </a:ext>
            </a:extLst>
          </p:cNvPr>
          <p:cNvCxnSpPr>
            <a:cxnSpLocks/>
            <a:stCxn id="67" idx="0"/>
            <a:endCxn id="6" idx="2"/>
          </p:cNvCxnSpPr>
          <p:nvPr/>
        </p:nvCxnSpPr>
        <p:spPr>
          <a:xfrm rot="5400000" flipH="1" flipV="1">
            <a:off x="8653155" y="2232969"/>
            <a:ext cx="283571" cy="528280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36E2082-A69D-7F49-825E-D430A8BF19CB}"/>
              </a:ext>
            </a:extLst>
          </p:cNvPr>
          <p:cNvSpPr txBox="1"/>
          <p:nvPr/>
        </p:nvSpPr>
        <p:spPr>
          <a:xfrm>
            <a:off x="8167024" y="3162291"/>
            <a:ext cx="727551" cy="307777"/>
          </a:xfrm>
          <a:prstGeom prst="rect">
            <a:avLst/>
          </a:prstGeom>
          <a:solidFill>
            <a:srgbClr val="B3E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CCDC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3B03CBD9-79CF-7E45-81CE-50EAEF9F1D30}"/>
              </a:ext>
            </a:extLst>
          </p:cNvPr>
          <p:cNvCxnSpPr>
            <a:cxnSpLocks/>
            <a:stCxn id="68" idx="0"/>
            <a:endCxn id="67" idx="2"/>
          </p:cNvCxnSpPr>
          <p:nvPr/>
        </p:nvCxnSpPr>
        <p:spPr>
          <a:xfrm rot="5400000" flipH="1" flipV="1">
            <a:off x="7842065" y="2473557"/>
            <a:ext cx="215615" cy="1161855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B4FF1C8-8B22-9244-8115-737C48B8FD88}"/>
              </a:ext>
            </a:extLst>
          </p:cNvPr>
          <p:cNvSpPr txBox="1"/>
          <p:nvPr/>
        </p:nvSpPr>
        <p:spPr>
          <a:xfrm>
            <a:off x="8167024" y="3576244"/>
            <a:ext cx="727551" cy="307777"/>
          </a:xfrm>
          <a:prstGeom prst="rect">
            <a:avLst/>
          </a:prstGeom>
          <a:solidFill>
            <a:srgbClr val="B3E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A4DBBF1-3EF1-064C-935E-21EBBE222685}"/>
              </a:ext>
            </a:extLst>
          </p:cNvPr>
          <p:cNvSpPr txBox="1"/>
          <p:nvPr/>
        </p:nvSpPr>
        <p:spPr>
          <a:xfrm>
            <a:off x="6576393" y="4201065"/>
            <a:ext cx="591232" cy="307777"/>
          </a:xfrm>
          <a:prstGeom prst="rect">
            <a:avLst/>
          </a:prstGeom>
          <a:solidFill>
            <a:srgbClr val="046B9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CIO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2FDC8FE-58AF-D548-A3B6-DB97A375B3CB}"/>
              </a:ext>
            </a:extLst>
          </p:cNvPr>
          <p:cNvSpPr txBox="1"/>
          <p:nvPr/>
        </p:nvSpPr>
        <p:spPr>
          <a:xfrm>
            <a:off x="8676454" y="4201065"/>
            <a:ext cx="852489" cy="307777"/>
          </a:xfrm>
          <a:prstGeom prst="rect">
            <a:avLst/>
          </a:prstGeom>
          <a:solidFill>
            <a:srgbClr val="046B9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IP/Legal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9DF425-3241-E548-B391-4277CEDD2B58}"/>
              </a:ext>
            </a:extLst>
          </p:cNvPr>
          <p:cNvSpPr txBox="1"/>
          <p:nvPr/>
        </p:nvSpPr>
        <p:spPr>
          <a:xfrm>
            <a:off x="9645231" y="4201065"/>
            <a:ext cx="843799" cy="307777"/>
          </a:xfrm>
          <a:prstGeom prst="rect">
            <a:avLst/>
          </a:prstGeom>
          <a:solidFill>
            <a:srgbClr val="046B9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Security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D76CEB-A1FD-DC4D-A710-02D33BD5C4F4}"/>
              </a:ext>
            </a:extLst>
          </p:cNvPr>
          <p:cNvSpPr txBox="1"/>
          <p:nvPr/>
        </p:nvSpPr>
        <p:spPr>
          <a:xfrm>
            <a:off x="11551245" y="4201060"/>
            <a:ext cx="480037" cy="318828"/>
          </a:xfrm>
          <a:prstGeom prst="rect">
            <a:avLst/>
          </a:prstGeom>
          <a:solidFill>
            <a:srgbClr val="046B9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IEC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630F0F-59A7-F542-88C6-EAF9C89984AB}"/>
              </a:ext>
            </a:extLst>
          </p:cNvPr>
          <p:cNvSpPr txBox="1"/>
          <p:nvPr/>
        </p:nvSpPr>
        <p:spPr>
          <a:xfrm>
            <a:off x="12147570" y="4201060"/>
            <a:ext cx="727551" cy="523220"/>
          </a:xfrm>
          <a:prstGeom prst="rect">
            <a:avLst/>
          </a:prstGeom>
          <a:solidFill>
            <a:srgbClr val="046B9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Public Affairs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69AB4AD-F1CC-BF4A-B125-6F20F0641240}"/>
              </a:ext>
            </a:extLst>
          </p:cNvPr>
          <p:cNvSpPr txBox="1"/>
          <p:nvPr/>
        </p:nvSpPr>
        <p:spPr>
          <a:xfrm>
            <a:off x="14354643" y="4201065"/>
            <a:ext cx="825614" cy="307777"/>
          </a:xfrm>
          <a:prstGeom prst="rect">
            <a:avLst/>
          </a:prstGeom>
          <a:solidFill>
            <a:srgbClr val="046B9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C-Suite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7C1E327-1F4E-7540-A49A-C791D00982B5}"/>
              </a:ext>
            </a:extLst>
          </p:cNvPr>
          <p:cNvSpPr txBox="1"/>
          <p:nvPr/>
        </p:nvSpPr>
        <p:spPr>
          <a:xfrm>
            <a:off x="10605318" y="4201060"/>
            <a:ext cx="829639" cy="523220"/>
          </a:xfrm>
          <a:prstGeom prst="rect">
            <a:avLst/>
          </a:prstGeom>
          <a:solidFill>
            <a:srgbClr val="046B9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Tech Transfer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2CF35D2-CF1C-344E-B857-0936AD28B57F}"/>
              </a:ext>
            </a:extLst>
          </p:cNvPr>
          <p:cNvSpPr txBox="1"/>
          <p:nvPr/>
        </p:nvSpPr>
        <p:spPr>
          <a:xfrm>
            <a:off x="9714341" y="5121293"/>
            <a:ext cx="705570" cy="276999"/>
          </a:xfrm>
          <a:prstGeom prst="rect">
            <a:avLst/>
          </a:prstGeom>
          <a:solidFill>
            <a:srgbClr val="046B9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OpSec</a:t>
            </a:r>
            <a:endParaRPr lang="en-US" sz="12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129EF40-ECF6-9C4F-ABDE-1C9555CEF31A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 flipV="1">
            <a:off x="10067126" y="4508842"/>
            <a:ext cx="0" cy="612451"/>
          </a:xfrm>
          <a:prstGeom prst="line">
            <a:avLst/>
          </a:prstGeom>
          <a:ln>
            <a:solidFill>
              <a:srgbClr val="046B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3E2C018-4276-BE44-B3BD-217A92AB341B}"/>
              </a:ext>
            </a:extLst>
          </p:cNvPr>
          <p:cNvSpPr txBox="1"/>
          <p:nvPr/>
        </p:nvSpPr>
        <p:spPr>
          <a:xfrm>
            <a:off x="7283913" y="4201060"/>
            <a:ext cx="1276248" cy="738664"/>
          </a:xfrm>
          <a:prstGeom prst="rect">
            <a:avLst/>
          </a:prstGeom>
          <a:solidFill>
            <a:srgbClr val="B3E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Office of Strategic Management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BCD599-A9A1-1641-858F-D65305732B8E}"/>
              </a:ext>
            </a:extLst>
          </p:cNvPr>
          <p:cNvSpPr txBox="1"/>
          <p:nvPr/>
        </p:nvSpPr>
        <p:spPr>
          <a:xfrm>
            <a:off x="12991409" y="4201065"/>
            <a:ext cx="1246955" cy="307777"/>
          </a:xfrm>
          <a:prstGeom prst="rect">
            <a:avLst/>
          </a:prstGeom>
          <a:solidFill>
            <a:srgbClr val="046B9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Directorates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BAABBB5-6312-CF44-9E5B-407B4F4FED9F}"/>
              </a:ext>
            </a:extLst>
          </p:cNvPr>
          <p:cNvCxnSpPr>
            <a:cxnSpLocks/>
            <a:stCxn id="66" idx="0"/>
            <a:endCxn id="6" idx="2"/>
          </p:cNvCxnSpPr>
          <p:nvPr/>
        </p:nvCxnSpPr>
        <p:spPr>
          <a:xfrm rot="16200000" flipV="1">
            <a:off x="9185594" y="2228810"/>
            <a:ext cx="283571" cy="536598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ECE4E1A-E601-D24E-BBD5-157FB15BB47E}"/>
              </a:ext>
            </a:extLst>
          </p:cNvPr>
          <p:cNvSpPr txBox="1"/>
          <p:nvPr/>
        </p:nvSpPr>
        <p:spPr>
          <a:xfrm>
            <a:off x="7293261" y="5121293"/>
            <a:ext cx="1257550" cy="276999"/>
          </a:xfrm>
          <a:prstGeom prst="rect">
            <a:avLst/>
          </a:prstGeom>
          <a:solidFill>
            <a:srgbClr val="046B9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Biz Acumen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D4B5776-C081-2F4B-8979-9D6CCD064BD0}"/>
              </a:ext>
            </a:extLst>
          </p:cNvPr>
          <p:cNvCxnSpPr>
            <a:cxnSpLocks/>
            <a:stCxn id="106" idx="2"/>
            <a:endCxn id="131" idx="0"/>
          </p:cNvCxnSpPr>
          <p:nvPr/>
        </p:nvCxnSpPr>
        <p:spPr>
          <a:xfrm flipH="1">
            <a:off x="7922041" y="4939724"/>
            <a:ext cx="1" cy="181564"/>
          </a:xfrm>
          <a:prstGeom prst="line">
            <a:avLst/>
          </a:prstGeom>
          <a:ln>
            <a:solidFill>
              <a:srgbClr val="046B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3ED467E-BCA4-A042-A89C-50B12402E77A}"/>
              </a:ext>
            </a:extLst>
          </p:cNvPr>
          <p:cNvSpPr txBox="1"/>
          <p:nvPr/>
        </p:nvSpPr>
        <p:spPr>
          <a:xfrm>
            <a:off x="10886590" y="5128627"/>
            <a:ext cx="527536" cy="276999"/>
          </a:xfrm>
          <a:prstGeom prst="rect">
            <a:avLst/>
          </a:prstGeom>
          <a:solidFill>
            <a:srgbClr val="B3E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UTD</a:t>
            </a:r>
          </a:p>
        </p:txBody>
      </p: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EAF9AC65-287A-B24E-B5C9-E2702423BEF1}"/>
              </a:ext>
            </a:extLst>
          </p:cNvPr>
          <p:cNvCxnSpPr>
            <a:cxnSpLocks/>
            <a:stCxn id="95" idx="0"/>
            <a:endCxn id="94" idx="2"/>
          </p:cNvCxnSpPr>
          <p:nvPr/>
        </p:nvCxnSpPr>
        <p:spPr>
          <a:xfrm rot="5400000" flipH="1" flipV="1">
            <a:off x="7542880" y="3213145"/>
            <a:ext cx="317044" cy="1658786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A6BCA80A-5BFA-6C4E-BE74-AEADFEA19FA0}"/>
              </a:ext>
            </a:extLst>
          </p:cNvPr>
          <p:cNvCxnSpPr>
            <a:cxnSpLocks/>
            <a:stCxn id="106" idx="0"/>
            <a:endCxn id="94" idx="2"/>
          </p:cNvCxnSpPr>
          <p:nvPr/>
        </p:nvCxnSpPr>
        <p:spPr>
          <a:xfrm rot="5400000" flipH="1" flipV="1">
            <a:off x="8067894" y="3738159"/>
            <a:ext cx="317044" cy="608758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242B6E28-2507-1742-A8D6-D31FADD0F0D0}"/>
              </a:ext>
            </a:extLst>
          </p:cNvPr>
          <p:cNvCxnSpPr>
            <a:cxnSpLocks/>
            <a:stCxn id="96" idx="0"/>
            <a:endCxn id="94" idx="2"/>
          </p:cNvCxnSpPr>
          <p:nvPr/>
        </p:nvCxnSpPr>
        <p:spPr>
          <a:xfrm rot="16200000" flipV="1">
            <a:off x="8658223" y="3756593"/>
            <a:ext cx="317044" cy="57189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682DCC89-7CAF-5D4A-9BDB-10CC89187452}"/>
              </a:ext>
            </a:extLst>
          </p:cNvPr>
          <p:cNvCxnSpPr>
            <a:cxnSpLocks/>
            <a:stCxn id="97" idx="0"/>
            <a:endCxn id="94" idx="2"/>
          </p:cNvCxnSpPr>
          <p:nvPr/>
        </p:nvCxnSpPr>
        <p:spPr>
          <a:xfrm rot="16200000" flipV="1">
            <a:off x="9140439" y="3274377"/>
            <a:ext cx="317044" cy="1536331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1EBEAAA3-BEF2-E346-8B05-3AFF413380EB}"/>
              </a:ext>
            </a:extLst>
          </p:cNvPr>
          <p:cNvCxnSpPr>
            <a:cxnSpLocks/>
            <a:stCxn id="101" idx="0"/>
            <a:endCxn id="94" idx="2"/>
          </p:cNvCxnSpPr>
          <p:nvPr/>
        </p:nvCxnSpPr>
        <p:spPr>
          <a:xfrm rot="16200000" flipV="1">
            <a:off x="9616942" y="2797869"/>
            <a:ext cx="317044" cy="2489338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931550CF-8EBD-1E47-9F2A-5C8303C328E2}"/>
              </a:ext>
            </a:extLst>
          </p:cNvPr>
          <p:cNvCxnSpPr>
            <a:cxnSpLocks/>
            <a:stCxn id="98" idx="0"/>
            <a:endCxn id="94" idx="2"/>
          </p:cNvCxnSpPr>
          <p:nvPr/>
        </p:nvCxnSpPr>
        <p:spPr>
          <a:xfrm rot="16200000" flipV="1">
            <a:off x="10002505" y="2412306"/>
            <a:ext cx="317044" cy="3260464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F927DA6E-A3DB-4340-A013-431848F1C7AD}"/>
              </a:ext>
            </a:extLst>
          </p:cNvPr>
          <p:cNvCxnSpPr>
            <a:cxnSpLocks/>
            <a:stCxn id="99" idx="0"/>
            <a:endCxn id="94" idx="2"/>
          </p:cNvCxnSpPr>
          <p:nvPr/>
        </p:nvCxnSpPr>
        <p:spPr>
          <a:xfrm rot="16200000" flipV="1">
            <a:off x="10362546" y="2052265"/>
            <a:ext cx="317044" cy="3980546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DDD9130F-95C8-0743-900F-CC76ABCE9CEE}"/>
              </a:ext>
            </a:extLst>
          </p:cNvPr>
          <p:cNvCxnSpPr>
            <a:cxnSpLocks/>
            <a:stCxn id="107" idx="0"/>
            <a:endCxn id="94" idx="2"/>
          </p:cNvCxnSpPr>
          <p:nvPr/>
        </p:nvCxnSpPr>
        <p:spPr>
          <a:xfrm rot="16200000" flipV="1">
            <a:off x="10914317" y="1500499"/>
            <a:ext cx="317044" cy="5084087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55279505-2CD6-8645-A5BF-90CAD4E08B90}"/>
              </a:ext>
            </a:extLst>
          </p:cNvPr>
          <p:cNvCxnSpPr>
            <a:cxnSpLocks/>
            <a:stCxn id="100" idx="0"/>
            <a:endCxn id="94" idx="2"/>
          </p:cNvCxnSpPr>
          <p:nvPr/>
        </p:nvCxnSpPr>
        <p:spPr>
          <a:xfrm rot="16200000" flipV="1">
            <a:off x="11490601" y="924215"/>
            <a:ext cx="317044" cy="6236655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40046566-0F81-C743-8A5E-DB077607B74E}"/>
              </a:ext>
            </a:extLst>
          </p:cNvPr>
          <p:cNvSpPr txBox="1"/>
          <p:nvPr/>
        </p:nvSpPr>
        <p:spPr>
          <a:xfrm>
            <a:off x="11532565" y="5128627"/>
            <a:ext cx="705570" cy="276999"/>
          </a:xfrm>
          <a:prstGeom prst="rect">
            <a:avLst/>
          </a:prstGeom>
          <a:solidFill>
            <a:srgbClr val="B3E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WMRD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6BB547C-1BB6-C24E-A6D2-25DD2F1C1D4E}"/>
              </a:ext>
            </a:extLst>
          </p:cNvPr>
          <p:cNvSpPr txBox="1"/>
          <p:nvPr/>
        </p:nvSpPr>
        <p:spPr>
          <a:xfrm>
            <a:off x="13068270" y="5128627"/>
            <a:ext cx="705570" cy="276999"/>
          </a:xfrm>
          <a:prstGeom prst="rect">
            <a:avLst/>
          </a:prstGeom>
          <a:solidFill>
            <a:srgbClr val="B3E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SEDD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D283435-0A9F-B749-8157-138CE1DFA0F2}"/>
              </a:ext>
            </a:extLst>
          </p:cNvPr>
          <p:cNvSpPr txBox="1"/>
          <p:nvPr/>
        </p:nvSpPr>
        <p:spPr>
          <a:xfrm>
            <a:off x="13892279" y="5128627"/>
            <a:ext cx="527536" cy="276999"/>
          </a:xfrm>
          <a:prstGeom prst="rect">
            <a:avLst/>
          </a:prstGeom>
          <a:solidFill>
            <a:srgbClr val="B3E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ARO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122C0BB-4EE3-2440-A109-931FABCF497F}"/>
              </a:ext>
            </a:extLst>
          </p:cNvPr>
          <p:cNvSpPr txBox="1"/>
          <p:nvPr/>
        </p:nvSpPr>
        <p:spPr>
          <a:xfrm>
            <a:off x="12356579" y="5128627"/>
            <a:ext cx="593257" cy="276999"/>
          </a:xfrm>
          <a:prstGeom prst="rect">
            <a:avLst/>
          </a:prstGeom>
          <a:solidFill>
            <a:srgbClr val="046B9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CISD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123F2E7-D490-014F-B627-0D830DB80EDC}"/>
              </a:ext>
            </a:extLst>
          </p:cNvPr>
          <p:cNvSpPr txBox="1"/>
          <p:nvPr/>
        </p:nvSpPr>
        <p:spPr>
          <a:xfrm>
            <a:off x="14538259" y="5128627"/>
            <a:ext cx="642003" cy="276999"/>
          </a:xfrm>
          <a:prstGeom prst="rect">
            <a:avLst/>
          </a:prstGeom>
          <a:solidFill>
            <a:srgbClr val="B3E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HRED</a:t>
            </a:r>
          </a:p>
        </p:txBody>
      </p: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7CFFA989-09B9-1A42-98AB-B92F6C3F108E}"/>
              </a:ext>
            </a:extLst>
          </p:cNvPr>
          <p:cNvCxnSpPr>
            <a:cxnSpLocks/>
            <a:stCxn id="107" idx="2"/>
            <a:endCxn id="137" idx="0"/>
          </p:cNvCxnSpPr>
          <p:nvPr/>
        </p:nvCxnSpPr>
        <p:spPr>
          <a:xfrm rot="5400000">
            <a:off x="12072733" y="3586467"/>
            <a:ext cx="619785" cy="2464524"/>
          </a:xfrm>
          <a:prstGeom prst="bentConnector3">
            <a:avLst>
              <a:gd name="adj1" fmla="val 64147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910D9BDA-5056-664F-9542-AD279EA97311}"/>
              </a:ext>
            </a:extLst>
          </p:cNvPr>
          <p:cNvCxnSpPr>
            <a:cxnSpLocks/>
            <a:stCxn id="107" idx="2"/>
            <a:endCxn id="166" idx="0"/>
          </p:cNvCxnSpPr>
          <p:nvPr/>
        </p:nvCxnSpPr>
        <p:spPr>
          <a:xfrm rot="5400000">
            <a:off x="12440229" y="3953963"/>
            <a:ext cx="619785" cy="1729532"/>
          </a:xfrm>
          <a:prstGeom prst="bentConnector3">
            <a:avLst>
              <a:gd name="adj1" fmla="val 64147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6933E818-F71D-1D48-80C4-B5BEF02D62F3}"/>
              </a:ext>
            </a:extLst>
          </p:cNvPr>
          <p:cNvCxnSpPr>
            <a:cxnSpLocks/>
            <a:stCxn id="107" idx="2"/>
            <a:endCxn id="171" idx="0"/>
          </p:cNvCxnSpPr>
          <p:nvPr/>
        </p:nvCxnSpPr>
        <p:spPr>
          <a:xfrm rot="5400000">
            <a:off x="12824156" y="4337895"/>
            <a:ext cx="619785" cy="961679"/>
          </a:xfrm>
          <a:prstGeom prst="bentConnector3">
            <a:avLst>
              <a:gd name="adj1" fmla="val 64147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A671B7B8-2F70-EE42-8246-4593BD1C5DFC}"/>
              </a:ext>
            </a:extLst>
          </p:cNvPr>
          <p:cNvCxnSpPr>
            <a:cxnSpLocks/>
            <a:stCxn id="107" idx="2"/>
            <a:endCxn id="167" idx="0"/>
          </p:cNvCxnSpPr>
          <p:nvPr/>
        </p:nvCxnSpPr>
        <p:spPr>
          <a:xfrm rot="5400000">
            <a:off x="13208082" y="4721821"/>
            <a:ext cx="619785" cy="193827"/>
          </a:xfrm>
          <a:prstGeom prst="bentConnector3">
            <a:avLst>
              <a:gd name="adj1" fmla="val 64147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C8D4FDFE-6C80-D545-8C1B-623AD44E1FDA}"/>
              </a:ext>
            </a:extLst>
          </p:cNvPr>
          <p:cNvCxnSpPr>
            <a:cxnSpLocks/>
            <a:stCxn id="107" idx="2"/>
            <a:endCxn id="168" idx="0"/>
          </p:cNvCxnSpPr>
          <p:nvPr/>
        </p:nvCxnSpPr>
        <p:spPr>
          <a:xfrm rot="16200000" flipH="1">
            <a:off x="13575577" y="4548151"/>
            <a:ext cx="619785" cy="541165"/>
          </a:xfrm>
          <a:prstGeom prst="bentConnector3">
            <a:avLst>
              <a:gd name="adj1" fmla="val 64147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2090D752-3B14-244A-BDC0-7612341019E1}"/>
              </a:ext>
            </a:extLst>
          </p:cNvPr>
          <p:cNvCxnSpPr>
            <a:cxnSpLocks/>
            <a:stCxn id="107" idx="2"/>
            <a:endCxn id="172" idx="0"/>
          </p:cNvCxnSpPr>
          <p:nvPr/>
        </p:nvCxnSpPr>
        <p:spPr>
          <a:xfrm rot="16200000" flipH="1">
            <a:off x="13927182" y="4196542"/>
            <a:ext cx="619785" cy="1244374"/>
          </a:xfrm>
          <a:prstGeom prst="bentConnector3">
            <a:avLst>
              <a:gd name="adj1" fmla="val 64147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B0CFD05C-F395-5B4E-A85C-78613B0EC7F2}"/>
              </a:ext>
            </a:extLst>
          </p:cNvPr>
          <p:cNvSpPr txBox="1"/>
          <p:nvPr/>
        </p:nvSpPr>
        <p:spPr>
          <a:xfrm>
            <a:off x="12817130" y="5656612"/>
            <a:ext cx="777408" cy="461665"/>
          </a:xfrm>
          <a:prstGeom prst="rect">
            <a:avLst/>
          </a:prstGeom>
          <a:solidFill>
            <a:srgbClr val="B3E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Division Chiefs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BFC5C2E-93C7-E948-9205-F69FD4A790B3}"/>
              </a:ext>
            </a:extLst>
          </p:cNvPr>
          <p:cNvSpPr txBox="1"/>
          <p:nvPr/>
        </p:nvSpPr>
        <p:spPr>
          <a:xfrm>
            <a:off x="13669872" y="5656612"/>
            <a:ext cx="714813" cy="461665"/>
          </a:xfrm>
          <a:prstGeom prst="rect">
            <a:avLst/>
          </a:prstGeom>
          <a:solidFill>
            <a:srgbClr val="B3E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Admin Officers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A4509C1-B260-CE4B-BDE6-015AFEF14B19}"/>
              </a:ext>
            </a:extLst>
          </p:cNvPr>
          <p:cNvSpPr txBox="1"/>
          <p:nvPr/>
        </p:nvSpPr>
        <p:spPr>
          <a:xfrm>
            <a:off x="10450600" y="5656612"/>
            <a:ext cx="986465" cy="461665"/>
          </a:xfrm>
          <a:prstGeom prst="rect">
            <a:avLst/>
          </a:prstGeom>
          <a:solidFill>
            <a:srgbClr val="B3E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OSS Policy Admin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D72494B-0F8D-164E-8C11-E582692AE154}"/>
              </a:ext>
            </a:extLst>
          </p:cNvPr>
          <p:cNvSpPr txBox="1"/>
          <p:nvPr/>
        </p:nvSpPr>
        <p:spPr>
          <a:xfrm>
            <a:off x="11512388" y="5656612"/>
            <a:ext cx="1229414" cy="461665"/>
          </a:xfrm>
          <a:prstGeom prst="rect">
            <a:avLst/>
          </a:prstGeom>
          <a:solidFill>
            <a:srgbClr val="046B9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Supervisors / Branch Chiefs</a:t>
            </a:r>
          </a:p>
        </p:txBody>
      </p:sp>
      <p:cxnSp>
        <p:nvCxnSpPr>
          <p:cNvPr id="210" name="Elbow Connector 209">
            <a:extLst>
              <a:ext uri="{FF2B5EF4-FFF2-40B4-BE49-F238E27FC236}">
                <a16:creationId xmlns:a16="http://schemas.microsoft.com/office/drawing/2014/main" id="{D78BAC60-1863-4540-B207-6E988BE91E1A}"/>
              </a:ext>
            </a:extLst>
          </p:cNvPr>
          <p:cNvCxnSpPr>
            <a:cxnSpLocks/>
            <a:stCxn id="171" idx="2"/>
            <a:endCxn id="208" idx="0"/>
          </p:cNvCxnSpPr>
          <p:nvPr/>
        </p:nvCxnSpPr>
        <p:spPr>
          <a:xfrm rot="5400000">
            <a:off x="11673023" y="4676432"/>
            <a:ext cx="250986" cy="1709375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14B6DAB7-E66F-E747-8F4A-7480446184CC}"/>
              </a:ext>
            </a:extLst>
          </p:cNvPr>
          <p:cNvCxnSpPr>
            <a:cxnSpLocks/>
            <a:stCxn id="171" idx="2"/>
            <a:endCxn id="209" idx="0"/>
          </p:cNvCxnSpPr>
          <p:nvPr/>
        </p:nvCxnSpPr>
        <p:spPr>
          <a:xfrm rot="5400000">
            <a:off x="12264656" y="5268060"/>
            <a:ext cx="250986" cy="526108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797A6DD4-41CA-1F44-8244-F59772E189EE}"/>
              </a:ext>
            </a:extLst>
          </p:cNvPr>
          <p:cNvCxnSpPr>
            <a:cxnSpLocks/>
            <a:stCxn id="171" idx="2"/>
            <a:endCxn id="206" idx="0"/>
          </p:cNvCxnSpPr>
          <p:nvPr/>
        </p:nvCxnSpPr>
        <p:spPr>
          <a:xfrm rot="16200000" flipH="1">
            <a:off x="12804025" y="5254803"/>
            <a:ext cx="250986" cy="552631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43D124FC-36BC-1247-BF1F-7E9B4A23435E}"/>
              </a:ext>
            </a:extLst>
          </p:cNvPr>
          <p:cNvCxnSpPr>
            <a:cxnSpLocks/>
            <a:stCxn id="207" idx="0"/>
            <a:endCxn id="171" idx="2"/>
          </p:cNvCxnSpPr>
          <p:nvPr/>
        </p:nvCxnSpPr>
        <p:spPr>
          <a:xfrm rot="16200000" flipV="1">
            <a:off x="13214746" y="4844083"/>
            <a:ext cx="250986" cy="1374071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4E335643-BE0C-FD4B-AD81-113DA9D3CDAF}"/>
              </a:ext>
            </a:extLst>
          </p:cNvPr>
          <p:cNvSpPr txBox="1"/>
          <p:nvPr/>
        </p:nvSpPr>
        <p:spPr>
          <a:xfrm>
            <a:off x="11512388" y="6215549"/>
            <a:ext cx="1229414" cy="261610"/>
          </a:xfrm>
          <a:prstGeom prst="rect">
            <a:avLst/>
          </a:prstGeom>
          <a:solidFill>
            <a:srgbClr val="046B9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Developers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BFA7907-A8C5-6048-BCCC-A58AA92F37BB}"/>
              </a:ext>
            </a:extLst>
          </p:cNvPr>
          <p:cNvSpPr txBox="1"/>
          <p:nvPr/>
        </p:nvSpPr>
        <p:spPr>
          <a:xfrm>
            <a:off x="11184968" y="6647356"/>
            <a:ext cx="1054673" cy="261610"/>
          </a:xfrm>
          <a:prstGeom prst="rect">
            <a:avLst/>
          </a:prstGeom>
          <a:solidFill>
            <a:srgbClr val="046B9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Contractors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580518C7-54A2-9042-A2C2-72486BCB502C}"/>
              </a:ext>
            </a:extLst>
          </p:cNvPr>
          <p:cNvSpPr txBox="1"/>
          <p:nvPr/>
        </p:nvSpPr>
        <p:spPr>
          <a:xfrm>
            <a:off x="12333296" y="6653686"/>
            <a:ext cx="817021" cy="261610"/>
          </a:xfrm>
          <a:prstGeom prst="rect">
            <a:avLst/>
          </a:prstGeom>
          <a:solidFill>
            <a:srgbClr val="046B9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Civilians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9586E6E8-66FC-A84A-A7C9-D0CEBA7A58BF}"/>
              </a:ext>
            </a:extLst>
          </p:cNvPr>
          <p:cNvSpPr txBox="1"/>
          <p:nvPr/>
        </p:nvSpPr>
        <p:spPr>
          <a:xfrm>
            <a:off x="11310079" y="7034218"/>
            <a:ext cx="817021" cy="261610"/>
          </a:xfrm>
          <a:prstGeom prst="rect">
            <a:avLst/>
          </a:prstGeom>
          <a:solidFill>
            <a:srgbClr val="B3E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Post Doc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143B2EA9-5A35-8346-871A-484E787DCC03}"/>
              </a:ext>
            </a:extLst>
          </p:cNvPr>
          <p:cNvCxnSpPr>
            <a:cxnSpLocks/>
            <a:stCxn id="67" idx="2"/>
            <a:endCxn id="87" idx="0"/>
          </p:cNvCxnSpPr>
          <p:nvPr/>
        </p:nvCxnSpPr>
        <p:spPr>
          <a:xfrm>
            <a:off x="8530795" y="2946676"/>
            <a:ext cx="0" cy="21561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9139A5A5-326B-6A44-BFB5-6C0A458FD99F}"/>
              </a:ext>
            </a:extLst>
          </p:cNvPr>
          <p:cNvCxnSpPr>
            <a:cxnSpLocks/>
            <a:stCxn id="87" idx="2"/>
            <a:endCxn id="94" idx="0"/>
          </p:cNvCxnSpPr>
          <p:nvPr/>
        </p:nvCxnSpPr>
        <p:spPr>
          <a:xfrm>
            <a:off x="8530795" y="3470063"/>
            <a:ext cx="0" cy="10617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A85413CC-5A81-AF4A-9A85-070D0973E658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7368940" y="3470063"/>
            <a:ext cx="0" cy="12780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D1487618-E40E-CB4C-847E-B0C7A2277FBB}"/>
              </a:ext>
            </a:extLst>
          </p:cNvPr>
          <p:cNvCxnSpPr>
            <a:cxnSpLocks/>
            <a:stCxn id="224" idx="2"/>
            <a:endCxn id="226" idx="0"/>
          </p:cNvCxnSpPr>
          <p:nvPr/>
        </p:nvCxnSpPr>
        <p:spPr>
          <a:xfrm>
            <a:off x="11712305" y="6908966"/>
            <a:ext cx="6285" cy="12525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AD223FBE-590E-454F-A009-AD1AFCBB8257}"/>
              </a:ext>
            </a:extLst>
          </p:cNvPr>
          <p:cNvCxnSpPr>
            <a:cxnSpLocks/>
            <a:stCxn id="223" idx="2"/>
            <a:endCxn id="224" idx="0"/>
          </p:cNvCxnSpPr>
          <p:nvPr/>
        </p:nvCxnSpPr>
        <p:spPr>
          <a:xfrm rot="5400000">
            <a:off x="11834605" y="6354865"/>
            <a:ext cx="170197" cy="414795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Elbow Connector 306">
            <a:extLst>
              <a:ext uri="{FF2B5EF4-FFF2-40B4-BE49-F238E27FC236}">
                <a16:creationId xmlns:a16="http://schemas.microsoft.com/office/drawing/2014/main" id="{E17BBEFA-A5EC-E046-AC81-13AF8609A7B6}"/>
              </a:ext>
            </a:extLst>
          </p:cNvPr>
          <p:cNvCxnSpPr>
            <a:cxnSpLocks/>
            <a:stCxn id="223" idx="2"/>
            <a:endCxn id="225" idx="0"/>
          </p:cNvCxnSpPr>
          <p:nvPr/>
        </p:nvCxnSpPr>
        <p:spPr>
          <a:xfrm rot="16200000" flipH="1">
            <a:off x="12346190" y="6258073"/>
            <a:ext cx="176527" cy="614707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F151E19A-E9F7-D14E-9897-283B742EC187}"/>
              </a:ext>
            </a:extLst>
          </p:cNvPr>
          <p:cNvCxnSpPr>
            <a:cxnSpLocks/>
            <a:stCxn id="209" idx="2"/>
            <a:endCxn id="223" idx="0"/>
          </p:cNvCxnSpPr>
          <p:nvPr/>
        </p:nvCxnSpPr>
        <p:spPr>
          <a:xfrm>
            <a:off x="12127095" y="6118277"/>
            <a:ext cx="0" cy="9727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B36EFDD8-B890-7249-9587-BF7DC2630BEB}"/>
              </a:ext>
            </a:extLst>
          </p:cNvPr>
          <p:cNvSpPr txBox="1"/>
          <p:nvPr/>
        </p:nvSpPr>
        <p:spPr>
          <a:xfrm>
            <a:off x="12285756" y="2613786"/>
            <a:ext cx="1050910" cy="307777"/>
          </a:xfrm>
          <a:prstGeom prst="rect">
            <a:avLst/>
          </a:prstGeom>
          <a:solidFill>
            <a:srgbClr val="B3E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Navy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AC06A20C-A3A9-8646-A538-AFBAD3F3B0E6}"/>
              </a:ext>
            </a:extLst>
          </p:cNvPr>
          <p:cNvSpPr txBox="1"/>
          <p:nvPr/>
        </p:nvSpPr>
        <p:spPr>
          <a:xfrm>
            <a:off x="14077136" y="2618519"/>
            <a:ext cx="1050910" cy="307777"/>
          </a:xfrm>
          <a:prstGeom prst="rect">
            <a:avLst/>
          </a:prstGeom>
          <a:solidFill>
            <a:srgbClr val="B3E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Air Force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7AFF42C0-284A-F74D-9067-67DE9D5FF155}"/>
              </a:ext>
            </a:extLst>
          </p:cNvPr>
          <p:cNvSpPr txBox="1"/>
          <p:nvPr/>
        </p:nvSpPr>
        <p:spPr>
          <a:xfrm>
            <a:off x="14077137" y="3154135"/>
            <a:ext cx="1050910" cy="307777"/>
          </a:xfrm>
          <a:prstGeom prst="rect">
            <a:avLst/>
          </a:prstGeom>
          <a:solidFill>
            <a:srgbClr val="B3E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AFRL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70FDBB7-D7AC-0148-AF83-1B7EC6E8F093}"/>
              </a:ext>
            </a:extLst>
          </p:cNvPr>
          <p:cNvSpPr txBox="1"/>
          <p:nvPr/>
        </p:nvSpPr>
        <p:spPr>
          <a:xfrm>
            <a:off x="11725157" y="3139662"/>
            <a:ext cx="1050910" cy="307777"/>
          </a:xfrm>
          <a:prstGeom prst="rect">
            <a:avLst/>
          </a:prstGeom>
          <a:solidFill>
            <a:srgbClr val="B3E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ONR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F26A795D-6558-8D48-B9E2-8567504CD57D}"/>
              </a:ext>
            </a:extLst>
          </p:cNvPr>
          <p:cNvSpPr txBox="1"/>
          <p:nvPr/>
        </p:nvSpPr>
        <p:spPr>
          <a:xfrm>
            <a:off x="12895703" y="3153933"/>
            <a:ext cx="1050910" cy="307777"/>
          </a:xfrm>
          <a:prstGeom prst="rect">
            <a:avLst/>
          </a:prstGeom>
          <a:solidFill>
            <a:srgbClr val="B3E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NRL</a:t>
            </a: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19968027-F5AE-2046-BAE5-E94A30EC03E1}"/>
              </a:ext>
            </a:extLst>
          </p:cNvPr>
          <p:cNvSpPr/>
          <p:nvPr/>
        </p:nvSpPr>
        <p:spPr>
          <a:xfrm>
            <a:off x="11625912" y="2057149"/>
            <a:ext cx="3590288" cy="154578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3E25702A-F590-814C-803B-FA207C8832BF}"/>
              </a:ext>
            </a:extLst>
          </p:cNvPr>
          <p:cNvSpPr txBox="1"/>
          <p:nvPr/>
        </p:nvSpPr>
        <p:spPr>
          <a:xfrm>
            <a:off x="11632298" y="2070479"/>
            <a:ext cx="358390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>
                <a:solidFill>
                  <a:srgbClr val="046B9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Orgs with unmet needs</a:t>
            </a:r>
          </a:p>
        </p:txBody>
      </p:sp>
      <p:cxnSp>
        <p:nvCxnSpPr>
          <p:cNvPr id="338" name="Elbow Connector 337">
            <a:extLst>
              <a:ext uri="{FF2B5EF4-FFF2-40B4-BE49-F238E27FC236}">
                <a16:creationId xmlns:a16="http://schemas.microsoft.com/office/drawing/2014/main" id="{3146B70B-3FA2-A740-B227-249E4E3AC1B3}"/>
              </a:ext>
            </a:extLst>
          </p:cNvPr>
          <p:cNvCxnSpPr>
            <a:cxnSpLocks/>
            <a:stCxn id="331" idx="2"/>
            <a:endCxn id="335" idx="0"/>
          </p:cNvCxnSpPr>
          <p:nvPr/>
        </p:nvCxnSpPr>
        <p:spPr>
          <a:xfrm rot="16200000" flipH="1">
            <a:off x="12999999" y="2732774"/>
            <a:ext cx="232370" cy="609947"/>
          </a:xfrm>
          <a:prstGeom prst="bentConnector3">
            <a:avLst>
              <a:gd name="adj1" fmla="val 45627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Elbow Connector 338">
            <a:extLst>
              <a:ext uri="{FF2B5EF4-FFF2-40B4-BE49-F238E27FC236}">
                <a16:creationId xmlns:a16="http://schemas.microsoft.com/office/drawing/2014/main" id="{1D486BA8-2A70-C04C-8BF2-D026F1BF0043}"/>
              </a:ext>
            </a:extLst>
          </p:cNvPr>
          <p:cNvCxnSpPr>
            <a:cxnSpLocks/>
            <a:stCxn id="331" idx="2"/>
            <a:endCxn id="334" idx="0"/>
          </p:cNvCxnSpPr>
          <p:nvPr/>
        </p:nvCxnSpPr>
        <p:spPr>
          <a:xfrm rot="5400000">
            <a:off x="12421868" y="2750313"/>
            <a:ext cx="218099" cy="56059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5D1F99A-3F42-7040-A14D-15FD32BC49D3}"/>
              </a:ext>
            </a:extLst>
          </p:cNvPr>
          <p:cNvCxnSpPr>
            <a:cxnSpLocks/>
            <a:stCxn id="332" idx="2"/>
            <a:endCxn id="333" idx="0"/>
          </p:cNvCxnSpPr>
          <p:nvPr/>
        </p:nvCxnSpPr>
        <p:spPr>
          <a:xfrm>
            <a:off x="14602596" y="2926296"/>
            <a:ext cx="1" cy="2278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Box 380">
            <a:extLst>
              <a:ext uri="{FF2B5EF4-FFF2-40B4-BE49-F238E27FC236}">
                <a16:creationId xmlns:a16="http://schemas.microsoft.com/office/drawing/2014/main" id="{CA0ADAFB-BE8B-7843-B9A8-0A174C83EBC0}"/>
              </a:ext>
            </a:extLst>
          </p:cNvPr>
          <p:cNvSpPr txBox="1"/>
          <p:nvPr/>
        </p:nvSpPr>
        <p:spPr>
          <a:xfrm>
            <a:off x="13438554" y="172145"/>
            <a:ext cx="106427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solidFill>
                  <a:srgbClr val="046B9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Legend: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49C23142-204B-BC4F-844D-811FA5E7B927}"/>
              </a:ext>
            </a:extLst>
          </p:cNvPr>
          <p:cNvSpPr txBox="1"/>
          <p:nvPr/>
        </p:nvSpPr>
        <p:spPr>
          <a:xfrm>
            <a:off x="13513263" y="526046"/>
            <a:ext cx="2132509" cy="276999"/>
          </a:xfrm>
          <a:prstGeom prst="rect">
            <a:avLst/>
          </a:prstGeom>
          <a:solidFill>
            <a:srgbClr val="B3E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Identified Stakeholders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DC6810C4-619B-BA44-902B-E241B8CEF992}"/>
              </a:ext>
            </a:extLst>
          </p:cNvPr>
          <p:cNvSpPr txBox="1"/>
          <p:nvPr/>
        </p:nvSpPr>
        <p:spPr>
          <a:xfrm>
            <a:off x="13505242" y="902974"/>
            <a:ext cx="2153595" cy="461665"/>
          </a:xfrm>
          <a:prstGeom prst="rect">
            <a:avLst/>
          </a:prstGeom>
          <a:solidFill>
            <a:srgbClr val="046B9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Stakeholders addressed in current research plan </a:t>
            </a:r>
          </a:p>
        </p:txBody>
      </p:sp>
      <p:pic>
        <p:nvPicPr>
          <p:cNvPr id="388" name="Picture 387">
            <a:extLst>
              <a:ext uri="{FF2B5EF4-FFF2-40B4-BE49-F238E27FC236}">
                <a16:creationId xmlns:a16="http://schemas.microsoft.com/office/drawing/2014/main" id="{7D308793-8ED2-554F-8FDB-FC3887D50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92" y="222686"/>
            <a:ext cx="512858" cy="51285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8EC00D12-9A9A-4A4B-BD0F-63ED72BEDAA8}"/>
              </a:ext>
            </a:extLst>
          </p:cNvPr>
          <p:cNvSpPr/>
          <p:nvPr/>
        </p:nvSpPr>
        <p:spPr>
          <a:xfrm>
            <a:off x="1921623" y="4422629"/>
            <a:ext cx="2932198" cy="2932198"/>
          </a:xfrm>
          <a:prstGeom prst="ellipse">
            <a:avLst/>
          </a:prstGeom>
          <a:solidFill>
            <a:srgbClr val="1C3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ARL Open Source Software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CAD36E-4886-0B48-BC26-3AB7882B5F1F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802371" y="4537112"/>
            <a:ext cx="1214980" cy="868510"/>
          </a:xfrm>
          <a:prstGeom prst="line">
            <a:avLst/>
          </a:prstGeom>
          <a:ln>
            <a:solidFill>
              <a:srgbClr val="046B99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27A86BD-5CDA-6F49-AE13-20D525E23D8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821454" y="3229556"/>
            <a:ext cx="430113" cy="1290335"/>
          </a:xfrm>
          <a:prstGeom prst="line">
            <a:avLst/>
          </a:prstGeom>
          <a:ln>
            <a:solidFill>
              <a:srgbClr val="046B99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84B9090-47FD-AB42-8CFF-D68C4D2F6D9E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1408721" y="3231396"/>
            <a:ext cx="1003981" cy="1492884"/>
          </a:xfrm>
          <a:prstGeom prst="line">
            <a:avLst/>
          </a:prstGeom>
          <a:ln>
            <a:solidFill>
              <a:srgbClr val="046B99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D2753456-3258-294E-A85F-A9D4DF58AD50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5400000">
            <a:off x="969170" y="2290415"/>
            <a:ext cx="263232" cy="4534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0F6B6ECE-7B22-224C-8894-DA07BBF453E6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rot="16200000" flipH="1">
            <a:off x="1445916" y="2267164"/>
            <a:ext cx="254316" cy="4910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9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</TotalTime>
  <Words>107</Words>
  <Application>Microsoft Macintosh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cp:lastPrinted>2019-05-02T19:43:29Z</cp:lastPrinted>
  <dcterms:created xsi:type="dcterms:W3CDTF">2019-05-02T15:45:54Z</dcterms:created>
  <dcterms:modified xsi:type="dcterms:W3CDTF">2019-05-03T11:19:01Z</dcterms:modified>
</cp:coreProperties>
</file>