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7" r:id="rId2"/>
  </p:sldIdLst>
  <p:sldSz cx="30632400" cy="10287000"/>
  <p:notesSz cx="6858000" cy="9144000"/>
  <p:defaultTextStyle>
    <a:defPPr>
      <a:defRPr lang="en-US"/>
    </a:defPPr>
    <a:lvl1pPr marL="0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1pPr>
    <a:lvl2pPr marL="620048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2pPr>
    <a:lvl3pPr marL="1240095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3pPr>
    <a:lvl4pPr marL="1860143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4pPr>
    <a:lvl5pPr marL="2480189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5pPr>
    <a:lvl6pPr marL="3100238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6pPr>
    <a:lvl7pPr marL="3720284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7pPr>
    <a:lvl8pPr marL="4340331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8pPr>
    <a:lvl9pPr marL="4960379" algn="l" defTabSz="1240095" rtl="0" eaLnBrk="1" latinLnBrk="0" hangingPunct="1">
      <a:defRPr sz="2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FF"/>
    <a:srgbClr val="046B99"/>
    <a:srgbClr val="B3EFFF"/>
    <a:srgbClr val="CFF0E6"/>
    <a:srgbClr val="1C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666"/>
  </p:normalViewPr>
  <p:slideViewPr>
    <p:cSldViewPr snapToGrid="0" snapToObjects="1">
      <p:cViewPr>
        <p:scale>
          <a:sx n="100" d="100"/>
          <a:sy n="100" d="100"/>
        </p:scale>
        <p:origin x="-5648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9050" y="1683545"/>
            <a:ext cx="229743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050" y="5403057"/>
            <a:ext cx="229743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1311" y="547688"/>
            <a:ext cx="6605111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5977" y="547688"/>
            <a:ext cx="19432429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23" y="2564608"/>
            <a:ext cx="26420445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023" y="6884195"/>
            <a:ext cx="26420445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5978" y="2738438"/>
            <a:ext cx="1301877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07653" y="2738438"/>
            <a:ext cx="1301877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967" y="547688"/>
            <a:ext cx="26420445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9969" y="2521745"/>
            <a:ext cx="1295894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9969" y="3757613"/>
            <a:ext cx="12958940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07652" y="2521745"/>
            <a:ext cx="1302276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07652" y="3757613"/>
            <a:ext cx="13022760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969" y="685800"/>
            <a:ext cx="9879745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760" y="1481138"/>
            <a:ext cx="15507653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9969" y="3086100"/>
            <a:ext cx="9879745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969" y="685800"/>
            <a:ext cx="9879745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22760" y="1481138"/>
            <a:ext cx="15507653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9969" y="3086100"/>
            <a:ext cx="9879745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978" y="547688"/>
            <a:ext cx="26420445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978" y="2738438"/>
            <a:ext cx="26420445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5978" y="9534526"/>
            <a:ext cx="689229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8C9D-0BFB-724B-8EE4-5D2F9EE07851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46983" y="9534526"/>
            <a:ext cx="1033843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34133" y="9534526"/>
            <a:ext cx="689229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B6C8-1BDA-B840-A316-A6E0FB7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64837C3-70BE-6944-A1C8-EA1A51BD9436}"/>
              </a:ext>
            </a:extLst>
          </p:cNvPr>
          <p:cNvCxnSpPr>
            <a:cxnSpLocks/>
          </p:cNvCxnSpPr>
          <p:nvPr/>
        </p:nvCxnSpPr>
        <p:spPr>
          <a:xfrm>
            <a:off x="1911069" y="1069953"/>
            <a:ext cx="36040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7A4848D-28ED-4D4C-B427-091FE26A04DA}"/>
              </a:ext>
            </a:extLst>
          </p:cNvPr>
          <p:cNvSpPr/>
          <p:nvPr/>
        </p:nvSpPr>
        <p:spPr>
          <a:xfrm>
            <a:off x="283011" y="2753295"/>
            <a:ext cx="1340867" cy="661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Principal Developer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42366-1710-7344-BD79-66D9FE649DDC}"/>
              </a:ext>
            </a:extLst>
          </p:cNvPr>
          <p:cNvSpPr/>
          <p:nvPr/>
        </p:nvSpPr>
        <p:spPr>
          <a:xfrm>
            <a:off x="283011" y="3952854"/>
            <a:ext cx="1340867" cy="692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Supervisor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E9CC7-A5FD-684E-9B0A-8F08F846377C}"/>
              </a:ext>
            </a:extLst>
          </p:cNvPr>
          <p:cNvSpPr/>
          <p:nvPr/>
        </p:nvSpPr>
        <p:spPr>
          <a:xfrm>
            <a:off x="283011" y="5269601"/>
            <a:ext cx="1340867" cy="6920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OPSEC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2063-4E1B-CA44-83E2-0C236FC4DE65}"/>
              </a:ext>
            </a:extLst>
          </p:cNvPr>
          <p:cNvSpPr/>
          <p:nvPr/>
        </p:nvSpPr>
        <p:spPr>
          <a:xfrm>
            <a:off x="283011" y="6570708"/>
            <a:ext cx="1340867" cy="69208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A4FD0-FF0D-B246-956B-5AFB05988337}"/>
              </a:ext>
            </a:extLst>
          </p:cNvPr>
          <p:cNvSpPr/>
          <p:nvPr/>
        </p:nvSpPr>
        <p:spPr>
          <a:xfrm>
            <a:off x="283011" y="7902737"/>
            <a:ext cx="1340867" cy="69208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ARL Legal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6D05E-4E31-9E4E-BC93-9430E429C8DF}"/>
              </a:ext>
            </a:extLst>
          </p:cNvPr>
          <p:cNvSpPr/>
          <p:nvPr/>
        </p:nvSpPr>
        <p:spPr>
          <a:xfrm>
            <a:off x="244834" y="9136056"/>
            <a:ext cx="1340867" cy="9077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Technology Transfer and Outreach Office (T2O2)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8200907-4F00-D645-AC4B-FF68AF83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6" y="226296"/>
            <a:ext cx="512858" cy="51285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0A0049F-F52A-B14C-8BBB-7AE655A0AE80}"/>
              </a:ext>
            </a:extLst>
          </p:cNvPr>
          <p:cNvSpPr txBox="1"/>
          <p:nvPr/>
        </p:nvSpPr>
        <p:spPr>
          <a:xfrm>
            <a:off x="915267" y="225680"/>
            <a:ext cx="953374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Army Research Lab (ARL) OSS Process Workflow 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— Intended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1CD5A4-FBA6-E340-88DC-E66D44B1695F}"/>
              </a:ext>
            </a:extLst>
          </p:cNvPr>
          <p:cNvSpPr txBox="1"/>
          <p:nvPr/>
        </p:nvSpPr>
        <p:spPr>
          <a:xfrm>
            <a:off x="244835" y="2349138"/>
            <a:ext cx="1770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STAKEHOLDER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F9A54D-4BD3-0A4E-BE2A-E86FBBF6EB15}"/>
              </a:ext>
            </a:extLst>
          </p:cNvPr>
          <p:cNvSpPr txBox="1"/>
          <p:nvPr/>
        </p:nvSpPr>
        <p:spPr>
          <a:xfrm>
            <a:off x="2073790" y="937690"/>
            <a:ext cx="33109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INFORMAL APPROVAL FOR MAJOR RELEASE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E35BB8-85B9-DD40-A93E-31778150ABA4}"/>
              </a:ext>
            </a:extLst>
          </p:cNvPr>
          <p:cNvSpPr/>
          <p:nvPr/>
        </p:nvSpPr>
        <p:spPr>
          <a:xfrm>
            <a:off x="1881500" y="1305562"/>
            <a:ext cx="899985" cy="782730"/>
          </a:xfrm>
          <a:prstGeom prst="rect">
            <a:avLst/>
          </a:prstGeom>
          <a:solidFill>
            <a:srgbClr val="B3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Preparation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A4B510-C362-2643-A28A-60FFE259CBD2}"/>
              </a:ext>
            </a:extLst>
          </p:cNvPr>
          <p:cNvSpPr/>
          <p:nvPr/>
        </p:nvSpPr>
        <p:spPr>
          <a:xfrm>
            <a:off x="2881625" y="1305562"/>
            <a:ext cx="1000125" cy="782730"/>
          </a:xfrm>
          <a:prstGeom prst="rect">
            <a:avLst/>
          </a:prstGeom>
          <a:solidFill>
            <a:srgbClr val="B3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 approval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B4CA94-43E5-3742-822A-D727C398D8DE}"/>
              </a:ext>
            </a:extLst>
          </p:cNvPr>
          <p:cNvSpPr/>
          <p:nvPr/>
        </p:nvSpPr>
        <p:spPr>
          <a:xfrm>
            <a:off x="12229711" y="130556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project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BBFB64-4753-0F47-9F84-76901D1E2599}"/>
              </a:ext>
            </a:extLst>
          </p:cNvPr>
          <p:cNvSpPr/>
          <p:nvPr/>
        </p:nvSpPr>
        <p:spPr>
          <a:xfrm>
            <a:off x="14229961" y="130556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OPSEC check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C8257C6-4857-C84F-8A3E-F63A458F4A74}"/>
              </a:ext>
            </a:extLst>
          </p:cNvPr>
          <p:cNvSpPr/>
          <p:nvPr/>
        </p:nvSpPr>
        <p:spPr>
          <a:xfrm>
            <a:off x="15230086" y="130556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License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007138-2599-4446-AB4E-5DEA2CE4EF35}"/>
              </a:ext>
            </a:extLst>
          </p:cNvPr>
          <p:cNvSpPr/>
          <p:nvPr/>
        </p:nvSpPr>
        <p:spPr>
          <a:xfrm>
            <a:off x="16230211" y="130556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release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249CFE-AA80-834B-B954-8330D19B864C}"/>
              </a:ext>
            </a:extLst>
          </p:cNvPr>
          <p:cNvSpPr/>
          <p:nvPr/>
        </p:nvSpPr>
        <p:spPr>
          <a:xfrm>
            <a:off x="17230336" y="130556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Begin release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B04C55-123D-AE4B-98D6-C54EDCC742B5}"/>
              </a:ext>
            </a:extLst>
          </p:cNvPr>
          <p:cNvSpPr/>
          <p:nvPr/>
        </p:nvSpPr>
        <p:spPr>
          <a:xfrm>
            <a:off x="18230461" y="130556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Release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5935E2-8198-364A-8C75-2770188DBE40}"/>
              </a:ext>
            </a:extLst>
          </p:cNvPr>
          <p:cNvSpPr/>
          <p:nvPr/>
        </p:nvSpPr>
        <p:spPr>
          <a:xfrm>
            <a:off x="19235697" y="130556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Publish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FA06CC-2096-D549-BF0D-D905BAA20D1A}"/>
              </a:ext>
            </a:extLst>
          </p:cNvPr>
          <p:cNvSpPr/>
          <p:nvPr/>
        </p:nvSpPr>
        <p:spPr>
          <a:xfrm>
            <a:off x="26777216" y="130556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Submit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9E095A-EFDE-AB47-B41D-0C7D5A2D3E99}"/>
              </a:ext>
            </a:extLst>
          </p:cNvPr>
          <p:cNvSpPr/>
          <p:nvPr/>
        </p:nvSpPr>
        <p:spPr>
          <a:xfrm>
            <a:off x="27777341" y="130556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Approval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41FF5D-2C9A-8F47-9DDD-8401912A652D}"/>
              </a:ext>
            </a:extLst>
          </p:cNvPr>
          <p:cNvSpPr/>
          <p:nvPr/>
        </p:nvSpPr>
        <p:spPr>
          <a:xfrm>
            <a:off x="28777466" y="1305562"/>
            <a:ext cx="899985" cy="782730"/>
          </a:xfrm>
          <a:prstGeom prst="rect">
            <a:avLst/>
          </a:prstGeom>
          <a:solidFill>
            <a:srgbClr val="046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Release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EA13DF-2420-FF49-9629-EF9890DB4EFE}"/>
              </a:ext>
            </a:extLst>
          </p:cNvPr>
          <p:cNvSpPr/>
          <p:nvPr/>
        </p:nvSpPr>
        <p:spPr>
          <a:xfrm>
            <a:off x="5188670" y="2753295"/>
            <a:ext cx="1137779" cy="323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Receive informal approval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0B974AA-9AD5-6549-8434-EFCB6CF099F2}"/>
              </a:ext>
            </a:extLst>
          </p:cNvPr>
          <p:cNvSpPr/>
          <p:nvPr/>
        </p:nvSpPr>
        <p:spPr>
          <a:xfrm>
            <a:off x="5188668" y="3133975"/>
            <a:ext cx="1137778" cy="323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Clean up code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C15F4D-8B02-D744-BD27-C708A5848E9D}"/>
              </a:ext>
            </a:extLst>
          </p:cNvPr>
          <p:cNvSpPr/>
          <p:nvPr/>
        </p:nvSpPr>
        <p:spPr>
          <a:xfrm>
            <a:off x="3045906" y="2753295"/>
            <a:ext cx="700122" cy="699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Informal ask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2A831-2389-304D-A910-15964BF85DF2}"/>
              </a:ext>
            </a:extLst>
          </p:cNvPr>
          <p:cNvSpPr/>
          <p:nvPr/>
        </p:nvSpPr>
        <p:spPr>
          <a:xfrm>
            <a:off x="13229836" y="1305562"/>
            <a:ext cx="899985" cy="782730"/>
          </a:xfrm>
          <a:prstGeom prst="rect">
            <a:avLst/>
          </a:prstGeom>
          <a:solidFill>
            <a:srgbClr val="00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Submit documents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7D2C83-31B2-8E4D-A80E-14A2D67DB93F}"/>
              </a:ext>
            </a:extLst>
          </p:cNvPr>
          <p:cNvSpPr/>
          <p:nvPr/>
        </p:nvSpPr>
        <p:spPr>
          <a:xfrm>
            <a:off x="3045906" y="3952854"/>
            <a:ext cx="700122" cy="692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Receive informal request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99CE81-8513-524A-AE0A-78E5A07F570E}"/>
              </a:ext>
            </a:extLst>
          </p:cNvPr>
          <p:cNvSpPr/>
          <p:nvPr/>
        </p:nvSpPr>
        <p:spPr>
          <a:xfrm>
            <a:off x="2822876" y="6570711"/>
            <a:ext cx="1056904" cy="6920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Determines agreements are legally sufficient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37775F-B9ED-8840-91E8-95B9828E7BB6}"/>
              </a:ext>
            </a:extLst>
          </p:cNvPr>
          <p:cNvSpPr/>
          <p:nvPr/>
        </p:nvSpPr>
        <p:spPr>
          <a:xfrm>
            <a:off x="4102015" y="6570711"/>
            <a:ext cx="1056904" cy="6920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OSS, patent, public domain, or trade secret determination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3068D4-1531-7543-9D82-6FFD44EA1033}"/>
              </a:ext>
            </a:extLst>
          </p:cNvPr>
          <p:cNvSpPr/>
          <p:nvPr/>
        </p:nvSpPr>
        <p:spPr>
          <a:xfrm>
            <a:off x="6656889" y="2743392"/>
            <a:ext cx="775740" cy="706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Determine impact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375A223-2D29-1146-AC65-3CA64D960314}"/>
              </a:ext>
            </a:extLst>
          </p:cNvPr>
          <p:cNvSpPr/>
          <p:nvPr/>
        </p:nvSpPr>
        <p:spPr>
          <a:xfrm>
            <a:off x="7608727" y="2753481"/>
            <a:ext cx="695534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 metrics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1707D06-4516-B14A-AE99-1F9C9FD03CAF}"/>
              </a:ext>
            </a:extLst>
          </p:cNvPr>
          <p:cNvSpPr/>
          <p:nvPr/>
        </p:nvSpPr>
        <p:spPr>
          <a:xfrm>
            <a:off x="11096154" y="2753295"/>
            <a:ext cx="1474426" cy="421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Complete Form 1 (release process)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8469B78-69EB-9648-AEBF-2BC3DCF507AE}"/>
              </a:ext>
            </a:extLst>
          </p:cNvPr>
          <p:cNvSpPr/>
          <p:nvPr/>
        </p:nvSpPr>
        <p:spPr>
          <a:xfrm>
            <a:off x="13497810" y="2735664"/>
            <a:ext cx="1052244" cy="7139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Consult with ARL Legal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BE3645D-7417-B14E-A62A-2743A0684D37}"/>
              </a:ext>
            </a:extLst>
          </p:cNvPr>
          <p:cNvSpPr/>
          <p:nvPr/>
        </p:nvSpPr>
        <p:spPr>
          <a:xfrm>
            <a:off x="14753428" y="2743392"/>
            <a:ext cx="1181462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Obtain Invention Evaluation Committee (IEC) approval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527D12-1E57-AF4B-B0D5-6630445DD03D}"/>
              </a:ext>
            </a:extLst>
          </p:cNvPr>
          <p:cNvSpPr/>
          <p:nvPr/>
        </p:nvSpPr>
        <p:spPr>
          <a:xfrm>
            <a:off x="8481758" y="3952854"/>
            <a:ext cx="698725" cy="692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 software list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BD88F7B-CB3F-CC44-A358-36734B642B7A}"/>
              </a:ext>
            </a:extLst>
          </p:cNvPr>
          <p:cNvSpPr/>
          <p:nvPr/>
        </p:nvSpPr>
        <p:spPr>
          <a:xfrm>
            <a:off x="9722708" y="5276817"/>
            <a:ext cx="923857" cy="692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 submission (Software &amp; source code)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448860-3673-2F47-97B6-0A6040442877}"/>
              </a:ext>
            </a:extLst>
          </p:cNvPr>
          <p:cNvSpPr/>
          <p:nvPr/>
        </p:nvSpPr>
        <p:spPr>
          <a:xfrm>
            <a:off x="10878845" y="5269604"/>
            <a:ext cx="1104222" cy="692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Submission meets requirements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ACADA1-AA2B-A749-ACD3-0D7D4925E0FB}"/>
              </a:ext>
            </a:extLst>
          </p:cNvPr>
          <p:cNvSpPr/>
          <p:nvPr/>
        </p:nvSpPr>
        <p:spPr>
          <a:xfrm>
            <a:off x="23189874" y="9247503"/>
            <a:ext cx="1320641" cy="6920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project on ARL GitHub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C20AC89-C762-D64E-A12F-A7A5BACD8963}"/>
              </a:ext>
            </a:extLst>
          </p:cNvPr>
          <p:cNvSpPr/>
          <p:nvPr/>
        </p:nvSpPr>
        <p:spPr>
          <a:xfrm>
            <a:off x="13840295" y="7902740"/>
            <a:ext cx="1056904" cy="6920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 cursory IP review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BAA6103-4A20-614B-A0E5-D8930748CFB8}"/>
              </a:ext>
            </a:extLst>
          </p:cNvPr>
          <p:cNvSpPr/>
          <p:nvPr/>
        </p:nvSpPr>
        <p:spPr>
          <a:xfrm>
            <a:off x="18932948" y="7902740"/>
            <a:ext cx="1558286" cy="6920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Identify license based on all code sources (collaborators, OSS projects)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66F3E2-653D-C14D-9FCD-5D317FF8248F}"/>
              </a:ext>
            </a:extLst>
          </p:cNvPr>
          <p:cNvSpPr/>
          <p:nvPr/>
        </p:nvSpPr>
        <p:spPr>
          <a:xfrm>
            <a:off x="14817180" y="6582004"/>
            <a:ext cx="1056904" cy="6920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Waive any patent or other IP interests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F5C736-A9C7-0F49-A664-0D4C2F7CEB47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>
            <a:off x="3395967" y="3452427"/>
            <a:ext cx="0" cy="5004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E5DFCE-DF41-7F43-8E6B-AD22827DCBA4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7432629" y="3096503"/>
            <a:ext cx="176098" cy="513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BECAE34-64FD-FB43-9AAD-88E26985AE4A}"/>
              </a:ext>
            </a:extLst>
          </p:cNvPr>
          <p:cNvCxnSpPr>
            <a:cxnSpLocks/>
          </p:cNvCxnSpPr>
          <p:nvPr/>
        </p:nvCxnSpPr>
        <p:spPr>
          <a:xfrm>
            <a:off x="5665515" y="1069953"/>
            <a:ext cx="2039972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267D959-59CD-CD47-8E10-40D46F06AD17}"/>
              </a:ext>
            </a:extLst>
          </p:cNvPr>
          <p:cNvCxnSpPr>
            <a:cxnSpLocks/>
          </p:cNvCxnSpPr>
          <p:nvPr/>
        </p:nvCxnSpPr>
        <p:spPr>
          <a:xfrm>
            <a:off x="26295415" y="1069953"/>
            <a:ext cx="38074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B21DCD7-AF3E-3A48-ABBB-5BB3608F6B20}"/>
              </a:ext>
            </a:extLst>
          </p:cNvPr>
          <p:cNvSpPr txBox="1"/>
          <p:nvPr/>
        </p:nvSpPr>
        <p:spPr>
          <a:xfrm>
            <a:off x="27090869" y="942805"/>
            <a:ext cx="243594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MINOR/MAJOR UPDATE REVIEW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3677634-043C-D04F-B902-57E3F6AD74F3}"/>
              </a:ext>
            </a:extLst>
          </p:cNvPr>
          <p:cNvSpPr txBox="1"/>
          <p:nvPr/>
        </p:nvSpPr>
        <p:spPr>
          <a:xfrm>
            <a:off x="283009" y="996093"/>
            <a:ext cx="693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5ABFF8-7794-F04A-9262-62A1EB2166BB}"/>
              </a:ext>
            </a:extLst>
          </p:cNvPr>
          <p:cNvCxnSpPr>
            <a:cxnSpLocks/>
          </p:cNvCxnSpPr>
          <p:nvPr/>
        </p:nvCxnSpPr>
        <p:spPr>
          <a:xfrm>
            <a:off x="283010" y="3707381"/>
            <a:ext cx="299903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153F58-F2E1-C840-B863-162F1D90599B}"/>
              </a:ext>
            </a:extLst>
          </p:cNvPr>
          <p:cNvCxnSpPr>
            <a:cxnSpLocks/>
          </p:cNvCxnSpPr>
          <p:nvPr/>
        </p:nvCxnSpPr>
        <p:spPr>
          <a:xfrm>
            <a:off x="283010" y="4951263"/>
            <a:ext cx="299903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44760B-493A-9244-B9C8-36B1293CA926}"/>
              </a:ext>
            </a:extLst>
          </p:cNvPr>
          <p:cNvCxnSpPr>
            <a:cxnSpLocks/>
          </p:cNvCxnSpPr>
          <p:nvPr/>
        </p:nvCxnSpPr>
        <p:spPr>
          <a:xfrm>
            <a:off x="283010" y="6255282"/>
            <a:ext cx="299903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752C1C-430E-864A-A05E-F56ECBD126D0}"/>
              </a:ext>
            </a:extLst>
          </p:cNvPr>
          <p:cNvCxnSpPr>
            <a:cxnSpLocks/>
          </p:cNvCxnSpPr>
          <p:nvPr/>
        </p:nvCxnSpPr>
        <p:spPr>
          <a:xfrm>
            <a:off x="283010" y="7587312"/>
            <a:ext cx="299903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56BAF3-08A6-8746-BC42-570C404C3906}"/>
              </a:ext>
            </a:extLst>
          </p:cNvPr>
          <p:cNvCxnSpPr>
            <a:cxnSpLocks/>
          </p:cNvCxnSpPr>
          <p:nvPr/>
        </p:nvCxnSpPr>
        <p:spPr>
          <a:xfrm>
            <a:off x="283010" y="8919342"/>
            <a:ext cx="299903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13F461-1063-D24C-B0CA-FEC2B27E8D3E}"/>
              </a:ext>
            </a:extLst>
          </p:cNvPr>
          <p:cNvCxnSpPr>
            <a:cxnSpLocks/>
          </p:cNvCxnSpPr>
          <p:nvPr/>
        </p:nvCxnSpPr>
        <p:spPr>
          <a:xfrm>
            <a:off x="320316" y="875717"/>
            <a:ext cx="2999035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B5A56A-F5D1-2148-8352-2AE0E00B453D}"/>
              </a:ext>
            </a:extLst>
          </p:cNvPr>
          <p:cNvCxnSpPr>
            <a:cxnSpLocks/>
          </p:cNvCxnSpPr>
          <p:nvPr/>
        </p:nvCxnSpPr>
        <p:spPr>
          <a:xfrm>
            <a:off x="320316" y="2306952"/>
            <a:ext cx="2999035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842B464-2B6F-7742-8D4E-148DBAC82DC4}"/>
              </a:ext>
            </a:extLst>
          </p:cNvPr>
          <p:cNvSpPr txBox="1"/>
          <p:nvPr/>
        </p:nvSpPr>
        <p:spPr>
          <a:xfrm>
            <a:off x="14794555" y="937690"/>
            <a:ext cx="3147264" cy="263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 APPROVAL FOR MAJOR RELEASE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063891-F219-CC40-B1CF-719DA9B08667}"/>
              </a:ext>
            </a:extLst>
          </p:cNvPr>
          <p:cNvSpPr/>
          <p:nvPr/>
        </p:nvSpPr>
        <p:spPr>
          <a:xfrm>
            <a:off x="4293121" y="3935030"/>
            <a:ext cx="1372394" cy="344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 &amp; approve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29DE18-5898-244C-968F-EDE2A1DEDE1F}"/>
              </a:ext>
            </a:extLst>
          </p:cNvPr>
          <p:cNvSpPr/>
          <p:nvPr/>
        </p:nvSpPr>
        <p:spPr>
          <a:xfrm>
            <a:off x="4293121" y="4315710"/>
            <a:ext cx="1372394" cy="344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 &amp; deny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17BFD1C-5FBA-F04E-9023-C480C235529E}"/>
              </a:ext>
            </a:extLst>
          </p:cNvPr>
          <p:cNvCxnSpPr>
            <a:cxnSpLocks/>
            <a:stCxn id="90" idx="3"/>
            <a:endCxn id="145" idx="1"/>
          </p:cNvCxnSpPr>
          <p:nvPr/>
        </p:nvCxnSpPr>
        <p:spPr>
          <a:xfrm flipV="1">
            <a:off x="3746031" y="4107176"/>
            <a:ext cx="547093" cy="19171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8B9393AF-C55B-4440-AD31-102C674D8E9E}"/>
              </a:ext>
            </a:extLst>
          </p:cNvPr>
          <p:cNvCxnSpPr>
            <a:cxnSpLocks/>
            <a:stCxn id="90" idx="3"/>
            <a:endCxn id="146" idx="1"/>
          </p:cNvCxnSpPr>
          <p:nvPr/>
        </p:nvCxnSpPr>
        <p:spPr>
          <a:xfrm>
            <a:off x="3746031" y="4298892"/>
            <a:ext cx="547093" cy="188964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064D023A-CB6E-5845-9EA9-CD40F8C547AF}"/>
              </a:ext>
            </a:extLst>
          </p:cNvPr>
          <p:cNvCxnSpPr>
            <a:cxnSpLocks/>
            <a:stCxn id="145" idx="0"/>
            <a:endCxn id="84" idx="1"/>
          </p:cNvCxnSpPr>
          <p:nvPr/>
        </p:nvCxnSpPr>
        <p:spPr>
          <a:xfrm rot="5400000" flipH="1" flipV="1">
            <a:off x="4573985" y="3320349"/>
            <a:ext cx="1020021" cy="20934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3F34AC37-34D9-5541-B790-C590A6D681BF}"/>
              </a:ext>
            </a:extLst>
          </p:cNvPr>
          <p:cNvCxnSpPr>
            <a:cxnSpLocks/>
            <a:stCxn id="86" idx="3"/>
            <a:endCxn id="104" idx="1"/>
          </p:cNvCxnSpPr>
          <p:nvPr/>
        </p:nvCxnSpPr>
        <p:spPr>
          <a:xfrm flipV="1">
            <a:off x="6326449" y="3096503"/>
            <a:ext cx="330443" cy="19918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62E2362-494F-3E4D-AE24-25A6075AA4CB}"/>
              </a:ext>
            </a:extLst>
          </p:cNvPr>
          <p:cNvSpPr/>
          <p:nvPr/>
        </p:nvSpPr>
        <p:spPr>
          <a:xfrm>
            <a:off x="8484946" y="2753292"/>
            <a:ext cx="695534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software list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691AF5-6244-DF4C-8C6B-2483C77AA423}"/>
              </a:ext>
            </a:extLst>
          </p:cNvPr>
          <p:cNvCxnSpPr>
            <a:cxnSpLocks/>
            <a:stCxn id="105" idx="3"/>
            <a:endCxn id="173" idx="1"/>
          </p:cNvCxnSpPr>
          <p:nvPr/>
        </p:nvCxnSpPr>
        <p:spPr>
          <a:xfrm flipV="1">
            <a:off x="8304264" y="3101453"/>
            <a:ext cx="180685" cy="18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DD1C6E-7913-BD4C-BD91-854DEBD8EF75}"/>
              </a:ext>
            </a:extLst>
          </p:cNvPr>
          <p:cNvCxnSpPr>
            <a:cxnSpLocks/>
            <a:stCxn id="173" idx="2"/>
            <a:endCxn id="115" idx="0"/>
          </p:cNvCxnSpPr>
          <p:nvPr/>
        </p:nvCxnSpPr>
        <p:spPr>
          <a:xfrm flipH="1">
            <a:off x="8831121" y="3449611"/>
            <a:ext cx="1595" cy="5032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2557D82-E8E9-3341-A06D-E54A61F220E5}"/>
              </a:ext>
            </a:extLst>
          </p:cNvPr>
          <p:cNvSpPr/>
          <p:nvPr/>
        </p:nvSpPr>
        <p:spPr>
          <a:xfrm>
            <a:off x="9421303" y="2676284"/>
            <a:ext cx="1526662" cy="3615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Readme</a:t>
            </a:r>
            <a:b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Abstract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5B5D8A7-40E8-E243-AD8F-EA37F4DE657B}"/>
              </a:ext>
            </a:extLst>
          </p:cNvPr>
          <p:cNvSpPr/>
          <p:nvPr/>
        </p:nvSpPr>
        <p:spPr>
          <a:xfrm>
            <a:off x="9421303" y="3121042"/>
            <a:ext cx="1526662" cy="433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Submit docs for review to OPSEC officer</a:t>
            </a:r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FAEDC947-0283-7F4E-A5C4-D986342ADE76}"/>
              </a:ext>
            </a:extLst>
          </p:cNvPr>
          <p:cNvCxnSpPr>
            <a:cxnSpLocks/>
            <a:stCxn id="173" idx="3"/>
            <a:endCxn id="188" idx="1"/>
          </p:cNvCxnSpPr>
          <p:nvPr/>
        </p:nvCxnSpPr>
        <p:spPr>
          <a:xfrm flipV="1">
            <a:off x="9180483" y="2857068"/>
            <a:ext cx="240823" cy="2443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33BEC143-FDDE-CD4F-8748-91CFAD1743BA}"/>
              </a:ext>
            </a:extLst>
          </p:cNvPr>
          <p:cNvCxnSpPr>
            <a:cxnSpLocks/>
            <a:stCxn id="173" idx="3"/>
            <a:endCxn id="190" idx="1"/>
          </p:cNvCxnSpPr>
          <p:nvPr/>
        </p:nvCxnSpPr>
        <p:spPr>
          <a:xfrm>
            <a:off x="9180483" y="3101453"/>
            <a:ext cx="240823" cy="23649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8992CAD-52E5-6A42-857E-83EB7DDEA0E5}"/>
              </a:ext>
            </a:extLst>
          </p:cNvPr>
          <p:cNvCxnSpPr>
            <a:cxnSpLocks/>
            <a:stCxn id="188" idx="3"/>
          </p:cNvCxnSpPr>
          <p:nvPr/>
        </p:nvCxnSpPr>
        <p:spPr>
          <a:xfrm flipV="1">
            <a:off x="10947968" y="2835688"/>
            <a:ext cx="148189" cy="213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AE7162C4-F897-AF40-8BA9-A748BA53BC65}"/>
              </a:ext>
            </a:extLst>
          </p:cNvPr>
          <p:cNvCxnSpPr>
            <a:cxnSpLocks/>
            <a:stCxn id="108" idx="2"/>
            <a:endCxn id="190" idx="3"/>
          </p:cNvCxnSpPr>
          <p:nvPr/>
        </p:nvCxnSpPr>
        <p:spPr>
          <a:xfrm rot="5400000">
            <a:off x="11309024" y="2813604"/>
            <a:ext cx="163284" cy="88540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A2CE0A5-A710-2C4D-9C8D-0DB4421011A7}"/>
              </a:ext>
            </a:extLst>
          </p:cNvPr>
          <p:cNvCxnSpPr>
            <a:cxnSpLocks/>
            <a:stCxn id="190" idx="2"/>
            <a:endCxn id="119" idx="0"/>
          </p:cNvCxnSpPr>
          <p:nvPr/>
        </p:nvCxnSpPr>
        <p:spPr>
          <a:xfrm>
            <a:off x="10184634" y="3554854"/>
            <a:ext cx="0" cy="1721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C4953DA-953C-FE48-B8A6-59AD76C5C711}"/>
              </a:ext>
            </a:extLst>
          </p:cNvPr>
          <p:cNvSpPr/>
          <p:nvPr/>
        </p:nvSpPr>
        <p:spPr>
          <a:xfrm>
            <a:off x="12669673" y="5270990"/>
            <a:ext cx="1526662" cy="3234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Approved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3922F95-59CA-B044-BA91-6969FA3F9947}"/>
              </a:ext>
            </a:extLst>
          </p:cNvPr>
          <p:cNvSpPr/>
          <p:nvPr/>
        </p:nvSpPr>
        <p:spPr>
          <a:xfrm>
            <a:off x="12669673" y="5651670"/>
            <a:ext cx="1526662" cy="3234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release denied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0164CFE5-EF3A-6742-A9B9-3D025C089DF2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 flipV="1">
            <a:off x="10646565" y="5615645"/>
            <a:ext cx="232283" cy="721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DB216644-73C6-FA48-8BE5-B09895857E3D}"/>
              </a:ext>
            </a:extLst>
          </p:cNvPr>
          <p:cNvCxnSpPr>
            <a:cxnSpLocks/>
            <a:stCxn id="120" idx="3"/>
            <a:endCxn id="225" idx="1"/>
          </p:cNvCxnSpPr>
          <p:nvPr/>
        </p:nvCxnSpPr>
        <p:spPr>
          <a:xfrm flipV="1">
            <a:off x="11983067" y="5432704"/>
            <a:ext cx="686606" cy="182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DB298E17-C7B0-D245-AC06-C0BF9DC34582}"/>
              </a:ext>
            </a:extLst>
          </p:cNvPr>
          <p:cNvCxnSpPr>
            <a:cxnSpLocks/>
            <a:stCxn id="120" idx="3"/>
            <a:endCxn id="226" idx="1"/>
          </p:cNvCxnSpPr>
          <p:nvPr/>
        </p:nvCxnSpPr>
        <p:spPr>
          <a:xfrm>
            <a:off x="11983067" y="5615642"/>
            <a:ext cx="686606" cy="1977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C471FBA-32E5-5E4E-A28A-6664CF6C7CA1}"/>
              </a:ext>
            </a:extLst>
          </p:cNvPr>
          <p:cNvSpPr/>
          <p:nvPr/>
        </p:nvSpPr>
        <p:spPr>
          <a:xfrm>
            <a:off x="17049055" y="2761089"/>
            <a:ext cx="1032917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Discuss &amp; resolve found issues with IEC Chair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8776DBB-06BD-FB40-A7DF-BBEBA599FD6C}"/>
              </a:ext>
            </a:extLst>
          </p:cNvPr>
          <p:cNvSpPr/>
          <p:nvPr/>
        </p:nvSpPr>
        <p:spPr>
          <a:xfrm>
            <a:off x="18312658" y="2761089"/>
            <a:ext cx="1181462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Submit docs for Intellectual Property review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C9AB47C-D96E-FC4E-AEE2-8C7E7A4867EB}"/>
              </a:ext>
            </a:extLst>
          </p:cNvPr>
          <p:cNvSpPr/>
          <p:nvPr/>
        </p:nvSpPr>
        <p:spPr>
          <a:xfrm>
            <a:off x="21113667" y="2781752"/>
            <a:ext cx="927709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Ready for public release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77B2E05-70F9-B746-90EA-276520B7D471}"/>
              </a:ext>
            </a:extLst>
          </p:cNvPr>
          <p:cNvSpPr/>
          <p:nvPr/>
        </p:nvSpPr>
        <p:spPr>
          <a:xfrm>
            <a:off x="22306101" y="2781752"/>
            <a:ext cx="918117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distribution method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3A9A75D-3376-FF4C-8A31-64883561030B}"/>
              </a:ext>
            </a:extLst>
          </p:cNvPr>
          <p:cNvSpPr/>
          <p:nvPr/>
        </p:nvSpPr>
        <p:spPr>
          <a:xfrm>
            <a:off x="23503270" y="2761089"/>
            <a:ext cx="693846" cy="315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 site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90A6E33-3133-9343-A2B4-1218378901F6}"/>
              </a:ext>
            </a:extLst>
          </p:cNvPr>
          <p:cNvSpPr/>
          <p:nvPr/>
        </p:nvSpPr>
        <p:spPr>
          <a:xfrm>
            <a:off x="23503270" y="3133974"/>
            <a:ext cx="693846" cy="320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33F401C-930E-1B43-9EE2-EC4640A2E2B2}"/>
              </a:ext>
            </a:extLst>
          </p:cNvPr>
          <p:cNvSpPr/>
          <p:nvPr/>
        </p:nvSpPr>
        <p:spPr>
          <a:xfrm>
            <a:off x="24459750" y="2761089"/>
            <a:ext cx="1181462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 software on project’s site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E481005B-2EA6-7747-8E4C-25DD62947097}"/>
              </a:ext>
            </a:extLst>
          </p:cNvPr>
          <p:cNvSpPr/>
          <p:nvPr/>
        </p:nvSpPr>
        <p:spPr>
          <a:xfrm>
            <a:off x="26533346" y="2761089"/>
            <a:ext cx="1181462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Submit for OPSEC review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CEB810F-1754-0649-9071-41714F668628}"/>
              </a:ext>
            </a:extLst>
          </p:cNvPr>
          <p:cNvSpPr/>
          <p:nvPr/>
        </p:nvSpPr>
        <p:spPr>
          <a:xfrm>
            <a:off x="28112281" y="2761089"/>
            <a:ext cx="1181462" cy="696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Release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A448A99-AE6F-ED4C-BD62-401F4ED7A824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12570583" y="2963980"/>
            <a:ext cx="941303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4324C58-59B1-1347-9D5B-E9253BA4DBD3}"/>
              </a:ext>
            </a:extLst>
          </p:cNvPr>
          <p:cNvCxnSpPr>
            <a:cxnSpLocks/>
          </p:cNvCxnSpPr>
          <p:nvPr/>
        </p:nvCxnSpPr>
        <p:spPr>
          <a:xfrm flipV="1">
            <a:off x="13682155" y="3431341"/>
            <a:ext cx="0" cy="183826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3681A96-2E5A-E64D-B3AA-B691E4303953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 flipV="1">
            <a:off x="14550054" y="3091550"/>
            <a:ext cx="203374" cy="108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5199C1A-3115-5A4B-B401-E0D721E0ED50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14368749" y="3457407"/>
            <a:ext cx="1" cy="44453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98D7850-A0AC-8A4A-BCD8-EC331268D897}"/>
              </a:ext>
            </a:extLst>
          </p:cNvPr>
          <p:cNvCxnSpPr>
            <a:cxnSpLocks/>
            <a:stCxn id="110" idx="2"/>
            <a:endCxn id="127" idx="0"/>
          </p:cNvCxnSpPr>
          <p:nvPr/>
        </p:nvCxnSpPr>
        <p:spPr>
          <a:xfrm>
            <a:off x="15344161" y="3439708"/>
            <a:ext cx="1473" cy="31422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FAE399-C77E-2148-8576-D7BCED790056}"/>
              </a:ext>
            </a:extLst>
          </p:cNvPr>
          <p:cNvSpPr/>
          <p:nvPr/>
        </p:nvSpPr>
        <p:spPr>
          <a:xfrm>
            <a:off x="16117375" y="6581958"/>
            <a:ext cx="664609" cy="32343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BE0E83B-BF27-4D42-9E3E-F873192DFD39}"/>
              </a:ext>
            </a:extLst>
          </p:cNvPr>
          <p:cNvSpPr/>
          <p:nvPr/>
        </p:nvSpPr>
        <p:spPr>
          <a:xfrm>
            <a:off x="16978132" y="6581958"/>
            <a:ext cx="1161929" cy="3057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Discuss next steps with PD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2038584-1058-3E43-A355-361F0EEBCD1D}"/>
              </a:ext>
            </a:extLst>
          </p:cNvPr>
          <p:cNvSpPr/>
          <p:nvPr/>
        </p:nvSpPr>
        <p:spPr>
          <a:xfrm>
            <a:off x="18571088" y="6916255"/>
            <a:ext cx="664609" cy="32343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E0DC24F-8C9E-0B40-B5A9-0FC0D65D4F22}"/>
              </a:ext>
            </a:extLst>
          </p:cNvPr>
          <p:cNvCxnSpPr>
            <a:cxnSpLocks/>
            <a:stCxn id="313" idx="3"/>
            <a:endCxn id="314" idx="1"/>
          </p:cNvCxnSpPr>
          <p:nvPr/>
        </p:nvCxnSpPr>
        <p:spPr>
          <a:xfrm flipV="1">
            <a:off x="16781981" y="6734836"/>
            <a:ext cx="196148" cy="8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1E13FE3-B4F8-264C-9074-92DD49A835F0}"/>
              </a:ext>
            </a:extLst>
          </p:cNvPr>
          <p:cNvCxnSpPr>
            <a:cxnSpLocks/>
            <a:stCxn id="258" idx="2"/>
            <a:endCxn id="314" idx="0"/>
          </p:cNvCxnSpPr>
          <p:nvPr/>
        </p:nvCxnSpPr>
        <p:spPr>
          <a:xfrm flipH="1">
            <a:off x="17559097" y="3457407"/>
            <a:ext cx="6417" cy="3124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4DE64E45-B188-EA48-8378-2D82D35E87A1}"/>
              </a:ext>
            </a:extLst>
          </p:cNvPr>
          <p:cNvCxnSpPr>
            <a:cxnSpLocks/>
            <a:stCxn id="127" idx="3"/>
            <a:endCxn id="315" idx="1"/>
          </p:cNvCxnSpPr>
          <p:nvPr/>
        </p:nvCxnSpPr>
        <p:spPr>
          <a:xfrm>
            <a:off x="15874087" y="6928045"/>
            <a:ext cx="2697001" cy="149927"/>
          </a:xfrm>
          <a:prstGeom prst="bentConnector3">
            <a:avLst>
              <a:gd name="adj1" fmla="val 443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>
            <a:extLst>
              <a:ext uri="{FF2B5EF4-FFF2-40B4-BE49-F238E27FC236}">
                <a16:creationId xmlns:a16="http://schemas.microsoft.com/office/drawing/2014/main" id="{7C69D681-2C92-2547-BFE1-E5E59FFBBEE2}"/>
              </a:ext>
            </a:extLst>
          </p:cNvPr>
          <p:cNvCxnSpPr>
            <a:cxnSpLocks/>
            <a:stCxn id="127" idx="3"/>
            <a:endCxn id="313" idx="1"/>
          </p:cNvCxnSpPr>
          <p:nvPr/>
        </p:nvCxnSpPr>
        <p:spPr>
          <a:xfrm flipV="1">
            <a:off x="15874084" y="6743672"/>
            <a:ext cx="243288" cy="1843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5BA0FE54-F1E4-AA4A-BD69-E18692AD2410}"/>
              </a:ext>
            </a:extLst>
          </p:cNvPr>
          <p:cNvCxnSpPr>
            <a:cxnSpLocks/>
            <a:stCxn id="315" idx="0"/>
            <a:endCxn id="259" idx="2"/>
          </p:cNvCxnSpPr>
          <p:nvPr/>
        </p:nvCxnSpPr>
        <p:spPr>
          <a:xfrm flipH="1" flipV="1">
            <a:off x="18903389" y="3457405"/>
            <a:ext cx="2" cy="34588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455E9556-DDCF-3A44-9A88-9F165AEEECE5}"/>
              </a:ext>
            </a:extLst>
          </p:cNvPr>
          <p:cNvCxnSpPr>
            <a:cxnSpLocks/>
            <a:stCxn id="259" idx="3"/>
            <a:endCxn id="124" idx="0"/>
          </p:cNvCxnSpPr>
          <p:nvPr/>
        </p:nvCxnSpPr>
        <p:spPr>
          <a:xfrm>
            <a:off x="19494122" y="3109249"/>
            <a:ext cx="217971" cy="479349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EC7C3031-4EFE-E647-83C1-1029C3E39CE1}"/>
              </a:ext>
            </a:extLst>
          </p:cNvPr>
          <p:cNvSpPr/>
          <p:nvPr/>
        </p:nvSpPr>
        <p:spPr>
          <a:xfrm>
            <a:off x="20817239" y="7890708"/>
            <a:ext cx="1526662" cy="3234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Approved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CB8EAA2C-A8C1-4F43-A1FA-E21F5ADD713D}"/>
              </a:ext>
            </a:extLst>
          </p:cNvPr>
          <p:cNvSpPr/>
          <p:nvPr/>
        </p:nvSpPr>
        <p:spPr>
          <a:xfrm>
            <a:off x="20817239" y="8271388"/>
            <a:ext cx="1526662" cy="3234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release denied</a:t>
            </a:r>
          </a:p>
        </p:txBody>
      </p:sp>
      <p:cxnSp>
        <p:nvCxnSpPr>
          <p:cNvPr id="353" name="Elbow Connector 352">
            <a:extLst>
              <a:ext uri="{FF2B5EF4-FFF2-40B4-BE49-F238E27FC236}">
                <a16:creationId xmlns:a16="http://schemas.microsoft.com/office/drawing/2014/main" id="{BD1B48DD-8720-494D-BC25-13CED6288BAF}"/>
              </a:ext>
            </a:extLst>
          </p:cNvPr>
          <p:cNvCxnSpPr>
            <a:cxnSpLocks/>
            <a:stCxn id="124" idx="3"/>
            <a:endCxn id="348" idx="1"/>
          </p:cNvCxnSpPr>
          <p:nvPr/>
        </p:nvCxnSpPr>
        <p:spPr>
          <a:xfrm flipV="1">
            <a:off x="20491237" y="8052422"/>
            <a:ext cx="326005" cy="19635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>
            <a:extLst>
              <a:ext uri="{FF2B5EF4-FFF2-40B4-BE49-F238E27FC236}">
                <a16:creationId xmlns:a16="http://schemas.microsoft.com/office/drawing/2014/main" id="{BD534D91-5110-EB4F-98C2-AC0C009EDAA0}"/>
              </a:ext>
            </a:extLst>
          </p:cNvPr>
          <p:cNvCxnSpPr>
            <a:cxnSpLocks/>
            <a:stCxn id="124" idx="3"/>
            <a:endCxn id="351" idx="1"/>
          </p:cNvCxnSpPr>
          <p:nvPr/>
        </p:nvCxnSpPr>
        <p:spPr>
          <a:xfrm>
            <a:off x="20491237" y="8248778"/>
            <a:ext cx="326005" cy="18432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67E7F388-691C-0B48-AD31-B1574804B221}"/>
              </a:ext>
            </a:extLst>
          </p:cNvPr>
          <p:cNvCxnSpPr>
            <a:cxnSpLocks/>
            <a:stCxn id="348" idx="0"/>
            <a:endCxn id="260" idx="2"/>
          </p:cNvCxnSpPr>
          <p:nvPr/>
        </p:nvCxnSpPr>
        <p:spPr>
          <a:xfrm flipH="1" flipV="1">
            <a:off x="21577520" y="3478068"/>
            <a:ext cx="3050" cy="441263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FFEE4CB-A031-C94C-96A0-4DD7F442D053}"/>
              </a:ext>
            </a:extLst>
          </p:cNvPr>
          <p:cNvCxnSpPr>
            <a:cxnSpLocks/>
            <a:stCxn id="260" idx="3"/>
            <a:endCxn id="261" idx="1"/>
          </p:cNvCxnSpPr>
          <p:nvPr/>
        </p:nvCxnSpPr>
        <p:spPr>
          <a:xfrm>
            <a:off x="22041376" y="3129910"/>
            <a:ext cx="2647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>
            <a:extLst>
              <a:ext uri="{FF2B5EF4-FFF2-40B4-BE49-F238E27FC236}">
                <a16:creationId xmlns:a16="http://schemas.microsoft.com/office/drawing/2014/main" id="{8B4D8781-4CE4-054A-9EDF-AFF6871320EE}"/>
              </a:ext>
            </a:extLst>
          </p:cNvPr>
          <p:cNvCxnSpPr>
            <a:cxnSpLocks/>
            <a:stCxn id="261" idx="3"/>
            <a:endCxn id="263" idx="1"/>
          </p:cNvCxnSpPr>
          <p:nvPr/>
        </p:nvCxnSpPr>
        <p:spPr>
          <a:xfrm flipV="1">
            <a:off x="23224218" y="2918910"/>
            <a:ext cx="279055" cy="21100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>
            <a:extLst>
              <a:ext uri="{FF2B5EF4-FFF2-40B4-BE49-F238E27FC236}">
                <a16:creationId xmlns:a16="http://schemas.microsoft.com/office/drawing/2014/main" id="{8D4D3425-7E7A-574C-A0AD-34C608E9A524}"/>
              </a:ext>
            </a:extLst>
          </p:cNvPr>
          <p:cNvCxnSpPr>
            <a:cxnSpLocks/>
            <a:stCxn id="261" idx="3"/>
            <a:endCxn id="264" idx="1"/>
          </p:cNvCxnSpPr>
          <p:nvPr/>
        </p:nvCxnSpPr>
        <p:spPr>
          <a:xfrm>
            <a:off x="23224218" y="3129910"/>
            <a:ext cx="279055" cy="1643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Elbow Connector 373">
            <a:extLst>
              <a:ext uri="{FF2B5EF4-FFF2-40B4-BE49-F238E27FC236}">
                <a16:creationId xmlns:a16="http://schemas.microsoft.com/office/drawing/2014/main" id="{EDAEFC66-359F-E748-B2A9-91FCB4B058B0}"/>
              </a:ext>
            </a:extLst>
          </p:cNvPr>
          <p:cNvCxnSpPr>
            <a:cxnSpLocks/>
            <a:stCxn id="263" idx="3"/>
            <a:endCxn id="265" idx="1"/>
          </p:cNvCxnSpPr>
          <p:nvPr/>
        </p:nvCxnSpPr>
        <p:spPr>
          <a:xfrm>
            <a:off x="24197116" y="2918907"/>
            <a:ext cx="262634" cy="19034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>
            <a:extLst>
              <a:ext uri="{FF2B5EF4-FFF2-40B4-BE49-F238E27FC236}">
                <a16:creationId xmlns:a16="http://schemas.microsoft.com/office/drawing/2014/main" id="{63144D02-80C4-F842-89E9-C10C81906EE4}"/>
              </a:ext>
            </a:extLst>
          </p:cNvPr>
          <p:cNvCxnSpPr>
            <a:cxnSpLocks/>
            <a:stCxn id="264" idx="3"/>
            <a:endCxn id="265" idx="1"/>
          </p:cNvCxnSpPr>
          <p:nvPr/>
        </p:nvCxnSpPr>
        <p:spPr>
          <a:xfrm flipV="1">
            <a:off x="24197116" y="3109250"/>
            <a:ext cx="262634" cy="1850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10B89479-22D8-984D-96B4-29AA3EDA303D}"/>
              </a:ext>
            </a:extLst>
          </p:cNvPr>
          <p:cNvCxnSpPr>
            <a:cxnSpLocks/>
            <a:stCxn id="264" idx="2"/>
            <a:endCxn id="122" idx="0"/>
          </p:cNvCxnSpPr>
          <p:nvPr/>
        </p:nvCxnSpPr>
        <p:spPr>
          <a:xfrm>
            <a:off x="23850193" y="3454561"/>
            <a:ext cx="0" cy="57929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Elbow Connector 409">
            <a:extLst>
              <a:ext uri="{FF2B5EF4-FFF2-40B4-BE49-F238E27FC236}">
                <a16:creationId xmlns:a16="http://schemas.microsoft.com/office/drawing/2014/main" id="{507261FD-ECF6-7344-AF3C-72CA1DC1DBC1}"/>
              </a:ext>
            </a:extLst>
          </p:cNvPr>
          <p:cNvCxnSpPr>
            <a:cxnSpLocks/>
            <a:stCxn id="122" idx="3"/>
            <a:endCxn id="265" idx="2"/>
          </p:cNvCxnSpPr>
          <p:nvPr/>
        </p:nvCxnSpPr>
        <p:spPr>
          <a:xfrm flipV="1">
            <a:off x="24510513" y="3457407"/>
            <a:ext cx="539968" cy="613613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5027CCE-5BE7-A046-AE48-9595196DE0F8}"/>
              </a:ext>
            </a:extLst>
          </p:cNvPr>
          <p:cNvSpPr/>
          <p:nvPr/>
        </p:nvSpPr>
        <p:spPr>
          <a:xfrm>
            <a:off x="25416005" y="9247503"/>
            <a:ext cx="825744" cy="6920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Publicize the site</a:t>
            </a:r>
          </a:p>
        </p:txBody>
      </p:sp>
      <p:cxnSp>
        <p:nvCxnSpPr>
          <p:cNvPr id="416" name="Elbow Connector 415">
            <a:extLst>
              <a:ext uri="{FF2B5EF4-FFF2-40B4-BE49-F238E27FC236}">
                <a16:creationId xmlns:a16="http://schemas.microsoft.com/office/drawing/2014/main" id="{6F744FC2-8458-F94A-9FA2-48486B1AFB44}"/>
              </a:ext>
            </a:extLst>
          </p:cNvPr>
          <p:cNvCxnSpPr>
            <a:cxnSpLocks/>
            <a:stCxn id="265" idx="3"/>
            <a:endCxn id="415" idx="0"/>
          </p:cNvCxnSpPr>
          <p:nvPr/>
        </p:nvCxnSpPr>
        <p:spPr>
          <a:xfrm>
            <a:off x="25641214" y="3109247"/>
            <a:ext cx="187665" cy="613825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6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225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cp:lastPrinted>2019-05-03T11:15:13Z</cp:lastPrinted>
  <dcterms:created xsi:type="dcterms:W3CDTF">2019-05-02T17:57:26Z</dcterms:created>
  <dcterms:modified xsi:type="dcterms:W3CDTF">2019-05-06T15:33:41Z</dcterms:modified>
</cp:coreProperties>
</file>