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91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583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874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165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1456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11" autoAdjust="0"/>
    <p:restoredTop sz="97792" autoAdjust="0"/>
  </p:normalViewPr>
  <p:slideViewPr>
    <p:cSldViewPr snapToGrid="0" snapToObjects="1">
      <p:cViewPr>
        <p:scale>
          <a:sx n="134" d="100"/>
          <a:sy n="134" d="100"/>
        </p:scale>
        <p:origin x="-1752" y="20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2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2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5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11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14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7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20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23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91" indent="0">
              <a:buNone/>
              <a:defRPr sz="1800" b="1"/>
            </a:lvl2pPr>
            <a:lvl3pPr marL="820583" indent="0">
              <a:buNone/>
              <a:defRPr sz="1600" b="1"/>
            </a:lvl3pPr>
            <a:lvl4pPr marL="1230874" indent="0">
              <a:buNone/>
              <a:defRPr sz="1400" b="1"/>
            </a:lvl4pPr>
            <a:lvl5pPr marL="1641165" indent="0">
              <a:buNone/>
              <a:defRPr sz="1400" b="1"/>
            </a:lvl5pPr>
            <a:lvl6pPr marL="2051456" indent="0">
              <a:buNone/>
              <a:defRPr sz="1400" b="1"/>
            </a:lvl6pPr>
            <a:lvl7pPr marL="2461748" indent="0">
              <a:buNone/>
              <a:defRPr sz="1400" b="1"/>
            </a:lvl7pPr>
            <a:lvl8pPr marL="2872039" indent="0">
              <a:buNone/>
              <a:defRPr sz="1400" b="1"/>
            </a:lvl8pPr>
            <a:lvl9pPr marL="328233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2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0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6"/>
            <a:ext cx="2256235" cy="154940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4"/>
            <a:ext cx="4114800" cy="5486400"/>
          </a:xfrm>
        </p:spPr>
        <p:txBody>
          <a:bodyPr/>
          <a:lstStyle>
            <a:lvl1pPr marL="0" indent="0">
              <a:buNone/>
              <a:defRPr sz="2900"/>
            </a:lvl1pPr>
            <a:lvl2pPr marL="410291" indent="0">
              <a:buNone/>
              <a:defRPr sz="2500"/>
            </a:lvl2pPr>
            <a:lvl3pPr marL="820583" indent="0">
              <a:buNone/>
              <a:defRPr sz="2200"/>
            </a:lvl3pPr>
            <a:lvl4pPr marL="1230874" indent="0">
              <a:buNone/>
              <a:defRPr sz="1800"/>
            </a:lvl4pPr>
            <a:lvl5pPr marL="1641165" indent="0">
              <a:buNone/>
              <a:defRPr sz="1800"/>
            </a:lvl5pPr>
            <a:lvl6pPr marL="2051456" indent="0">
              <a:buNone/>
              <a:defRPr sz="1800"/>
            </a:lvl6pPr>
            <a:lvl7pPr marL="2461748" indent="0">
              <a:buNone/>
              <a:defRPr sz="1800"/>
            </a:lvl7pPr>
            <a:lvl8pPr marL="2872039" indent="0">
              <a:buNone/>
              <a:defRPr sz="1800"/>
            </a:lvl8pPr>
            <a:lvl9pPr marL="328233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300"/>
            </a:lvl1pPr>
            <a:lvl2pPr marL="410291" indent="0">
              <a:buNone/>
              <a:defRPr sz="1100"/>
            </a:lvl2pPr>
            <a:lvl3pPr marL="820583" indent="0">
              <a:buNone/>
              <a:defRPr sz="900"/>
            </a:lvl3pPr>
            <a:lvl4pPr marL="1230874" indent="0">
              <a:buNone/>
              <a:defRPr sz="800"/>
            </a:lvl4pPr>
            <a:lvl5pPr marL="1641165" indent="0">
              <a:buNone/>
              <a:defRPr sz="800"/>
            </a:lvl5pPr>
            <a:lvl6pPr marL="2051456" indent="0">
              <a:buNone/>
              <a:defRPr sz="800"/>
            </a:lvl6pPr>
            <a:lvl7pPr marL="2461748" indent="0">
              <a:buNone/>
              <a:defRPr sz="800"/>
            </a:lvl7pPr>
            <a:lvl8pPr marL="2872039" indent="0">
              <a:buNone/>
              <a:defRPr sz="800"/>
            </a:lvl8pPr>
            <a:lvl9pPr marL="328233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7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82058" tIns="41029" rIns="82058" bIns="4102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82058" tIns="41029" rIns="82058" bIns="4102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4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61FA-D721-E145-80FC-55453D8B303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4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4"/>
          </a:xfrm>
          <a:prstGeom prst="rect">
            <a:avLst/>
          </a:prstGeom>
        </p:spPr>
        <p:txBody>
          <a:bodyPr vert="horz" lIns="82058" tIns="41029" rIns="82058" bIns="4102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5464-2FE4-434F-A1A7-7FAD0E8C8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91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718" indent="-307718" algn="l" defTabSz="410291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723" indent="-256432" algn="l" defTabSz="410291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728" indent="-205146" algn="l" defTabSz="410291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019" indent="-205146" algn="l" defTabSz="41029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311" indent="-205146" algn="l" defTabSz="410291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602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893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185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476" indent="-205146" algn="l" defTabSz="4102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91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583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874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1165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1456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748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2039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2330" algn="l" defTabSz="41029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114344" y="436161"/>
            <a:ext cx="457200" cy="548640"/>
          </a:xfrm>
          <a:prstGeom prst="can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762000" y="3520437"/>
            <a:ext cx="548637" cy="548637"/>
          </a:xfrm>
          <a:prstGeom prst="smileyFac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/>
          <p:nvPr/>
        </p:nvSpPr>
        <p:spPr>
          <a:xfrm flipV="1">
            <a:off x="1186465" y="1519853"/>
            <a:ext cx="457200" cy="548640"/>
          </a:xfrm>
          <a:prstGeom prst="foldedCorner">
            <a:avLst>
              <a:gd name="adj" fmla="val 25348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730" y="2105104"/>
            <a:ext cx="2046670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Agency Schema Data (Complete, Multi-level, Fully Linked)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1597" y="1383803"/>
            <a:ext cx="562132" cy="196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30232" y="2644391"/>
            <a:ext cx="180405" cy="7149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70953" y="3391185"/>
            <a:ext cx="1051826" cy="3969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 flipV="1">
            <a:off x="3148237" y="2897087"/>
            <a:ext cx="457200" cy="548640"/>
          </a:xfrm>
          <a:prstGeom prst="foldedCorner">
            <a:avLst>
              <a:gd name="adj" fmla="val 25348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 flipV="1">
            <a:off x="4876237" y="2897087"/>
            <a:ext cx="457200" cy="548640"/>
          </a:xfrm>
          <a:prstGeom prst="foldedCorner">
            <a:avLst>
              <a:gd name="adj" fmla="val 25348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540383" y="3477720"/>
            <a:ext cx="1128908" cy="18466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DATA Act Schema</a:t>
            </a:r>
            <a:endParaRPr lang="en-US" sz="12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14390" y="3124200"/>
            <a:ext cx="1061676" cy="23515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714390" y="2971797"/>
            <a:ext cx="1061676" cy="3152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3714390" y="3234765"/>
            <a:ext cx="1061676" cy="1564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714390" y="2992712"/>
            <a:ext cx="1061676" cy="1314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5063442" y="4069074"/>
            <a:ext cx="0" cy="382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olded Corner 107"/>
          <p:cNvSpPr/>
          <p:nvPr/>
        </p:nvSpPr>
        <p:spPr>
          <a:xfrm flipV="1">
            <a:off x="4843033" y="4540068"/>
            <a:ext cx="457200" cy="548640"/>
          </a:xfrm>
          <a:prstGeom prst="foldedCorner">
            <a:avLst>
              <a:gd name="adj" fmla="val 25348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Cloud 108"/>
          <p:cNvSpPr/>
          <p:nvPr/>
        </p:nvSpPr>
        <p:spPr>
          <a:xfrm>
            <a:off x="4014920" y="6046325"/>
            <a:ext cx="1791207" cy="1184763"/>
          </a:xfrm>
          <a:prstGeom prst="cloud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3342133" y="5720100"/>
            <a:ext cx="733099" cy="478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1310637" y="4069074"/>
            <a:ext cx="1013093" cy="1068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737134" y="1173578"/>
            <a:ext cx="1064326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Agency Financial Systems</a:t>
            </a:r>
            <a:endParaRPr 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468780" y="3481161"/>
            <a:ext cx="1817328" cy="18466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Agency Schema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505151" y="5110167"/>
            <a:ext cx="1128908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DATA Act Schema Data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281420" y="6430652"/>
            <a:ext cx="1128908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Data Matching Validation Engine</a:t>
            </a:r>
            <a:endParaRPr lang="en-US" sz="1200" dirty="0"/>
          </a:p>
        </p:txBody>
      </p:sp>
      <p:sp>
        <p:nvSpPr>
          <p:cNvPr id="155" name="Folded Corner 154"/>
          <p:cNvSpPr/>
          <p:nvPr/>
        </p:nvSpPr>
        <p:spPr>
          <a:xfrm flipV="1">
            <a:off x="2522779" y="4842280"/>
            <a:ext cx="457200" cy="548640"/>
          </a:xfrm>
          <a:prstGeom prst="foldedCorner">
            <a:avLst>
              <a:gd name="adj" fmla="val 253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186778" y="5445464"/>
            <a:ext cx="1128908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Validation Report Success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366495" y="2555836"/>
            <a:ext cx="1817328" cy="18466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Mapping Process</a:t>
            </a:r>
            <a:endParaRPr lang="en-US" sz="12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976157" y="4198799"/>
            <a:ext cx="0" cy="1711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411703" y="6014162"/>
            <a:ext cx="1128908" cy="184666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Send to Treasury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989453" y="1171870"/>
            <a:ext cx="1345402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smtClean="0"/>
              <a:t>Agency Management Systems</a:t>
            </a:r>
            <a:endParaRPr lang="en-US" sz="1200" dirty="0"/>
          </a:p>
        </p:txBody>
      </p:sp>
      <p:sp>
        <p:nvSpPr>
          <p:cNvPr id="179" name="Can 178"/>
          <p:cNvSpPr/>
          <p:nvPr/>
        </p:nvSpPr>
        <p:spPr>
          <a:xfrm>
            <a:off x="3019548" y="588561"/>
            <a:ext cx="457200" cy="548640"/>
          </a:xfrm>
          <a:prstGeom prst="can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5071633" y="5551836"/>
            <a:ext cx="0" cy="382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4" name="Picture 193" descr="ptg0176083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4" y="6269527"/>
            <a:ext cx="849746" cy="1085482"/>
          </a:xfrm>
          <a:prstGeom prst="rect">
            <a:avLst/>
          </a:prstGeom>
        </p:spPr>
      </p:pic>
      <p:sp>
        <p:nvSpPr>
          <p:cNvPr id="197" name="Can 196"/>
          <p:cNvSpPr/>
          <p:nvPr/>
        </p:nvSpPr>
        <p:spPr>
          <a:xfrm>
            <a:off x="4480629" y="436161"/>
            <a:ext cx="457200" cy="548640"/>
          </a:xfrm>
          <a:prstGeom prst="can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n 197"/>
          <p:cNvSpPr/>
          <p:nvPr/>
        </p:nvSpPr>
        <p:spPr>
          <a:xfrm>
            <a:off x="4385833" y="588561"/>
            <a:ext cx="457200" cy="548640"/>
          </a:xfrm>
          <a:prstGeom prst="can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2317598" y="180085"/>
            <a:ext cx="3333266" cy="1668146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2619475" y="2400692"/>
            <a:ext cx="3333266" cy="1668382"/>
          </a:xfrm>
          <a:prstGeom prst="ellipse">
            <a:avLst/>
          </a:prstGeom>
          <a:noFill/>
          <a:ln w="127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</Words>
  <Application>Microsoft Macintosh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Black</dc:creator>
  <cp:lastModifiedBy>Becky Sweger</cp:lastModifiedBy>
  <cp:revision>11</cp:revision>
  <dcterms:created xsi:type="dcterms:W3CDTF">2015-03-26T13:48:26Z</dcterms:created>
  <dcterms:modified xsi:type="dcterms:W3CDTF">2015-03-27T18:56:29Z</dcterms:modified>
</cp:coreProperties>
</file>