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6035" autoAdjust="0"/>
  </p:normalViewPr>
  <p:slideViewPr>
    <p:cSldViewPr snapToGrid="0">
      <p:cViewPr varScale="1">
        <p:scale>
          <a:sx n="117" d="100"/>
          <a:sy n="11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AD05-755A-4363-ABF4-0DB4748B0F7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6F833-4D07-4F4D-878F-33382D27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6F833-4D07-4F4D-878F-33382D2741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7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9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3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C5E6-9213-407E-BF08-E9F4A100776E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E4A5-7404-44C8-BE43-E66DC139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0"/>
            <a:ext cx="103505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5060" y="2446638"/>
            <a:ext cx="1227438" cy="420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2094" y="2446637"/>
            <a:ext cx="1227438" cy="420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0890" y="2368379"/>
            <a:ext cx="1227438" cy="420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3210" y="2446637"/>
            <a:ext cx="1227438" cy="420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95530" y="2471351"/>
            <a:ext cx="1227438" cy="4176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33465" y="2471351"/>
            <a:ext cx="1227438" cy="4176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14326" y="2471351"/>
            <a:ext cx="1227438" cy="4098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85" y="2487825"/>
            <a:ext cx="422188" cy="422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47" y="3220992"/>
            <a:ext cx="514865" cy="5148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0" y="5765927"/>
            <a:ext cx="435576" cy="4396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80" y="3921204"/>
            <a:ext cx="533398" cy="5333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89" y="3219698"/>
            <a:ext cx="514865" cy="5148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34" y="5603791"/>
            <a:ext cx="435576" cy="4396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21" y="3846174"/>
            <a:ext cx="533398" cy="533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58" y="2487825"/>
            <a:ext cx="422188" cy="4221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20" y="3171597"/>
            <a:ext cx="514865" cy="5148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64" y="5331937"/>
            <a:ext cx="435576" cy="4396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53" y="4085961"/>
            <a:ext cx="533398" cy="5333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20" y="2487825"/>
            <a:ext cx="422188" cy="4221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82" y="3330286"/>
            <a:ext cx="514865" cy="5148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26" y="5406453"/>
            <a:ext cx="435576" cy="4396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15" y="4119213"/>
            <a:ext cx="533398" cy="5333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94" y="2487825"/>
            <a:ext cx="422188" cy="4221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6" y="3246263"/>
            <a:ext cx="514865" cy="5148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00" y="5982736"/>
            <a:ext cx="435576" cy="4396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88" y="4211999"/>
            <a:ext cx="533398" cy="5333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57" y="2487825"/>
            <a:ext cx="422188" cy="42218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19" y="3211676"/>
            <a:ext cx="514865" cy="5148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63" y="6023031"/>
            <a:ext cx="435576" cy="4396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152" y="4603914"/>
            <a:ext cx="533398" cy="5333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85" y="3065332"/>
            <a:ext cx="533398" cy="53339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436267" y="284570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Product</a:t>
            </a:r>
          </a:p>
          <a:p>
            <a:pPr algn="ctr"/>
            <a:r>
              <a:rPr lang="en-US" sz="1100" dirty="0" smtClean="0"/>
              <a:t>Owner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350068" y="3697722"/>
            <a:ext cx="8675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Task Boards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145060" y="4343332"/>
            <a:ext cx="1227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*Manage product backlog</a:t>
            </a:r>
          </a:p>
          <a:p>
            <a:r>
              <a:rPr lang="en-US" sz="1000" dirty="0" smtClean="0"/>
              <a:t>*Conduct </a:t>
            </a:r>
            <a:r>
              <a:rPr lang="en-US" sz="1000" dirty="0"/>
              <a:t>s</a:t>
            </a:r>
            <a:r>
              <a:rPr lang="en-US" sz="1000" dirty="0" smtClean="0"/>
              <a:t>print planning</a:t>
            </a:r>
          </a:p>
          <a:p>
            <a:r>
              <a:rPr lang="en-US" sz="1000" dirty="0" smtClean="0"/>
              <a:t>*Develop &amp; implement user feedback strategy</a:t>
            </a:r>
          </a:p>
          <a:p>
            <a:r>
              <a:rPr lang="en-US" sz="1000" dirty="0" smtClean="0"/>
              <a:t>*Conduct risk assessment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32703" y="6170519"/>
            <a:ext cx="1227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Vision, strategy,  roadmap, epics, stories, and metrics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555275" y="3652432"/>
            <a:ext cx="1227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Collaboration Tools</a:t>
            </a:r>
            <a:endParaRPr lang="en-US" sz="1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8" y="2486294"/>
            <a:ext cx="422188" cy="42218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586036" y="2841824"/>
            <a:ext cx="1148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Design </a:t>
            </a:r>
            <a:r>
              <a:rPr lang="en-US" sz="1050" dirty="0" smtClean="0"/>
              <a:t>Lead</a:t>
            </a:r>
          </a:p>
          <a:p>
            <a:pPr algn="ctr"/>
            <a:r>
              <a:rPr lang="en-US" sz="1050" dirty="0" smtClean="0"/>
              <a:t>Content Manager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572094" y="4297061"/>
            <a:ext cx="12274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*Conduct quality assurance reviews</a:t>
            </a:r>
          </a:p>
          <a:p>
            <a:r>
              <a:rPr lang="en-US" sz="900" dirty="0" smtClean="0"/>
              <a:t>*Build </a:t>
            </a:r>
            <a:r>
              <a:rPr lang="en-US" sz="900" dirty="0"/>
              <a:t>&amp;</a:t>
            </a:r>
            <a:r>
              <a:rPr lang="en-US" sz="900" dirty="0" smtClean="0"/>
              <a:t> </a:t>
            </a:r>
            <a:r>
              <a:rPr lang="en-US" sz="900" dirty="0" smtClean="0"/>
              <a:t>validate design</a:t>
            </a:r>
          </a:p>
          <a:p>
            <a:r>
              <a:rPr lang="en-US" sz="900" dirty="0" smtClean="0"/>
              <a:t>*Evaluate design contractors</a:t>
            </a:r>
          </a:p>
          <a:p>
            <a:r>
              <a:rPr lang="en-US" sz="900" dirty="0" smtClean="0"/>
              <a:t>*Develop &amp; implement user feedback strategy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55275" y="5999362"/>
            <a:ext cx="122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Visual artifacts, user experience, accessibility, and content design 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132078" y="2838732"/>
            <a:ext cx="8707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Design Lead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023842" y="3637960"/>
            <a:ext cx="1161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User research methods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999128" y="4536076"/>
            <a:ext cx="122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*Designing and executing discovery</a:t>
            </a:r>
          </a:p>
          <a:p>
            <a:r>
              <a:rPr lang="en-US" sz="1000" dirty="0" smtClean="0"/>
              <a:t>*Evaluate design contractors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975113" y="5758563"/>
            <a:ext cx="1227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Research findings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430677" y="2833650"/>
            <a:ext cx="11192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Dev Team</a:t>
            </a:r>
          </a:p>
          <a:p>
            <a:pPr algn="ctr"/>
            <a:r>
              <a:rPr lang="en-US" sz="1000" dirty="0" smtClean="0"/>
              <a:t>Tech Leads</a:t>
            </a:r>
          </a:p>
          <a:p>
            <a:pPr algn="ctr"/>
            <a:r>
              <a:rPr lang="en-US" sz="1000" dirty="0" smtClean="0"/>
              <a:t>System Integrator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409686" y="3790547"/>
            <a:ext cx="1161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Open Source Repository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5384972" y="4566698"/>
            <a:ext cx="12274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*Continuous integration &amp; development</a:t>
            </a:r>
          </a:p>
          <a:p>
            <a:r>
              <a:rPr lang="en-US" sz="1000" dirty="0" smtClean="0"/>
              <a:t>*Conduct software testing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392994" y="5814668"/>
            <a:ext cx="12274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Functioning Software, Functional &amp; Tested </a:t>
            </a:r>
            <a:r>
              <a:rPr lang="en-US" sz="1000" dirty="0"/>
              <a:t>C</a:t>
            </a:r>
            <a:r>
              <a:rPr lang="en-US" sz="1000" dirty="0" smtClean="0"/>
              <a:t>ode, Capability Increments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36720" y="2841824"/>
            <a:ext cx="11859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Lean-Agile Leader</a:t>
            </a:r>
          </a:p>
          <a:p>
            <a:pPr algn="ctr"/>
            <a:r>
              <a:rPr lang="en-US" sz="1050" dirty="0" smtClean="0"/>
              <a:t>Tech Leads</a:t>
            </a:r>
            <a:endParaRPr 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6829341" y="3684620"/>
            <a:ext cx="1161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Continuous Integration Tools</a:t>
            </a:r>
          </a:p>
          <a:p>
            <a:pPr algn="ctr"/>
            <a:r>
              <a:rPr lang="en-US" sz="1000" dirty="0" smtClean="0"/>
              <a:t>PaaS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778838" y="4674756"/>
            <a:ext cx="1227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*Maintain the continuous delivery pipeline</a:t>
            </a:r>
          </a:p>
          <a:p>
            <a:r>
              <a:rPr lang="en-US" sz="1000" dirty="0" smtClean="0"/>
              <a:t>*Developing and generating site and deployment metrics</a:t>
            </a:r>
          </a:p>
          <a:p>
            <a:r>
              <a:rPr lang="en-US" sz="1000" dirty="0" smtClean="0"/>
              <a:t>*Manage incidents</a:t>
            </a:r>
          </a:p>
          <a:p>
            <a:r>
              <a:rPr lang="en-US" sz="1000" dirty="0" smtClean="0"/>
              <a:t>*Migrate platforms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778838" y="6384188"/>
            <a:ext cx="1227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Release on demand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2265" y="283230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Technical </a:t>
            </a:r>
            <a:r>
              <a:rPr lang="en-US" sz="1000" dirty="0" smtClean="0"/>
              <a:t>Writer</a:t>
            </a:r>
          </a:p>
          <a:p>
            <a:pPr algn="ctr"/>
            <a:r>
              <a:rPr lang="en-US" sz="1000" dirty="0" smtClean="0"/>
              <a:t>Security Architect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8225396" y="3642741"/>
            <a:ext cx="1181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DevSecOps Practices, Scanning Services, Audit Logging Services, Alert Notification Services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8204406" y="5044064"/>
            <a:ext cx="1227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*Perform continuous monitoring</a:t>
            </a:r>
          </a:p>
          <a:p>
            <a:r>
              <a:rPr lang="en-US" sz="1000" dirty="0" smtClean="0"/>
              <a:t>*Prepare and submit compliance documents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8197634" y="6425008"/>
            <a:ext cx="1227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Reports, patches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9650157" y="3521635"/>
            <a:ext cx="12107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*Perform vendor management</a:t>
            </a:r>
          </a:p>
          <a:p>
            <a:r>
              <a:rPr lang="en-US" sz="1100" dirty="0" smtClean="0"/>
              <a:t>*Pre- and  Post-award management</a:t>
            </a:r>
          </a:p>
          <a:p>
            <a:r>
              <a:rPr lang="en-US" sz="1100" dirty="0" smtClean="0"/>
              <a:t>*Develop and maintain acquisition strategy</a:t>
            </a:r>
            <a:endParaRPr lang="en-US" sz="11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97" y="2477336"/>
            <a:ext cx="422188" cy="42218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9634145" y="2838142"/>
            <a:ext cx="1175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Contracting Officer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9496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196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U. S. Forest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Sadak, Marcus L -FS</dc:creator>
  <cp:lastModifiedBy>Sadak, Marcus L -FS</cp:lastModifiedBy>
  <cp:revision>27</cp:revision>
  <dcterms:created xsi:type="dcterms:W3CDTF">2018-06-25T12:43:38Z</dcterms:created>
  <dcterms:modified xsi:type="dcterms:W3CDTF">2018-07-11T17:42:26Z</dcterms:modified>
</cp:coreProperties>
</file>