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7-13T16:12:06.828">
    <p:pos x="6000" y="0"/>
    <p:text>Use an API/database view to get authorization info for the grantee from DRGR
-Denny Chiramel</p:text>
  </p:cm>
  <p:cm authorId="0" idx="2" dt="2017-07-11T19:23:03.884">
    <p:pos x="6000" y="100"/>
    <p:text>External URL: https://hudapps.hud.gov/drdp
-Denny Chiramel</p:text>
  </p:cm>
  <p:cm authorId="0" idx="3" dt="2017-07-13T16:11:59.978">
    <p:pos x="6000" y="200"/>
    <p:text>Autthentication for Grantee user in Siteminder, no authorization
-Denny Chiramel</p:text>
  </p:cm>
  <p:cm authorId="0" idx="4" dt="2017-07-11T19:21:31.462">
    <p:pos x="6000" y="300"/>
    <p:text>create firewall tickets to allow DRDP servers use hud.proxy.gov to connect to FEMA via https URL (443)
-Denny Chiramel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1bbb7443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1bbb744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dp-dev.hud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134836" y="2400487"/>
            <a:ext cx="3743656" cy="1741421"/>
          </a:xfrm>
          <a:prstGeom prst="rect">
            <a:avLst/>
          </a:prstGeom>
          <a:noFill/>
          <a:ln cap="flat" cmpd="sng" w="38100">
            <a:solidFill>
              <a:srgbClr val="42719B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538790" y="105687"/>
            <a:ext cx="7619877" cy="66117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3201749" y="951069"/>
            <a:ext cx="1610256" cy="56929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Azure LB Web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2231972" y="2820423"/>
            <a:ext cx="1666251" cy="8552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4084810" y="2820423"/>
            <a:ext cx="1649386" cy="85524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3"/>
          <p:cNvCxnSpPr>
            <a:stCxn id="86" idx="2"/>
            <a:endCxn id="87" idx="0"/>
          </p:cNvCxnSpPr>
          <p:nvPr/>
        </p:nvCxnSpPr>
        <p:spPr>
          <a:xfrm rot="5400000">
            <a:off x="2885927" y="1699611"/>
            <a:ext cx="1300200" cy="941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lg" w="lg" type="triangle"/>
          </a:ln>
        </p:spPr>
      </p:cxnSp>
      <p:cxnSp>
        <p:nvCxnSpPr>
          <p:cNvPr id="90" name="Google Shape;90;p13"/>
          <p:cNvCxnSpPr>
            <a:stCxn id="86" idx="2"/>
            <a:endCxn id="88" idx="0"/>
          </p:cNvCxnSpPr>
          <p:nvPr/>
        </p:nvCxnSpPr>
        <p:spPr>
          <a:xfrm flipH="1" rot="-5400000">
            <a:off x="3808127" y="1719111"/>
            <a:ext cx="1300200" cy="902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lg" w="lg" type="triangle"/>
          </a:ln>
        </p:spPr>
      </p:cxnSp>
      <p:grpSp>
        <p:nvGrpSpPr>
          <p:cNvPr id="91" name="Google Shape;91;p13"/>
          <p:cNvGrpSpPr/>
          <p:nvPr/>
        </p:nvGrpSpPr>
        <p:grpSpPr>
          <a:xfrm>
            <a:off x="560796" y="141899"/>
            <a:ext cx="400110" cy="6539274"/>
            <a:chOff x="10836458" y="386860"/>
            <a:chExt cx="400110" cy="6337051"/>
          </a:xfrm>
        </p:grpSpPr>
        <p:sp>
          <p:nvSpPr>
            <p:cNvPr id="92" name="Google Shape;92;p13"/>
            <p:cNvSpPr txBox="1"/>
            <p:nvPr/>
          </p:nvSpPr>
          <p:spPr>
            <a:xfrm rot="5400000">
              <a:off x="10020851" y="1202468"/>
              <a:ext cx="2031325" cy="400109"/>
            </a:xfrm>
            <a:prstGeom prst="rect">
              <a:avLst/>
            </a:prstGeom>
            <a:solidFill>
              <a:srgbClr val="FBE4D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  Tier</a:t>
              </a:r>
              <a:endParaRPr/>
            </a:p>
          </p:txBody>
        </p:sp>
        <p:sp>
          <p:nvSpPr>
            <p:cNvPr id="93" name="Google Shape;93;p13"/>
            <p:cNvSpPr txBox="1"/>
            <p:nvPr/>
          </p:nvSpPr>
          <p:spPr>
            <a:xfrm rot="5400000">
              <a:off x="9899313" y="3355331"/>
              <a:ext cx="2274400" cy="400109"/>
            </a:xfrm>
            <a:prstGeom prst="rect">
              <a:avLst/>
            </a:prstGeom>
            <a:solidFill>
              <a:srgbClr val="FBE4D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 Tier</a:t>
              </a:r>
              <a:endParaRPr/>
            </a:p>
          </p:txBody>
        </p:sp>
        <p:sp>
          <p:nvSpPr>
            <p:cNvPr id="94" name="Google Shape;94;p13"/>
            <p:cNvSpPr txBox="1"/>
            <p:nvPr/>
          </p:nvSpPr>
          <p:spPr>
            <a:xfrm rot="5400000">
              <a:off x="10020851" y="5508194"/>
              <a:ext cx="2031325" cy="400109"/>
            </a:xfrm>
            <a:prstGeom prst="rect">
              <a:avLst/>
            </a:prstGeom>
            <a:solidFill>
              <a:srgbClr val="FBE4D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Database Tier</a:t>
              </a:r>
              <a:endParaRPr/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861414" y="19015"/>
            <a:ext cx="4265059" cy="416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Internal Dev for DRDP Release 1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6456037" y="3344003"/>
            <a:ext cx="1351805" cy="3773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MuleSoft ESB</a:t>
            </a:r>
            <a:endParaRPr/>
          </a:p>
        </p:txBody>
      </p:sp>
      <p:grpSp>
        <p:nvGrpSpPr>
          <p:cNvPr id="97" name="Google Shape;97;p13"/>
          <p:cNvGrpSpPr/>
          <p:nvPr/>
        </p:nvGrpSpPr>
        <p:grpSpPr>
          <a:xfrm>
            <a:off x="8478943" y="703747"/>
            <a:ext cx="1754155" cy="5911657"/>
            <a:chOff x="10142376" y="703747"/>
            <a:chExt cx="1754155" cy="5911657"/>
          </a:xfrm>
        </p:grpSpPr>
        <p:sp>
          <p:nvSpPr>
            <p:cNvPr id="98" name="Google Shape;98;p13"/>
            <p:cNvSpPr/>
            <p:nvPr/>
          </p:nvSpPr>
          <p:spPr>
            <a:xfrm>
              <a:off x="10326225" y="5243100"/>
              <a:ext cx="1386456" cy="1225142"/>
            </a:xfrm>
            <a:prstGeom prst="roundRect">
              <a:avLst>
                <a:gd fmla="val 16667" name="adj"/>
              </a:avLst>
            </a:prstGeom>
            <a:solidFill>
              <a:srgbClr val="A5A5A5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Legacy Systems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IMS/PIC</a:t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0291666" y="878671"/>
              <a:ext cx="1487559" cy="307539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7878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HUD Users</a:t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 rot="5400000">
              <a:off x="8063625" y="2782498"/>
              <a:ext cx="5911657" cy="1754155"/>
            </a:xfrm>
            <a:prstGeom prst="rect">
              <a:avLst/>
            </a:prstGeom>
            <a:noFill/>
            <a:ln cap="flat" cmpd="sng" w="254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" name="Google Shape;101;p13"/>
          <p:cNvCxnSpPr>
            <a:stCxn id="96" idx="3"/>
            <a:endCxn id="98" idx="0"/>
          </p:cNvCxnSpPr>
          <p:nvPr/>
        </p:nvCxnSpPr>
        <p:spPr>
          <a:xfrm>
            <a:off x="7807842" y="3532693"/>
            <a:ext cx="1548300" cy="1710300"/>
          </a:xfrm>
          <a:prstGeom prst="bentConnector2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p13"/>
          <p:cNvSpPr/>
          <p:nvPr/>
        </p:nvSpPr>
        <p:spPr>
          <a:xfrm>
            <a:off x="10382388" y="1100052"/>
            <a:ext cx="1851274" cy="693422"/>
          </a:xfrm>
          <a:prstGeom prst="cloud">
            <a:avLst/>
          </a:prstGeom>
          <a:solidFill>
            <a:srgbClr val="1E4E79"/>
          </a:solidFill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Grantee Users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8834571" y="1348884"/>
            <a:ext cx="987054" cy="490047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DMZ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8699020" y="2131588"/>
            <a:ext cx="1258155" cy="39428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Siteminder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3"/>
          <p:cNvCxnSpPr>
            <a:stCxn id="102" idx="2"/>
            <a:endCxn id="103" idx="3"/>
          </p:cNvCxnSpPr>
          <p:nvPr/>
        </p:nvCxnSpPr>
        <p:spPr>
          <a:xfrm flipH="1">
            <a:off x="9821731" y="1446763"/>
            <a:ext cx="566400" cy="1470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13"/>
          <p:cNvCxnSpPr>
            <a:stCxn id="103" idx="2"/>
            <a:endCxn id="104" idx="0"/>
          </p:cNvCxnSpPr>
          <p:nvPr/>
        </p:nvCxnSpPr>
        <p:spPr>
          <a:xfrm>
            <a:off x="9328098" y="1838931"/>
            <a:ext cx="0" cy="2928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" name="Google Shape;107;p13"/>
          <p:cNvCxnSpPr>
            <a:stCxn id="104" idx="1"/>
            <a:endCxn id="86" idx="0"/>
          </p:cNvCxnSpPr>
          <p:nvPr/>
        </p:nvCxnSpPr>
        <p:spPr>
          <a:xfrm rot="10800000">
            <a:off x="4007020" y="951133"/>
            <a:ext cx="4692000" cy="1377600"/>
          </a:xfrm>
          <a:prstGeom prst="bentConnector4">
            <a:avLst>
              <a:gd fmla="val 41421" name="adj1"/>
              <a:gd fmla="val 116598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8" name="Google Shape;108;p13"/>
          <p:cNvSpPr/>
          <p:nvPr/>
        </p:nvSpPr>
        <p:spPr>
          <a:xfrm rot="5400000">
            <a:off x="9230140" y="4307545"/>
            <a:ext cx="1802624" cy="252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HUD Network</a:t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10340728" y="2525878"/>
            <a:ext cx="1851272" cy="693422"/>
          </a:xfrm>
          <a:prstGeom prst="cloud">
            <a:avLst/>
          </a:prstGeom>
          <a:solidFill>
            <a:srgbClr val="1E4E79"/>
          </a:solidFill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FEMA Disaster Data</a:t>
            </a:r>
            <a:endParaRPr/>
          </a:p>
        </p:txBody>
      </p:sp>
      <p:cxnSp>
        <p:nvCxnSpPr>
          <p:cNvPr id="110" name="Google Shape;110;p13"/>
          <p:cNvCxnSpPr>
            <a:stCxn id="84" idx="3"/>
            <a:endCxn id="103" idx="1"/>
          </p:cNvCxnSpPr>
          <p:nvPr/>
        </p:nvCxnSpPr>
        <p:spPr>
          <a:xfrm flipH="1" rot="10800000">
            <a:off x="5878492" y="1593897"/>
            <a:ext cx="2956200" cy="1677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13"/>
          <p:cNvCxnSpPr>
            <a:stCxn id="103" idx="3"/>
            <a:endCxn id="109" idx="3"/>
          </p:cNvCxnSpPr>
          <p:nvPr/>
        </p:nvCxnSpPr>
        <p:spPr>
          <a:xfrm>
            <a:off x="9821625" y="1593907"/>
            <a:ext cx="1444800" cy="9717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" name="Google Shape;112;p13"/>
          <p:cNvSpPr/>
          <p:nvPr/>
        </p:nvSpPr>
        <p:spPr>
          <a:xfrm>
            <a:off x="8699019" y="2824104"/>
            <a:ext cx="1258155" cy="39428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DRGR</a:t>
            </a:r>
            <a:endParaRPr/>
          </a:p>
        </p:txBody>
      </p:sp>
      <p:cxnSp>
        <p:nvCxnSpPr>
          <p:cNvPr id="113" name="Google Shape;113;p13"/>
          <p:cNvCxnSpPr>
            <a:stCxn id="96" idx="3"/>
            <a:endCxn id="112" idx="1"/>
          </p:cNvCxnSpPr>
          <p:nvPr/>
        </p:nvCxnSpPr>
        <p:spPr>
          <a:xfrm flipH="1" rot="10800000">
            <a:off x="7807842" y="3021193"/>
            <a:ext cx="891300" cy="5115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13"/>
          <p:cNvCxnSpPr>
            <a:stCxn id="84" idx="3"/>
            <a:endCxn id="96" idx="1"/>
          </p:cNvCxnSpPr>
          <p:nvPr/>
        </p:nvCxnSpPr>
        <p:spPr>
          <a:xfrm>
            <a:off x="5878492" y="3271197"/>
            <a:ext cx="577500" cy="2616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13"/>
          <p:cNvCxnSpPr>
            <a:stCxn id="99" idx="3"/>
            <a:endCxn id="104" idx="3"/>
          </p:cNvCxnSpPr>
          <p:nvPr/>
        </p:nvCxnSpPr>
        <p:spPr>
          <a:xfrm flipH="1">
            <a:off x="9957092" y="1032440"/>
            <a:ext cx="158700" cy="1296300"/>
          </a:xfrm>
          <a:prstGeom prst="bentConnector3">
            <a:avLst>
              <a:gd fmla="val -27583" name="adj1"/>
            </a:avLst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/>
          <p:nvPr/>
        </p:nvSpPr>
        <p:spPr>
          <a:xfrm>
            <a:off x="3315525" y="108350"/>
            <a:ext cx="7572000" cy="2388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HUD DMZ</a:t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6956675" y="2733325"/>
            <a:ext cx="5061300" cy="3996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HUD Network</a:t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3315525" y="2944950"/>
            <a:ext cx="3285900" cy="3784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Azure Cloud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3872900" y="807950"/>
            <a:ext cx="2125200" cy="1425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apache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7767206" y="865839"/>
            <a:ext cx="2125200" cy="1309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 SSO Web Agent (Siteminder)</a:t>
            </a:r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4"/>
          <p:cNvCxnSpPr>
            <a:stCxn id="123" idx="3"/>
            <a:endCxn id="124" idx="1"/>
          </p:cNvCxnSpPr>
          <p:nvPr/>
        </p:nvCxnSpPr>
        <p:spPr>
          <a:xfrm>
            <a:off x="5998100" y="1520750"/>
            <a:ext cx="17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4"/>
          <p:cNvSpPr/>
          <p:nvPr/>
        </p:nvSpPr>
        <p:spPr>
          <a:xfrm>
            <a:off x="4081015" y="1234156"/>
            <a:ext cx="1709100" cy="793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ProxyPass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ProxyPassReverse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 rot="-770">
            <a:off x="6278150" y="1264107"/>
            <a:ext cx="13395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2-authenticate request</a:t>
            </a:r>
            <a:endParaRPr sz="1000"/>
          </a:p>
        </p:txBody>
      </p:sp>
      <p:sp>
        <p:nvSpPr>
          <p:cNvPr id="128" name="Google Shape;128;p14"/>
          <p:cNvSpPr txBox="1"/>
          <p:nvPr/>
        </p:nvSpPr>
        <p:spPr>
          <a:xfrm rot="-490">
            <a:off x="5009625" y="2505367"/>
            <a:ext cx="2104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3-a</a:t>
            </a:r>
            <a:r>
              <a:rPr lang="en-US" sz="1000"/>
              <a:t>uthenticated request with SM_USER header</a:t>
            </a:r>
            <a:endParaRPr sz="1000"/>
          </a:p>
        </p:txBody>
      </p:sp>
      <p:grpSp>
        <p:nvGrpSpPr>
          <p:cNvPr id="129" name="Google Shape;129;p14"/>
          <p:cNvGrpSpPr/>
          <p:nvPr/>
        </p:nvGrpSpPr>
        <p:grpSpPr>
          <a:xfrm>
            <a:off x="4093006" y="3668697"/>
            <a:ext cx="1730922" cy="2588798"/>
            <a:chOff x="3763571" y="3379332"/>
            <a:chExt cx="2437575" cy="3128457"/>
          </a:xfrm>
        </p:grpSpPr>
        <p:sp>
          <p:nvSpPr>
            <p:cNvPr id="130" name="Google Shape;130;p14"/>
            <p:cNvSpPr/>
            <p:nvPr/>
          </p:nvSpPr>
          <p:spPr>
            <a:xfrm>
              <a:off x="3845246" y="4794389"/>
              <a:ext cx="2355900" cy="1640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Dev Server</a:t>
              </a:r>
              <a:endParaRPr b="0" i="0" sz="18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3780525" y="3379332"/>
              <a:ext cx="2355900" cy="855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Azure LB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https:80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3763571" y="4867389"/>
              <a:ext cx="2355900" cy="1640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Dev Server</a:t>
              </a:r>
              <a:endParaRPr b="0" i="0" sz="18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116835" y="5524111"/>
              <a:ext cx="1649400" cy="855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DRDP http:3000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4" name="Google Shape;134;p14"/>
          <p:cNvCxnSpPr>
            <a:stCxn id="131" idx="2"/>
            <a:endCxn id="133" idx="0"/>
          </p:cNvCxnSpPr>
          <p:nvPr/>
        </p:nvCxnSpPr>
        <p:spPr>
          <a:xfrm flipH="1">
            <a:off x="4929508" y="4376458"/>
            <a:ext cx="12000" cy="10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5" name="Google Shape;135;p14"/>
          <p:cNvGrpSpPr/>
          <p:nvPr/>
        </p:nvGrpSpPr>
        <p:grpSpPr>
          <a:xfrm>
            <a:off x="7159119" y="5034916"/>
            <a:ext cx="1583636" cy="1163372"/>
            <a:chOff x="7318446" y="4017139"/>
            <a:chExt cx="2355900" cy="1640400"/>
          </a:xfrm>
        </p:grpSpPr>
        <p:sp>
          <p:nvSpPr>
            <p:cNvPr id="136" name="Google Shape;136;p14"/>
            <p:cNvSpPr/>
            <p:nvPr/>
          </p:nvSpPr>
          <p:spPr>
            <a:xfrm>
              <a:off x="7318446" y="4017139"/>
              <a:ext cx="2355900" cy="1640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Mule ESB</a:t>
              </a:r>
              <a:endParaRPr b="0" i="0" sz="1800" u="none" cap="none" strike="noStrike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7671710" y="4673861"/>
              <a:ext cx="1649400" cy="855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REST Service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4"/>
          <p:cNvGrpSpPr/>
          <p:nvPr/>
        </p:nvGrpSpPr>
        <p:grpSpPr>
          <a:xfrm>
            <a:off x="9892442" y="3137825"/>
            <a:ext cx="2062590" cy="3447936"/>
            <a:chOff x="9814400" y="2565575"/>
            <a:chExt cx="2355900" cy="3942300"/>
          </a:xfrm>
        </p:grpSpPr>
        <p:sp>
          <p:nvSpPr>
            <p:cNvPr id="139" name="Google Shape;139;p14"/>
            <p:cNvSpPr/>
            <p:nvPr/>
          </p:nvSpPr>
          <p:spPr>
            <a:xfrm>
              <a:off x="9814400" y="2565575"/>
              <a:ext cx="2355900" cy="3942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Oracle DB,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Package procs</a:t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10188139" y="3510324"/>
              <a:ext cx="1608424" cy="1213990"/>
            </a:xfrm>
            <a:prstGeom prst="flowChartMagneticDisk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DRGR data </a:t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0188139" y="4850873"/>
              <a:ext cx="1608424" cy="1213990"/>
            </a:xfrm>
            <a:prstGeom prst="flowChartMagneticDisk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CDBGR </a:t>
              </a:r>
              <a:r>
                <a:rPr lang="en-US"/>
                <a:t>data from FEMA </a:t>
              </a:r>
              <a:endParaRPr/>
            </a:p>
          </p:txBody>
        </p:sp>
      </p:grpSp>
      <p:cxnSp>
        <p:nvCxnSpPr>
          <p:cNvPr id="142" name="Google Shape;142;p14"/>
          <p:cNvCxnSpPr>
            <a:stCxn id="133" idx="3"/>
            <a:endCxn id="137" idx="1"/>
          </p:cNvCxnSpPr>
          <p:nvPr/>
        </p:nvCxnSpPr>
        <p:spPr>
          <a:xfrm>
            <a:off x="5515098" y="5797382"/>
            <a:ext cx="1881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4"/>
          <p:cNvSpPr txBox="1"/>
          <p:nvPr/>
        </p:nvSpPr>
        <p:spPr>
          <a:xfrm rot="-787">
            <a:off x="5849027" y="5231412"/>
            <a:ext cx="1310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4-json request with sm_user and other params</a:t>
            </a:r>
            <a:endParaRPr sz="1000"/>
          </a:p>
        </p:txBody>
      </p:sp>
      <p:cxnSp>
        <p:nvCxnSpPr>
          <p:cNvPr id="144" name="Google Shape;144;p14"/>
          <p:cNvCxnSpPr>
            <a:stCxn id="136" idx="3"/>
            <a:endCxn id="139" idx="1"/>
          </p:cNvCxnSpPr>
          <p:nvPr/>
        </p:nvCxnSpPr>
        <p:spPr>
          <a:xfrm flipH="1" rot="10800000">
            <a:off x="8742755" y="4861802"/>
            <a:ext cx="1149600" cy="7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4"/>
          <p:cNvSpPr txBox="1"/>
          <p:nvPr/>
        </p:nvSpPr>
        <p:spPr>
          <a:xfrm rot="-639">
            <a:off x="8420050" y="4471075"/>
            <a:ext cx="1615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5-query with sm_user authorization logic</a:t>
            </a:r>
            <a:endParaRPr sz="1000"/>
          </a:p>
        </p:txBody>
      </p:sp>
      <p:cxnSp>
        <p:nvCxnSpPr>
          <p:cNvPr id="146" name="Google Shape;146;p14"/>
          <p:cNvCxnSpPr>
            <a:stCxn id="123" idx="2"/>
            <a:endCxn id="131" idx="0"/>
          </p:cNvCxnSpPr>
          <p:nvPr/>
        </p:nvCxnSpPr>
        <p:spPr>
          <a:xfrm>
            <a:off x="4935500" y="2233550"/>
            <a:ext cx="6000" cy="14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4"/>
          <p:cNvSpPr/>
          <p:nvPr/>
        </p:nvSpPr>
        <p:spPr>
          <a:xfrm>
            <a:off x="121513" y="1174014"/>
            <a:ext cx="1851228" cy="693468"/>
          </a:xfrm>
          <a:prstGeom prst="cloud">
            <a:avLst/>
          </a:prstGeom>
          <a:solidFill>
            <a:srgbClr val="1E4E79"/>
          </a:solidFill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Grantee Users</a:t>
            </a:r>
            <a:endParaRPr/>
          </a:p>
        </p:txBody>
      </p:sp>
      <p:cxnSp>
        <p:nvCxnSpPr>
          <p:cNvPr id="148" name="Google Shape;148;p14"/>
          <p:cNvCxnSpPr>
            <a:stCxn id="147" idx="0"/>
            <a:endCxn id="123" idx="1"/>
          </p:cNvCxnSpPr>
          <p:nvPr/>
        </p:nvCxnSpPr>
        <p:spPr>
          <a:xfrm>
            <a:off x="1971199" y="1520748"/>
            <a:ext cx="190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4"/>
          <p:cNvSpPr txBox="1"/>
          <p:nvPr/>
        </p:nvSpPr>
        <p:spPr>
          <a:xfrm rot="-830">
            <a:off x="2091175" y="1264106"/>
            <a:ext cx="12432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1-https request</a:t>
            </a:r>
            <a:endParaRPr sz="1000"/>
          </a:p>
        </p:txBody>
      </p:sp>
      <p:sp>
        <p:nvSpPr>
          <p:cNvPr id="150" name="Google Shape;150;p14"/>
          <p:cNvSpPr txBox="1"/>
          <p:nvPr/>
        </p:nvSpPr>
        <p:spPr>
          <a:xfrm>
            <a:off x="177625" y="148025"/>
            <a:ext cx="29505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DRDP Request Flow - Dev</a:t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5009625" y="2986300"/>
            <a:ext cx="15099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3"/>
              </a:rPr>
              <a:t>http://drdp-dev.hud.gov</a:t>
            </a:r>
            <a:br>
              <a:rPr lang="en-US" sz="1000"/>
            </a:br>
            <a:r>
              <a:rPr lang="en-US" sz="900"/>
              <a:t>Dev: </a:t>
            </a:r>
            <a:r>
              <a:rPr lang="en-US" sz="900">
                <a:highlight>
                  <a:srgbClr val="FFFFFF"/>
                </a:highlight>
              </a:rPr>
              <a:t>10.215.15.117</a:t>
            </a:r>
            <a:endParaRPr sz="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FF"/>
                </a:highlight>
              </a:rPr>
              <a:t>Test: 10.215.15.85</a:t>
            </a:r>
            <a:endParaRPr sz="900">
              <a:highlight>
                <a:srgbClr val="FFFFFF"/>
              </a:highlight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3872900" y="431075"/>
            <a:ext cx="2728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https://hudappsint.hud.gov/femadataDev</a:t>
            </a:r>
            <a:endParaRPr sz="1000"/>
          </a:p>
        </p:txBody>
      </p:sp>
      <p:sp>
        <p:nvSpPr>
          <p:cNvPr id="153" name="Google Shape;153;p14"/>
          <p:cNvSpPr txBox="1"/>
          <p:nvPr/>
        </p:nvSpPr>
        <p:spPr>
          <a:xfrm>
            <a:off x="3739775" y="6257500"/>
            <a:ext cx="25497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Dev: </a:t>
            </a:r>
            <a:r>
              <a:rPr lang="en-US" sz="1000"/>
              <a:t>10.215.15.116 and </a:t>
            </a:r>
            <a:r>
              <a:rPr lang="en-US" sz="1000">
                <a:solidFill>
                  <a:schemeClr val="dk1"/>
                </a:solidFill>
              </a:rPr>
              <a:t>10.215.15.</a:t>
            </a:r>
            <a:r>
              <a:rPr lang="en-US" sz="1000"/>
              <a:t>118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Test: 10.215.15.88  and 10.215.15.89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