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BD4-01B5-41BC-8BF5-77B2F3CD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20B-1F79-4CF0-B064-B907B6AF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0B48-E03C-498C-BE8D-7BE4E2A3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0D46-B519-4DC1-A500-FEB70F9F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5BEB-2D80-46F7-8C26-720BBFBA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3CAD-09A9-401F-A467-5CFEA52F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66EA-61D5-428D-9341-F57E205F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8BE5-E085-441B-A5BF-AAB4A5D3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D807-E4E5-4FA7-8DFD-D1925A1E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C3F4-E8D2-40EC-AFF6-04FBE7EA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EFD6-6B68-468C-9ADA-FF122139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0E17-B26D-4F7F-8537-B2CA2D23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F2EC-9807-4ABD-934A-015E852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FD4E-2535-47CE-871E-11C1842F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F0AF-2B38-4B52-9D6F-3DE3735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9743-D1C7-4B64-A0E6-A5A9D91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A060-C421-4644-9AAB-A751461D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A39C-489F-40A6-AC41-FA253471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6DDD-A421-4237-80E5-326216D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622C-DDAA-4697-8855-3105A9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37B-FBF2-42AA-A843-57D8B184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17D8-68F3-4CBA-B4A2-12B100EE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8E7A-8AAD-45C3-BA54-4834A770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C023-B52F-490E-8D3F-1A9D1FC6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813C-F4B4-4453-91DA-C3115B1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C6EE-BB39-4276-8ECD-989318A2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6697-D7C1-4794-8B04-CABCE1DA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7A617-2818-4FED-A5F3-8ACC73F3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60CA-FCD1-4FE6-8E6A-CB5F0D6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9BD1-5691-4F29-B3FC-5F09F9A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76E9-1632-4684-9A6F-9D189DB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EF3-3DB4-4DBC-96D2-1052061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90F8-4040-4C69-977E-7B0B1D58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157D-1E13-41DD-B4E1-7CC41560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CB6AB-C2C7-49B2-98E5-235B283C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FC99-5B97-4AF2-BF10-83A2BB32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EB3D7-EF25-4824-B11C-C75B515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B3DC7-EAEA-4047-AF85-496AE547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47353-BB7A-4FB1-91C3-6972097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74B-631C-4C0D-8356-6CCCFCF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64E94-F920-4792-813A-54C264C0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D0064-F0E3-4B9C-9A6D-CC42419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15B9-668A-4816-A6BD-204E9C5D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45452-5E61-404E-8262-281AC19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2F12-0D76-4712-9439-E70C322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5DEF-0D21-4CF4-8EAC-1DFAD4AC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B2A-134B-42E2-87AB-D64BB28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D1B1-106C-4D31-BC2E-27F94468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E717-DEBE-42C4-A979-77C9AA9F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4EE7-4FAA-49D2-A7F4-1F89DCF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8868-7E93-4183-856D-6D378F8D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E3E3-36D6-4395-ACCE-32EB847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2AE9-71FE-4066-8E8A-88E5384F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F4EA-8FF6-46F3-9CA1-967990E8E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9935-BCA9-441E-B6CD-41DFE7EEF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9552-0166-453B-920A-EF3F39EB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162A-26A0-4BA3-86B3-818D881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90A7-7968-47EC-80B3-9E8F0986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55CF-146C-49EE-926C-D13A3E0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0D5E-3868-480E-9EA0-ED924481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A439-B9EA-4B10-86DA-8AE1D4CA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2147-8B2D-4C35-B47B-2B0030C9B18B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4A01-41C2-4065-AEE0-10AF3046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7204-29B6-44AD-A479-0A8607D02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F0EA-1354-489B-A7D0-E53CB4CF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7E87E-F8EC-4311-AC45-107644CB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BE8C87-E362-427C-8ABE-037B2D3026D4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1C596-0D00-4505-90F7-1A1F1D24CFEC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4596E-59EC-4A22-A451-AAAB642911E3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E8692-C8AF-47A7-90AB-E75939C3C03E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FE3A42-D89D-422F-8B93-05D54FEEB134}"/>
              </a:ext>
            </a:extLst>
          </p:cNvPr>
          <p:cNvSpPr/>
          <p:nvPr/>
        </p:nvSpPr>
        <p:spPr>
          <a:xfrm>
            <a:off x="8421411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DDB76-AE73-4610-8E6A-2A9614966162}"/>
              </a:ext>
            </a:extLst>
          </p:cNvPr>
          <p:cNvSpPr txBox="1"/>
          <p:nvPr/>
        </p:nvSpPr>
        <p:spPr>
          <a:xfrm>
            <a:off x="8433995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324220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F0E7D6-3E37-4401-A56F-A63057682C9E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34CF4-6866-4F5D-B1B7-38DDEFCD0748}"/>
              </a:ext>
            </a:extLst>
          </p:cNvPr>
          <p:cNvSpPr/>
          <p:nvPr/>
        </p:nvSpPr>
        <p:spPr>
          <a:xfrm>
            <a:off x="5327008" y="2174147"/>
            <a:ext cx="2902591" cy="283408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DE8C7-D286-4EA7-87E4-AC6653FF820A}"/>
              </a:ext>
            </a:extLst>
          </p:cNvPr>
          <p:cNvSpPr/>
          <p:nvPr/>
        </p:nvSpPr>
        <p:spPr>
          <a:xfrm>
            <a:off x="7543100" y="1781264"/>
            <a:ext cx="686500" cy="39288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E577B3-4186-47BA-A61E-BC40AB917C96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AF3A8-8BFC-4744-B779-92DD88A6A224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9EC21F-104B-44FA-B1E1-3B7062A0C4EF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89172-2401-4BB7-BE6D-7E544A8BDA01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42864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016433-B59F-4A91-A135-BB23C7EDFCBE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6199F-BAD6-4D33-970C-5DB38EF8404D}"/>
              </a:ext>
            </a:extLst>
          </p:cNvPr>
          <p:cNvSpPr/>
          <p:nvPr/>
        </p:nvSpPr>
        <p:spPr>
          <a:xfrm>
            <a:off x="58722" y="1459683"/>
            <a:ext cx="2038525" cy="171135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A6317-4733-4900-86E1-38A57AA721DD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FF9DE-5E6C-4101-86D8-A45559A79C49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8299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F22E9-EC76-458C-939B-84D95C985282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DF8F3-44DA-462E-BE38-E30AD66B7082}"/>
              </a:ext>
            </a:extLst>
          </p:cNvPr>
          <p:cNvSpPr/>
          <p:nvPr/>
        </p:nvSpPr>
        <p:spPr>
          <a:xfrm>
            <a:off x="58723" y="1459684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54E41A-C159-426E-B9E4-38BBD6103009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14E81-3BEB-44E0-9C15-5F1C37B8A17B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228403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89178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3A74F-D8E3-4E73-A65A-E3F222571B11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86364-E20E-4AB0-9669-AFCF354912EF}"/>
              </a:ext>
            </a:extLst>
          </p:cNvPr>
          <p:cNvSpPr/>
          <p:nvPr/>
        </p:nvSpPr>
        <p:spPr>
          <a:xfrm>
            <a:off x="58723" y="1988191"/>
            <a:ext cx="1979802" cy="5368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B8924-7F25-4BF4-8330-CA8B7C6F0985}"/>
              </a:ext>
            </a:extLst>
          </p:cNvPr>
          <p:cNvSpPr/>
          <p:nvPr/>
        </p:nvSpPr>
        <p:spPr>
          <a:xfrm>
            <a:off x="2258037" y="1283516"/>
            <a:ext cx="1340840" cy="2195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1BECC-C59C-48AF-863F-9CB67D37E63D}"/>
              </a:ext>
            </a:extLst>
          </p:cNvPr>
          <p:cNvSpPr/>
          <p:nvPr/>
        </p:nvSpPr>
        <p:spPr>
          <a:xfrm>
            <a:off x="7491368" y="1283516"/>
            <a:ext cx="655739" cy="2195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52094-BDAE-48F9-94AD-E98A0A28850F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7DBC-07E4-4A36-9F06-24477251BDD3}"/>
              </a:ext>
            </a:extLst>
          </p:cNvPr>
          <p:cNvSpPr txBox="1"/>
          <p:nvPr/>
        </p:nvSpPr>
        <p:spPr>
          <a:xfrm>
            <a:off x="8430936" y="297815"/>
            <a:ext cx="154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Level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687670-9B3C-49BC-AF2B-F005B603C29A}"/>
              </a:ext>
            </a:extLst>
          </p:cNvPr>
          <p:cNvSpPr/>
          <p:nvPr/>
        </p:nvSpPr>
        <p:spPr>
          <a:xfrm>
            <a:off x="8422547" y="90206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A42D-C021-4166-A9B7-4062DDC86B7D}"/>
              </a:ext>
            </a:extLst>
          </p:cNvPr>
          <p:cNvSpPr txBox="1"/>
          <p:nvPr/>
        </p:nvSpPr>
        <p:spPr>
          <a:xfrm>
            <a:off x="8437434" y="918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   Title -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06E6EC-33CB-4D06-8B23-08EDDAA7BF49}"/>
              </a:ext>
            </a:extLst>
          </p:cNvPr>
          <p:cNvSpPr/>
          <p:nvPr/>
        </p:nvSpPr>
        <p:spPr>
          <a:xfrm>
            <a:off x="8418352" y="15281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68B14-A152-4AC5-AE1C-54FA2F730B0C}"/>
              </a:ext>
            </a:extLst>
          </p:cNvPr>
          <p:cNvSpPr txBox="1"/>
          <p:nvPr/>
        </p:nvSpPr>
        <p:spPr>
          <a:xfrm>
            <a:off x="8439325" y="153231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     Title - </a:t>
            </a:r>
          </a:p>
        </p:txBody>
      </p:sp>
    </p:spTree>
    <p:extLst>
      <p:ext uri="{BB962C8B-B14F-4D97-AF65-F5344CB8AC3E}">
        <p14:creationId xmlns:p14="http://schemas.microsoft.com/office/powerpoint/2010/main" val="141064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B8C1B-15D4-4CDF-8BAD-C45DD3EE2A16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0B5ED-82E0-4AE4-A74A-2D4897A4E449}"/>
              </a:ext>
            </a:extLst>
          </p:cNvPr>
          <p:cNvSpPr/>
          <p:nvPr/>
        </p:nvSpPr>
        <p:spPr>
          <a:xfrm>
            <a:off x="58723" y="1996580"/>
            <a:ext cx="1979802" cy="215597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1C8047-4046-492B-988E-60D1361129E0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80685-D8F3-4018-9D8C-178E71BF82E3}"/>
              </a:ext>
            </a:extLst>
          </p:cNvPr>
          <p:cNvSpPr txBox="1"/>
          <p:nvPr/>
        </p:nvSpPr>
        <p:spPr>
          <a:xfrm>
            <a:off x="8430936" y="297815"/>
            <a:ext cx="154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Geographic Level</a:t>
            </a:r>
          </a:p>
        </p:txBody>
      </p:sp>
    </p:spTree>
    <p:extLst>
      <p:ext uri="{BB962C8B-B14F-4D97-AF65-F5344CB8AC3E}">
        <p14:creationId xmlns:p14="http://schemas.microsoft.com/office/powerpoint/2010/main" val="382209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6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1CF28F-C16B-45C5-8298-3EB83CBA92B0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36E52-93AE-447C-9E66-BE8FDEBEABDD}"/>
              </a:ext>
            </a:extLst>
          </p:cNvPr>
          <p:cNvSpPr/>
          <p:nvPr/>
        </p:nvSpPr>
        <p:spPr>
          <a:xfrm>
            <a:off x="58723" y="1996580"/>
            <a:ext cx="1979802" cy="88084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C2540-F669-4A38-935E-82F35AB03522}"/>
              </a:ext>
            </a:extLst>
          </p:cNvPr>
          <p:cNvSpPr/>
          <p:nvPr/>
        </p:nvSpPr>
        <p:spPr>
          <a:xfrm>
            <a:off x="2258036" y="1494638"/>
            <a:ext cx="1709957" cy="342551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EEB7C8-5F50-4100-9B32-7F68375E0584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CDD38-C0FE-4172-9AB5-15425231B570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9C283-51C0-4EEB-95E9-43FC2AFEFE88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C36CD-D0AB-4172-89FA-4A60BF9F9159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25546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677B0-6BF8-4073-9D38-F5A5EF4C84F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B8E54-AC15-46FD-9CE7-CF92FCB8A1E5}"/>
              </a:ext>
            </a:extLst>
          </p:cNvPr>
          <p:cNvSpPr/>
          <p:nvPr/>
        </p:nvSpPr>
        <p:spPr>
          <a:xfrm>
            <a:off x="58723" y="1996579"/>
            <a:ext cx="1979802" cy="187074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582AC-3EE9-4243-8FD6-170C8C45BDC5}"/>
              </a:ext>
            </a:extLst>
          </p:cNvPr>
          <p:cNvSpPr/>
          <p:nvPr/>
        </p:nvSpPr>
        <p:spPr>
          <a:xfrm>
            <a:off x="2258036" y="1477860"/>
            <a:ext cx="3664592" cy="51872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B0F155-41A8-4376-866C-0D17026B18E1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7569C-D913-4668-A908-DD8CC1526C31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9C33B7-7356-4740-B40E-E439BCC1AE8B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55509-B9D6-44E7-9922-6FA66A73635B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63573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5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4F49-D836-4C87-BC87-28F57878802D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20B75-0D69-46EE-A15B-10BCA2BACA69}"/>
              </a:ext>
            </a:extLst>
          </p:cNvPr>
          <p:cNvSpPr/>
          <p:nvPr/>
        </p:nvSpPr>
        <p:spPr>
          <a:xfrm>
            <a:off x="318782" y="4815281"/>
            <a:ext cx="1543574" cy="42783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F30E1-DC6A-463A-ABEB-5FBC7C15A57B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0E51B-98EA-40E9-BCC1-2C43B397DA99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DA8C0-91F4-451B-AEB7-58E49B37AC4C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FFF604-BBF3-4D37-9E2E-4810D4E564D6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7A257-79DF-4EAA-B792-8292320C8573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14209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37BF9-A2D3-458E-9D02-378AC3C4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289174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886F8-1A49-4D3A-8DE1-34363BBFA4D5}"/>
              </a:ext>
            </a:extLst>
          </p:cNvPr>
          <p:cNvSpPr/>
          <p:nvPr/>
        </p:nvSpPr>
        <p:spPr>
          <a:xfrm>
            <a:off x="8289175" y="0"/>
            <a:ext cx="3902825" cy="685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97C86-D3A5-4982-ADAE-52868BAE5581}"/>
              </a:ext>
            </a:extLst>
          </p:cNvPr>
          <p:cNvSpPr/>
          <p:nvPr/>
        </p:nvSpPr>
        <p:spPr>
          <a:xfrm>
            <a:off x="6887361" y="1795244"/>
            <a:ext cx="1275128" cy="3942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1877-6B9B-4F7E-878B-0FB260F3EB3E}"/>
              </a:ext>
            </a:extLst>
          </p:cNvPr>
          <p:cNvSpPr/>
          <p:nvPr/>
        </p:nvSpPr>
        <p:spPr>
          <a:xfrm>
            <a:off x="2241259" y="2174147"/>
            <a:ext cx="5912840" cy="295152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538A74-1AEE-4C44-BFD8-9D093441951A}"/>
              </a:ext>
            </a:extLst>
          </p:cNvPr>
          <p:cNvSpPr/>
          <p:nvPr/>
        </p:nvSpPr>
        <p:spPr>
          <a:xfrm>
            <a:off x="8418352" y="293695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6BAAC-3C19-4898-9B5D-D80C1E50055F}"/>
              </a:ext>
            </a:extLst>
          </p:cNvPr>
          <p:cNvSpPr txBox="1"/>
          <p:nvPr/>
        </p:nvSpPr>
        <p:spPr>
          <a:xfrm>
            <a:off x="8430936" y="297815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E6793-4438-4FB6-8FE1-4B15B50AEB43}"/>
              </a:ext>
            </a:extLst>
          </p:cNvPr>
          <p:cNvSpPr/>
          <p:nvPr/>
        </p:nvSpPr>
        <p:spPr>
          <a:xfrm>
            <a:off x="8430936" y="868509"/>
            <a:ext cx="293534" cy="29353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5204D-2BCE-41B1-8AD5-6CDC4F77160B}"/>
              </a:ext>
            </a:extLst>
          </p:cNvPr>
          <p:cNvSpPr txBox="1"/>
          <p:nvPr/>
        </p:nvSpPr>
        <p:spPr>
          <a:xfrm>
            <a:off x="8443520" y="872629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   Disaster ID</a:t>
            </a:r>
          </a:p>
        </p:txBody>
      </p:sp>
    </p:spTree>
    <p:extLst>
      <p:ext uri="{BB962C8B-B14F-4D97-AF65-F5344CB8AC3E}">
        <p14:creationId xmlns:p14="http://schemas.microsoft.com/office/powerpoint/2010/main" val="42974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McFadden</dc:creator>
  <cp:lastModifiedBy>Bryan McFadden</cp:lastModifiedBy>
  <cp:revision>10</cp:revision>
  <dcterms:created xsi:type="dcterms:W3CDTF">2017-07-14T13:52:06Z</dcterms:created>
  <dcterms:modified xsi:type="dcterms:W3CDTF">2017-07-14T21:49:57Z</dcterms:modified>
</cp:coreProperties>
</file>