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BD4-01B5-41BC-8BF5-77B2F3CD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0E20B-1F79-4CF0-B064-B907B6AF8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0B48-E03C-498C-BE8D-7BE4E2A3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0D46-B519-4DC1-A500-FEB70F9F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5BEB-2D80-46F7-8C26-720BBFBA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3CAD-09A9-401F-A467-5CFEA52F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066EA-61D5-428D-9341-F57E205F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8BE5-E085-441B-A5BF-AAB4A5D3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D807-E4E5-4FA7-8DFD-D1925A1E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C3F4-E8D2-40EC-AFF6-04FBE7EA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EFD6-6B68-468C-9ADA-FF1221397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00E17-B26D-4F7F-8537-B2CA2D23D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F2EC-9807-4ABD-934A-015E852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FD4E-2535-47CE-871E-11C1842F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F0AF-2B38-4B52-9D6F-3DE3735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9743-D1C7-4B64-A0E6-A5A9D91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A060-C421-4644-9AAB-A751461D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A39C-489F-40A6-AC41-FA253471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6DDD-A421-4237-80E5-326216D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622C-DDAA-4697-8855-3105A9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337B-FBF2-42AA-A843-57D8B184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17D8-68F3-4CBA-B4A2-12B100EE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8E7A-8AAD-45C3-BA54-4834A770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C023-B52F-490E-8D3F-1A9D1FC6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813C-F4B4-4453-91DA-C3115B1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C6EE-BB39-4276-8ECD-989318A2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697-D7C1-4794-8B04-CABCE1DA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7A617-2818-4FED-A5F3-8ACC73F3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60CA-FCD1-4FE6-8E6A-CB5F0D6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9BD1-5691-4F29-B3FC-5F09F9AA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76E9-1632-4684-9A6F-9D189DB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EF3-3DB4-4DBC-96D2-1052061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90F8-4040-4C69-977E-7B0B1D58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157D-1E13-41DD-B4E1-7CC41560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CB6AB-C2C7-49B2-98E5-235B283C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FFC99-5B97-4AF2-BF10-83A2BB32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EB3D7-EF25-4824-B11C-C75B5154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B3DC7-EAEA-4047-AF85-496AE547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47353-BB7A-4FB1-91C3-69720974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974B-631C-4C0D-8356-6CCCFCF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64E94-F920-4792-813A-54C264C0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D0064-F0E3-4B9C-9A6D-CC42419A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015B9-668A-4816-A6BD-204E9C5D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452-5E61-404E-8262-281AC196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F2F12-0D76-4712-9439-E70C322C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75DEF-0D21-4CF4-8EAC-1DFAD4AC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4B2A-134B-42E2-87AB-D64BB283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D1B1-106C-4D31-BC2E-27F94468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3E717-DEBE-42C4-A979-77C9AA9F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4EE7-4FAA-49D2-A7F4-1F89DCF9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8868-7E93-4183-856D-6D378F8D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3E3E3-36D6-4395-ACCE-32EB847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2AE9-71FE-4066-8E8A-88E5384F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DF4EA-8FF6-46F3-9CA1-967990E8E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59935-BCA9-441E-B6CD-41DFE7EEF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59552-0166-453B-920A-EF3F39EB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B162A-26A0-4BA3-86B3-818D881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90A7-7968-47EC-80B3-9E8F0986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155CF-146C-49EE-926C-D13A3E03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0D5E-3868-480E-9EA0-ED924481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A439-B9EA-4B10-86DA-8AE1D4CA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2147-8B2D-4C35-B47B-2B0030C9B18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4A01-41C2-4065-AEE0-10AF3046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7204-29B6-44AD-A479-0A8607D02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87E87E-F8EC-4311-AC45-107644CB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BE8C87-E362-427C-8ABE-037B2D3026D4}"/>
              </a:ext>
            </a:extLst>
          </p:cNvPr>
          <p:cNvSpPr/>
          <p:nvPr/>
        </p:nvSpPr>
        <p:spPr>
          <a:xfrm>
            <a:off x="829338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F1C596-0D00-4505-90F7-1A1F1D24CFEC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E8692-C8AF-47A7-90AB-E75939C3C03E}"/>
              </a:ext>
            </a:extLst>
          </p:cNvPr>
          <p:cNvSpPr txBox="1"/>
          <p:nvPr/>
        </p:nvSpPr>
        <p:spPr>
          <a:xfrm>
            <a:off x="8430936" y="297815"/>
            <a:ext cx="1792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Report Creation 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1E249A-1CFA-4B9B-8D60-FCB1C051D93C}"/>
              </a:ext>
            </a:extLst>
          </p:cNvPr>
          <p:cNvSpPr/>
          <p:nvPr/>
        </p:nvSpPr>
        <p:spPr>
          <a:xfrm>
            <a:off x="7013195" y="1501629"/>
            <a:ext cx="1146805" cy="20133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559079-CACB-484D-9203-CAAEC54A6DBB}"/>
              </a:ext>
            </a:extLst>
          </p:cNvPr>
          <p:cNvGrpSpPr/>
          <p:nvPr/>
        </p:nvGrpSpPr>
        <p:grpSpPr>
          <a:xfrm>
            <a:off x="6759609" y="1524412"/>
            <a:ext cx="227948" cy="184666"/>
            <a:chOff x="11782298" y="1319205"/>
            <a:chExt cx="227948" cy="18466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D491AD-656B-4B63-8B83-EE0DDE45A1B1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F98B43-6B16-448D-9227-90438CA71C57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A62D1A-A003-47B6-B1E5-52C8A991B9C9}"/>
              </a:ext>
            </a:extLst>
          </p:cNvPr>
          <p:cNvSpPr txBox="1"/>
          <p:nvPr/>
        </p:nvSpPr>
        <p:spPr>
          <a:xfrm>
            <a:off x="8711886" y="742424"/>
            <a:ext cx="332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 the user lands on the reports page, the current </a:t>
            </a:r>
          </a:p>
          <a:p>
            <a:r>
              <a:rPr lang="en-US" sz="1200" dirty="0"/>
              <a:t>date is </a:t>
            </a:r>
          </a:p>
        </p:txBody>
      </p:sp>
    </p:spTree>
    <p:extLst>
      <p:ext uri="{BB962C8B-B14F-4D97-AF65-F5344CB8AC3E}">
        <p14:creationId xmlns:p14="http://schemas.microsoft.com/office/powerpoint/2010/main" val="220433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1886F8-1A49-4D3A-8DE1-34363BBFA4D5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4" cy="68579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297C86-D3A5-4982-ADAE-52868BAE5581}"/>
              </a:ext>
            </a:extLst>
          </p:cNvPr>
          <p:cNvSpPr/>
          <p:nvPr/>
        </p:nvSpPr>
        <p:spPr>
          <a:xfrm>
            <a:off x="7535353" y="1774388"/>
            <a:ext cx="620786" cy="39428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1877-6B9B-4F7E-878B-0FB260F3EB3E}"/>
              </a:ext>
            </a:extLst>
          </p:cNvPr>
          <p:cNvSpPr/>
          <p:nvPr/>
        </p:nvSpPr>
        <p:spPr>
          <a:xfrm>
            <a:off x="5310231" y="2174147"/>
            <a:ext cx="2843868" cy="284247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538A74-1AEE-4C44-BFD8-9D093441951A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6BAAC-3C19-4898-9B5D-D80C1E50055F}"/>
              </a:ext>
            </a:extLst>
          </p:cNvPr>
          <p:cNvSpPr txBox="1"/>
          <p:nvPr/>
        </p:nvSpPr>
        <p:spPr>
          <a:xfrm>
            <a:off x="8430936" y="297815"/>
            <a:ext cx="12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Value Button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C9849-07B0-48D7-9D92-C5936B2CA17B}"/>
              </a:ext>
            </a:extLst>
          </p:cNvPr>
          <p:cNvGrpSpPr/>
          <p:nvPr/>
        </p:nvGrpSpPr>
        <p:grpSpPr>
          <a:xfrm>
            <a:off x="8230996" y="3498026"/>
            <a:ext cx="227948" cy="194712"/>
            <a:chOff x="11782298" y="1319205"/>
            <a:chExt cx="227948" cy="1846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8EC772-222E-47FC-9321-F08A758AC29E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18EE1E-0AE8-49C4-9DCA-2CACAF8D40A6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016454-066A-4185-A091-E29BA5463139}"/>
              </a:ext>
            </a:extLst>
          </p:cNvPr>
          <p:cNvGrpSpPr/>
          <p:nvPr/>
        </p:nvGrpSpPr>
        <p:grpSpPr>
          <a:xfrm>
            <a:off x="8212278" y="1879196"/>
            <a:ext cx="227948" cy="184666"/>
            <a:chOff x="11782298" y="1319205"/>
            <a:chExt cx="227948" cy="1846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381D-CA19-4B76-8CE5-45AF26577A30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A19155-1524-4F25-A06E-8D55DE6F3C5E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3408493-8BB5-4480-A5D8-9E85E76BD52B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EEECC2-BBBF-48C6-B200-1395CA175253}"/>
              </a:ext>
            </a:extLst>
          </p:cNvPr>
          <p:cNvSpPr txBox="1"/>
          <p:nvPr/>
        </p:nvSpPr>
        <p:spPr>
          <a:xfrm>
            <a:off x="8443520" y="872629"/>
            <a:ext cx="137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Value Chooser</a:t>
            </a:r>
          </a:p>
        </p:txBody>
      </p:sp>
    </p:spTree>
    <p:extLst>
      <p:ext uri="{BB962C8B-B14F-4D97-AF65-F5344CB8AC3E}">
        <p14:creationId xmlns:p14="http://schemas.microsoft.com/office/powerpoint/2010/main" val="42974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87E87E-F8EC-4311-AC45-107644CB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BE8C87-E362-427C-8ABE-037B2D3026D4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F1C596-0D00-4505-90F7-1A1F1D24CFEC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4596E-59EC-4A22-A451-AAAB642911E3}"/>
              </a:ext>
            </a:extLst>
          </p:cNvPr>
          <p:cNvSpPr/>
          <p:nvPr/>
        </p:nvSpPr>
        <p:spPr>
          <a:xfrm>
            <a:off x="58723" y="1459684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E8692-C8AF-47A7-90AB-E75939C3C03E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4A8144-0467-4521-83A3-5E1B870C8DC0}"/>
              </a:ext>
            </a:extLst>
          </p:cNvPr>
          <p:cNvGrpSpPr/>
          <p:nvPr/>
        </p:nvGrpSpPr>
        <p:grpSpPr>
          <a:xfrm>
            <a:off x="2048956" y="1633939"/>
            <a:ext cx="227948" cy="184666"/>
            <a:chOff x="11782298" y="1319205"/>
            <a:chExt cx="227948" cy="18466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0DC3DA-F9D5-4C96-B04B-051723E726E0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8DE22-CA2E-483F-9A0D-EA8F4A4F8DBD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20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016433-B59F-4A91-A135-BB23C7EDFCBE}"/>
              </a:ext>
            </a:extLst>
          </p:cNvPr>
          <p:cNvSpPr/>
          <p:nvPr/>
        </p:nvSpPr>
        <p:spPr>
          <a:xfrm>
            <a:off x="8289178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AA6317-4733-4900-86E1-38A57AA721DD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FF9DE-5E6C-4101-86D8-A45559A79C49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B5FA8-47F2-491B-9EC9-B05F4767D8E7}"/>
              </a:ext>
            </a:extLst>
          </p:cNvPr>
          <p:cNvSpPr/>
          <p:nvPr/>
        </p:nvSpPr>
        <p:spPr>
          <a:xfrm>
            <a:off x="2249647" y="1140902"/>
            <a:ext cx="1156284" cy="24328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B0B1C8-5FF1-40FE-AE10-3294AFD04983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55F7B-8F76-40D5-B92F-D680B951F901}"/>
              </a:ext>
            </a:extLst>
          </p:cNvPr>
          <p:cNvSpPr txBox="1"/>
          <p:nvPr/>
        </p:nvSpPr>
        <p:spPr>
          <a:xfrm>
            <a:off x="8443520" y="87262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700E9-8CFE-40D4-9A32-15EAFFF52839}"/>
              </a:ext>
            </a:extLst>
          </p:cNvPr>
          <p:cNvSpPr/>
          <p:nvPr/>
        </p:nvSpPr>
        <p:spPr>
          <a:xfrm>
            <a:off x="58723" y="1459684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CF6C40-25B0-44D1-B372-BFCA27790A58}"/>
              </a:ext>
            </a:extLst>
          </p:cNvPr>
          <p:cNvGrpSpPr/>
          <p:nvPr/>
        </p:nvGrpSpPr>
        <p:grpSpPr>
          <a:xfrm>
            <a:off x="2048960" y="1651034"/>
            <a:ext cx="227948" cy="184666"/>
            <a:chOff x="11782298" y="1319205"/>
            <a:chExt cx="227948" cy="1846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E2113D-DA66-4C8E-84CB-DC908A037222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1C3748-E230-477D-A404-4612B661550F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1ED2B-483C-49F8-86B6-CD4D8BBDDEA9}"/>
              </a:ext>
            </a:extLst>
          </p:cNvPr>
          <p:cNvGrpSpPr/>
          <p:nvPr/>
        </p:nvGrpSpPr>
        <p:grpSpPr>
          <a:xfrm>
            <a:off x="3435607" y="1165766"/>
            <a:ext cx="227948" cy="194712"/>
            <a:chOff x="11782298" y="1319205"/>
            <a:chExt cx="227948" cy="1846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495846-DF3D-42E7-9DD4-B31439B9DE90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33C92E-8260-43D3-9A8E-2675B52209C5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90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6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CF22E9-EC76-458C-939B-84D95C985282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DF8F3-44DA-462E-BE38-E30AD66B7082}"/>
              </a:ext>
            </a:extLst>
          </p:cNvPr>
          <p:cNvSpPr/>
          <p:nvPr/>
        </p:nvSpPr>
        <p:spPr>
          <a:xfrm>
            <a:off x="58723" y="1996580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54E41A-C159-426E-B9E4-38BBD6103009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14E81-3BEB-44E0-9C15-5F1C37B8A17B}"/>
              </a:ext>
            </a:extLst>
          </p:cNvPr>
          <p:cNvSpPr txBox="1"/>
          <p:nvPr/>
        </p:nvSpPr>
        <p:spPr>
          <a:xfrm>
            <a:off x="8430936" y="297815"/>
            <a:ext cx="1543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Geographic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DAA70F-91F4-47D2-8FEF-0D3383DE574E}"/>
              </a:ext>
            </a:extLst>
          </p:cNvPr>
          <p:cNvSpPr/>
          <p:nvPr/>
        </p:nvSpPr>
        <p:spPr>
          <a:xfrm>
            <a:off x="2249646" y="1359016"/>
            <a:ext cx="1844181" cy="39428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C293C7-3A9D-4E16-BC12-2EF8BD9BACD0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2D075-6F40-4B8C-B544-E9FE64F6E718}"/>
              </a:ext>
            </a:extLst>
          </p:cNvPr>
          <p:cNvSpPr txBox="1"/>
          <p:nvPr/>
        </p:nvSpPr>
        <p:spPr>
          <a:xfrm>
            <a:off x="8443520" y="87262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1B22BC-4F76-4803-99DB-35E881B27B48}"/>
              </a:ext>
            </a:extLst>
          </p:cNvPr>
          <p:cNvGrpSpPr/>
          <p:nvPr/>
        </p:nvGrpSpPr>
        <p:grpSpPr>
          <a:xfrm>
            <a:off x="4127497" y="1466759"/>
            <a:ext cx="227948" cy="194712"/>
            <a:chOff x="11782298" y="1319205"/>
            <a:chExt cx="227948" cy="1846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B2F4D2-4331-4ADA-8B69-364095BF5B86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A37E2A-E495-4B80-BB97-637F62C29752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4709EA-7817-417E-B3A7-598A1554EFFC}"/>
              </a:ext>
            </a:extLst>
          </p:cNvPr>
          <p:cNvGrpSpPr/>
          <p:nvPr/>
        </p:nvGrpSpPr>
        <p:grpSpPr>
          <a:xfrm>
            <a:off x="2057506" y="2172328"/>
            <a:ext cx="227948" cy="184666"/>
            <a:chOff x="11782298" y="1319205"/>
            <a:chExt cx="227948" cy="18466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AD1119-DC46-4DFF-8BFB-C0CA4B72F2B3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8B0E42-1FB6-4988-B814-E776F3CC0917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03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6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3A74F-D8E3-4E73-A65A-E3F222571B11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47206-503C-4A32-9462-10808D0747B9}"/>
              </a:ext>
            </a:extLst>
          </p:cNvPr>
          <p:cNvSpPr/>
          <p:nvPr/>
        </p:nvSpPr>
        <p:spPr>
          <a:xfrm>
            <a:off x="58723" y="2401368"/>
            <a:ext cx="1979802" cy="164079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EBEAEA-C0C9-4A31-9B57-1357F7586D66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D7FEE-E0ED-4187-A5B4-457A11B2B1A5}"/>
              </a:ext>
            </a:extLst>
          </p:cNvPr>
          <p:cNvSpPr txBox="1"/>
          <p:nvPr/>
        </p:nvSpPr>
        <p:spPr>
          <a:xfrm>
            <a:off x="8430936" y="297815"/>
            <a:ext cx="18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Geographic Selections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11D95F-12B5-4FB1-9637-10F63FBA3000}"/>
              </a:ext>
            </a:extLst>
          </p:cNvPr>
          <p:cNvGrpSpPr/>
          <p:nvPr/>
        </p:nvGrpSpPr>
        <p:grpSpPr>
          <a:xfrm>
            <a:off x="2057506" y="3061089"/>
            <a:ext cx="227948" cy="184666"/>
            <a:chOff x="11782298" y="1319205"/>
            <a:chExt cx="227948" cy="18466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AC71D7-3BAB-472A-AF74-89264E3CFED6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FE4570-E192-4748-8E54-371117C3A4C5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64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6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DB8C1B-15D4-4CDF-8BAD-C45DD3EE2A16}"/>
              </a:ext>
            </a:extLst>
          </p:cNvPr>
          <p:cNvSpPr/>
          <p:nvPr/>
        </p:nvSpPr>
        <p:spPr>
          <a:xfrm>
            <a:off x="8289173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0B5ED-82E0-4AE4-A74A-2D4897A4E449}"/>
              </a:ext>
            </a:extLst>
          </p:cNvPr>
          <p:cNvSpPr/>
          <p:nvPr/>
        </p:nvSpPr>
        <p:spPr>
          <a:xfrm>
            <a:off x="128187" y="2478281"/>
            <a:ext cx="1760434" cy="35037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1C8047-4046-492B-988E-60D1361129E0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80685-D8F3-4018-9D8C-178E71BF82E3}"/>
              </a:ext>
            </a:extLst>
          </p:cNvPr>
          <p:cNvSpPr txBox="1"/>
          <p:nvPr/>
        </p:nvSpPr>
        <p:spPr>
          <a:xfrm>
            <a:off x="8430936" y="297815"/>
            <a:ext cx="18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Geographic Selections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F5996-D0CC-4ABD-99AB-6314A6242B23}"/>
              </a:ext>
            </a:extLst>
          </p:cNvPr>
          <p:cNvSpPr/>
          <p:nvPr/>
        </p:nvSpPr>
        <p:spPr>
          <a:xfrm>
            <a:off x="2249646" y="1543574"/>
            <a:ext cx="1844181" cy="30200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12431-F3E9-4245-8FD2-75305EDBBBCE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B61E3-B2CA-4AC3-B412-41746A829570}"/>
              </a:ext>
            </a:extLst>
          </p:cNvPr>
          <p:cNvSpPr txBox="1"/>
          <p:nvPr/>
        </p:nvSpPr>
        <p:spPr>
          <a:xfrm>
            <a:off x="8443520" y="87262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0FBA98-8095-403C-9AD6-9D8443C7A0C8}"/>
              </a:ext>
            </a:extLst>
          </p:cNvPr>
          <p:cNvSpPr/>
          <p:nvPr/>
        </p:nvSpPr>
        <p:spPr>
          <a:xfrm>
            <a:off x="1838026" y="2025353"/>
            <a:ext cx="204420" cy="14786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3AB007-C6AD-4BDF-ABCD-0A2FC0555981}"/>
              </a:ext>
            </a:extLst>
          </p:cNvPr>
          <p:cNvGrpSpPr/>
          <p:nvPr/>
        </p:nvGrpSpPr>
        <p:grpSpPr>
          <a:xfrm>
            <a:off x="1920772" y="2582528"/>
            <a:ext cx="227948" cy="184666"/>
            <a:chOff x="11782298" y="1319205"/>
            <a:chExt cx="227948" cy="1846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96B9A7-3FF5-4043-BAA0-A696DD025BF6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2E2382-E392-4FCA-9833-3E47B5AF18C7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D5A8A0-EA7D-4366-8F3B-5E212A277B45}"/>
              </a:ext>
            </a:extLst>
          </p:cNvPr>
          <p:cNvGrpSpPr/>
          <p:nvPr/>
        </p:nvGrpSpPr>
        <p:grpSpPr>
          <a:xfrm>
            <a:off x="4118951" y="1620583"/>
            <a:ext cx="227948" cy="194712"/>
            <a:chOff x="11782298" y="1319205"/>
            <a:chExt cx="227948" cy="18466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57672A-481C-4706-B55D-1911A20FC3A5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15D9DB-D54D-448B-A3B5-D00073E72BD0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1DFD85-9912-4B6D-97EF-8B6D86615033}"/>
              </a:ext>
            </a:extLst>
          </p:cNvPr>
          <p:cNvGrpSpPr/>
          <p:nvPr/>
        </p:nvGrpSpPr>
        <p:grpSpPr>
          <a:xfrm>
            <a:off x="2066533" y="1999721"/>
            <a:ext cx="227948" cy="184666"/>
            <a:chOff x="11782298" y="1319205"/>
            <a:chExt cx="227948" cy="1751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A5B79B-44F7-4B3B-9752-61B54EA37659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3AA7CA-C94F-404C-9BBA-CF098566E877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75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4142537-99D4-4252-9EB0-C82F1B320282}"/>
              </a:ext>
            </a:extLst>
          </p:cNvPr>
          <p:cNvSpPr/>
          <p:nvPr/>
        </p:nvSpPr>
        <p:spPr>
          <a:xfrm>
            <a:off x="8430936" y="1439203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C3A2-FE3C-4586-9FEF-957E8321159A}"/>
              </a:ext>
            </a:extLst>
          </p:cNvPr>
          <p:cNvSpPr txBox="1"/>
          <p:nvPr/>
        </p:nvSpPr>
        <p:spPr>
          <a:xfrm>
            <a:off x="8443520" y="1443323"/>
            <a:ext cx="2267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     Geographic Selections Count</a:t>
            </a:r>
          </a:p>
        </p:txBody>
      </p:sp>
    </p:spTree>
    <p:extLst>
      <p:ext uri="{BB962C8B-B14F-4D97-AF65-F5344CB8AC3E}">
        <p14:creationId xmlns:p14="http://schemas.microsoft.com/office/powerpoint/2010/main" val="382209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5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1CF28F-C16B-45C5-8298-3EB83CBA92B0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36E52-93AE-447C-9E66-BE8FDEBEABDD}"/>
              </a:ext>
            </a:extLst>
          </p:cNvPr>
          <p:cNvSpPr/>
          <p:nvPr/>
        </p:nvSpPr>
        <p:spPr>
          <a:xfrm>
            <a:off x="58723" y="1996579"/>
            <a:ext cx="1979802" cy="187074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C2540-F669-4A38-935E-82F35AB03522}"/>
              </a:ext>
            </a:extLst>
          </p:cNvPr>
          <p:cNvSpPr/>
          <p:nvPr/>
        </p:nvSpPr>
        <p:spPr>
          <a:xfrm>
            <a:off x="2258036" y="1536584"/>
            <a:ext cx="3631036" cy="4599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EEB7C8-5F50-4100-9B32-7F68375E0584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CDD38-C0FE-4172-9AB5-15425231B570}"/>
              </a:ext>
            </a:extLst>
          </p:cNvPr>
          <p:cNvSpPr txBox="1"/>
          <p:nvPr/>
        </p:nvSpPr>
        <p:spPr>
          <a:xfrm>
            <a:off x="8430936" y="297815"/>
            <a:ext cx="18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Geographic Selections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BFF71-C505-4C4C-8253-40C9EBF7973B}"/>
              </a:ext>
            </a:extLst>
          </p:cNvPr>
          <p:cNvGrpSpPr/>
          <p:nvPr/>
        </p:nvGrpSpPr>
        <p:grpSpPr>
          <a:xfrm>
            <a:off x="2053345" y="2839618"/>
            <a:ext cx="227948" cy="184666"/>
            <a:chOff x="11782298" y="1319205"/>
            <a:chExt cx="227948" cy="1846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F007DE-9E8A-4177-9839-9E50AC5E2BD7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CA2EC3-EB0B-49DE-BD97-3ACC3A7CFB76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2234E0-DC14-4C6B-9727-5F56F2A562C3}"/>
              </a:ext>
            </a:extLst>
          </p:cNvPr>
          <p:cNvGrpSpPr/>
          <p:nvPr/>
        </p:nvGrpSpPr>
        <p:grpSpPr>
          <a:xfrm>
            <a:off x="5923256" y="1686318"/>
            <a:ext cx="227948" cy="194712"/>
            <a:chOff x="11782298" y="1319205"/>
            <a:chExt cx="227948" cy="1846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A39416-38FA-4934-844D-FEBBB46C859D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B74518-E9B8-4582-8713-BBDA237AFCF4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6E0B67A-2CFA-4A63-BDC8-5FDEBC5AF24B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E26AF-5BED-4B64-91D6-B9F3A78C9A47}"/>
              </a:ext>
            </a:extLst>
          </p:cNvPr>
          <p:cNvSpPr txBox="1"/>
          <p:nvPr/>
        </p:nvSpPr>
        <p:spPr>
          <a:xfrm>
            <a:off x="8443520" y="87262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Title</a:t>
            </a:r>
          </a:p>
        </p:txBody>
      </p:sp>
    </p:spTree>
    <p:extLst>
      <p:ext uri="{BB962C8B-B14F-4D97-AF65-F5344CB8AC3E}">
        <p14:creationId xmlns:p14="http://schemas.microsoft.com/office/powerpoint/2010/main" val="255461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2677B0-6BF8-4073-9D38-F5A5EF4C84F5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5" cy="68579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8B8E54-AC15-46FD-9CE7-CF92FCB8A1E5}"/>
              </a:ext>
            </a:extLst>
          </p:cNvPr>
          <p:cNvSpPr/>
          <p:nvPr/>
        </p:nvSpPr>
        <p:spPr>
          <a:xfrm>
            <a:off x="293615" y="4840448"/>
            <a:ext cx="1518407" cy="40267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582AC-3EE9-4243-8FD6-170C8C45BDC5}"/>
              </a:ext>
            </a:extLst>
          </p:cNvPr>
          <p:cNvSpPr/>
          <p:nvPr/>
        </p:nvSpPr>
        <p:spPr>
          <a:xfrm>
            <a:off x="2312291" y="2509705"/>
            <a:ext cx="5757917" cy="2540467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B0F155-41A8-4376-866C-0D17026B18E1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7569C-D913-4668-A908-DD8CC1526C31}"/>
              </a:ext>
            </a:extLst>
          </p:cNvPr>
          <p:cNvSpPr txBox="1"/>
          <p:nvPr/>
        </p:nvSpPr>
        <p:spPr>
          <a:xfrm>
            <a:off x="8430936" y="297815"/>
            <a:ext cx="1399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Action Buttons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D1031-2206-4BEC-B2C1-5AB84597F6D3}"/>
              </a:ext>
            </a:extLst>
          </p:cNvPr>
          <p:cNvGrpSpPr/>
          <p:nvPr/>
        </p:nvGrpSpPr>
        <p:grpSpPr>
          <a:xfrm>
            <a:off x="1842754" y="4957839"/>
            <a:ext cx="227948" cy="184666"/>
            <a:chOff x="11782298" y="1319205"/>
            <a:chExt cx="227948" cy="1846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A811B7-F777-4A39-A025-9B284BCFD3A5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042B27-D423-473B-90C5-7805D856F012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5A4347-24A3-4771-B72B-EA6F8364B176}"/>
              </a:ext>
            </a:extLst>
          </p:cNvPr>
          <p:cNvGrpSpPr/>
          <p:nvPr/>
        </p:nvGrpSpPr>
        <p:grpSpPr>
          <a:xfrm>
            <a:off x="8122240" y="3682582"/>
            <a:ext cx="227948" cy="194712"/>
            <a:chOff x="11782298" y="1319205"/>
            <a:chExt cx="227948" cy="1846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DF14DF-1AE0-4754-A868-7F2C97AF5E39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A652AE-AD8C-48DC-BF72-073AD2E8032D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EF9F997-F535-4A67-973A-B383AA29F597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FAE1C-3764-407B-99A1-44BEF719ACB9}"/>
              </a:ext>
            </a:extLst>
          </p:cNvPr>
          <p:cNvSpPr txBox="1"/>
          <p:nvPr/>
        </p:nvSpPr>
        <p:spPr>
          <a:xfrm>
            <a:off x="8443520" y="872629"/>
            <a:ext cx="1421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Report Loading</a:t>
            </a:r>
          </a:p>
        </p:txBody>
      </p:sp>
    </p:spTree>
    <p:extLst>
      <p:ext uri="{BB962C8B-B14F-4D97-AF65-F5344CB8AC3E}">
        <p14:creationId xmlns:p14="http://schemas.microsoft.com/office/powerpoint/2010/main" val="63573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4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514F49-D836-4C87-BC87-28F57878802D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20B75-0D69-46EE-A15B-10BCA2BACA69}"/>
              </a:ext>
            </a:extLst>
          </p:cNvPr>
          <p:cNvSpPr/>
          <p:nvPr/>
        </p:nvSpPr>
        <p:spPr>
          <a:xfrm>
            <a:off x="6895749" y="1795243"/>
            <a:ext cx="1258349" cy="37890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F30E1-DC6A-463A-ABEB-5FBC7C15A57B}"/>
              </a:ext>
            </a:extLst>
          </p:cNvPr>
          <p:cNvSpPr/>
          <p:nvPr/>
        </p:nvSpPr>
        <p:spPr>
          <a:xfrm>
            <a:off x="2241259" y="2174147"/>
            <a:ext cx="5912840" cy="29515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0E51B-98EA-40E9-BCC1-2C43B397DA99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DA8C0-91F4-451B-AEB7-58E49B37AC4C}"/>
              </a:ext>
            </a:extLst>
          </p:cNvPr>
          <p:cNvSpPr txBox="1"/>
          <p:nvPr/>
        </p:nvSpPr>
        <p:spPr>
          <a:xfrm>
            <a:off x="8430936" y="297815"/>
            <a:ext cx="898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Report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819651-7AE8-435A-A134-9E476BE18B0B}"/>
              </a:ext>
            </a:extLst>
          </p:cNvPr>
          <p:cNvGrpSpPr/>
          <p:nvPr/>
        </p:nvGrpSpPr>
        <p:grpSpPr>
          <a:xfrm>
            <a:off x="8190404" y="1887338"/>
            <a:ext cx="227948" cy="194712"/>
            <a:chOff x="11782298" y="1319205"/>
            <a:chExt cx="227948" cy="1846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12CA50-467A-445F-AC11-39C86169496E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F30645-BA33-434E-9B4D-BE8BADB02829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BADBC6-A46D-4D78-A1C9-CF1F69BB4B04}"/>
              </a:ext>
            </a:extLst>
          </p:cNvPr>
          <p:cNvGrpSpPr/>
          <p:nvPr/>
        </p:nvGrpSpPr>
        <p:grpSpPr>
          <a:xfrm>
            <a:off x="8193950" y="3649910"/>
            <a:ext cx="227948" cy="184666"/>
            <a:chOff x="11782298" y="1319205"/>
            <a:chExt cx="227948" cy="1846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AD5AA7-5366-4032-89FD-66E2E6D305E4}"/>
                </a:ext>
              </a:extLst>
            </p:cNvPr>
            <p:cNvSpPr/>
            <p:nvPr/>
          </p:nvSpPr>
          <p:spPr>
            <a:xfrm>
              <a:off x="11805812" y="1324651"/>
              <a:ext cx="166043" cy="16604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C9897D-AA10-4558-A4F8-2561468806B4}"/>
                </a:ext>
              </a:extLst>
            </p:cNvPr>
            <p:cNvSpPr txBox="1"/>
            <p:nvPr/>
          </p:nvSpPr>
          <p:spPr>
            <a:xfrm>
              <a:off x="11782298" y="1319205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03B3786-73AC-448D-B0D1-CE36F4FFB9D7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0A0F4-3DBF-4F6A-98D0-801153C184DA}"/>
              </a:ext>
            </a:extLst>
          </p:cNvPr>
          <p:cNvSpPr txBox="1"/>
          <p:nvPr/>
        </p:nvSpPr>
        <p:spPr>
          <a:xfrm>
            <a:off x="8443520" y="872629"/>
            <a:ext cx="1807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Export/Value Buttons</a:t>
            </a:r>
          </a:p>
        </p:txBody>
      </p:sp>
    </p:spTree>
    <p:extLst>
      <p:ext uri="{BB962C8B-B14F-4D97-AF65-F5344CB8AC3E}">
        <p14:creationId xmlns:p14="http://schemas.microsoft.com/office/powerpoint/2010/main" val="14209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McFadden</dc:creator>
  <cp:lastModifiedBy>Bryan McFadden</cp:lastModifiedBy>
  <cp:revision>18</cp:revision>
  <dcterms:created xsi:type="dcterms:W3CDTF">2017-07-14T13:52:06Z</dcterms:created>
  <dcterms:modified xsi:type="dcterms:W3CDTF">2017-07-17T21:56:11Z</dcterms:modified>
</cp:coreProperties>
</file>