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8" r:id="rId4"/>
    <p:sldMasterId id="214748371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Helvetica Neue"/>
      <p:regular r:id="rId32"/>
      <p:bold r:id="rId33"/>
      <p:italic r:id="rId34"/>
      <p:boldItalic r:id="rId35"/>
    </p:embeddedFont>
    <p:embeddedFont>
      <p:font typeface="Source Sans Pro"/>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95FA9D-8993-44DF-9251-838B9BBF8E8D}">
  <a:tblStyle styleId="{6695FA9D-8993-44DF-9251-838B9BBF8E8D}" styleName="Table_0">
    <a:wholeTbl>
      <a:tcTxStyle b="off" i="off">
        <a:font>
          <a:latin typeface="Helvetica Light"/>
          <a:ea typeface="Helvetica Light"/>
          <a:cs typeface="Helvetica Light"/>
        </a:font>
        <a:srgbClr val="000000"/>
      </a:tcTxStyle>
      <a:tcStyle>
        <a:tcBdr>
          <a:left>
            <a:ln cap="flat" cmpd="sng" w="12700">
              <a:solidFill>
                <a:srgbClr val="B8B8B8"/>
              </a:solidFill>
              <a:prstDash val="solid"/>
              <a:round/>
              <a:headEnd len="sm" w="sm" type="none"/>
              <a:tailEnd len="sm" w="sm" type="none"/>
            </a:ln>
          </a:left>
          <a:right>
            <a:ln cap="flat" cmpd="sng" w="12700">
              <a:solidFill>
                <a:srgbClr val="B8B8B8"/>
              </a:solidFill>
              <a:prstDash val="solid"/>
              <a:round/>
              <a:headEnd len="sm" w="sm" type="none"/>
              <a:tailEnd len="sm" w="sm" type="none"/>
            </a:ln>
          </a:right>
          <a:top>
            <a:ln cap="flat" cmpd="sng" w="12700">
              <a:solidFill>
                <a:srgbClr val="B8B8B8"/>
              </a:solidFill>
              <a:prstDash val="solid"/>
              <a:round/>
              <a:headEnd len="sm" w="sm" type="none"/>
              <a:tailEnd len="sm" w="sm" type="none"/>
            </a:ln>
          </a:top>
          <a:bottom>
            <a:ln cap="flat" cmpd="sng" w="12700">
              <a:solidFill>
                <a:srgbClr val="B8B8B8"/>
              </a:solidFill>
              <a:prstDash val="solid"/>
              <a:round/>
              <a:headEnd len="sm" w="sm" type="none"/>
              <a:tailEnd len="sm" w="sm" type="none"/>
            </a:ln>
          </a:bottom>
          <a:insideH>
            <a:ln cap="flat" cmpd="sng" w="12700">
              <a:solidFill>
                <a:srgbClr val="B8B8B8"/>
              </a:solidFill>
              <a:prstDash val="solid"/>
              <a:round/>
              <a:headEnd len="sm" w="sm" type="none"/>
              <a:tailEnd len="sm" w="sm" type="none"/>
            </a:ln>
          </a:insideH>
          <a:insideV>
            <a:ln cap="flat" cmpd="sng" w="12700">
              <a:solidFill>
                <a:srgbClr val="B8B8B8"/>
              </a:solidFill>
              <a:prstDash val="solid"/>
              <a:round/>
              <a:headEnd len="sm" w="sm" type="none"/>
              <a:tailEnd len="sm" w="sm" type="none"/>
            </a:ln>
          </a:insideV>
        </a:tcBdr>
        <a:fill>
          <a:solidFill>
            <a:srgbClr val="EBEBEB"/>
          </a:solidFill>
        </a:fill>
      </a:tcStyle>
    </a:wholeTbl>
    <a:band1H>
      <a:tcTxStyle/>
    </a:band1H>
    <a:band2H>
      <a:tcTxStyle b="off" i="off"/>
      <a:tcStyle>
        <a:fill>
          <a:solidFill>
            <a:srgbClr val="E1E0DA"/>
          </a:solidFill>
        </a:fill>
      </a:tcStyle>
    </a:band2H>
    <a:band1V>
      <a:tcTxStyle/>
    </a:band1V>
    <a:band2V>
      <a:tcTxStyle/>
    </a:band2V>
    <a:lastCol>
      <a:tcTxStyle/>
    </a:lastCol>
    <a:firstCol>
      <a:tcTxStyle b="on" i="off">
        <a:font>
          <a:latin typeface="Helvetica"/>
          <a:ea typeface="Helvetica"/>
          <a:cs typeface="Helvetica"/>
        </a:font>
        <a:srgbClr val="FEFDFD"/>
      </a:tcTxStyle>
      <a:tcStyle>
        <a:tcBdr>
          <a:left>
            <a:ln cap="flat" cmpd="sng" w="12700">
              <a:solidFill>
                <a:srgbClr val="606060"/>
              </a:solidFill>
              <a:prstDash val="solid"/>
              <a:round/>
              <a:headEnd len="sm" w="sm" type="none"/>
              <a:tailEnd len="sm" w="sm" type="none"/>
            </a:ln>
          </a:left>
          <a:right>
            <a:ln cap="flat" cmpd="sng" w="12700">
              <a:solidFill>
                <a:srgbClr val="606060"/>
              </a:solidFill>
              <a:prstDash val="solid"/>
              <a:round/>
              <a:headEnd len="sm" w="sm" type="none"/>
              <a:tailEnd len="sm" w="sm" type="none"/>
            </a:ln>
          </a:right>
          <a:top>
            <a:ln cap="flat" cmpd="sng" w="12700">
              <a:solidFill>
                <a:srgbClr val="606060"/>
              </a:solidFill>
              <a:prstDash val="solid"/>
              <a:round/>
              <a:headEnd len="sm" w="sm" type="none"/>
              <a:tailEnd len="sm" w="sm" type="none"/>
            </a:ln>
          </a:top>
          <a:bottom>
            <a:ln cap="flat" cmpd="sng" w="12700">
              <a:solidFill>
                <a:srgbClr val="606060"/>
              </a:solidFill>
              <a:prstDash val="solid"/>
              <a:round/>
              <a:headEnd len="sm" w="sm" type="none"/>
              <a:tailEnd len="sm" w="sm" type="none"/>
            </a:ln>
          </a:bottom>
          <a:insideH>
            <a:ln cap="flat" cmpd="sng" w="12700">
              <a:solidFill>
                <a:srgbClr val="606060"/>
              </a:solidFill>
              <a:prstDash val="solid"/>
              <a:round/>
              <a:headEnd len="sm" w="sm" type="none"/>
              <a:tailEnd len="sm" w="sm" type="none"/>
            </a:ln>
          </a:insideH>
          <a:insideV>
            <a:ln cap="flat" cmpd="sng" w="12700">
              <a:solidFill>
                <a:srgbClr val="606060"/>
              </a:solidFill>
              <a:prstDash val="solid"/>
              <a:round/>
              <a:headEnd len="sm" w="sm" type="none"/>
              <a:tailEnd len="sm" w="sm" type="none"/>
            </a:ln>
          </a:insideV>
        </a:tcBdr>
        <a:fill>
          <a:solidFill>
            <a:srgbClr val="5AC831"/>
          </a:solidFill>
        </a:fill>
      </a:tcStyle>
    </a:firstCol>
    <a:lastRow>
      <a:tcTxStyle b="off" i="off">
        <a:font>
          <a:latin typeface="Helvetica Light"/>
          <a:ea typeface="Helvetica Light"/>
          <a:cs typeface="Helvetica Light"/>
        </a:font>
        <a:srgbClr val="000000"/>
      </a:tcTxStyle>
      <a:tcStyle>
        <a:tcBdr>
          <a:left>
            <a:ln cap="flat" cmpd="sng" w="12700">
              <a:solidFill>
                <a:srgbClr val="B8B8B8"/>
              </a:solidFill>
              <a:prstDash val="solid"/>
              <a:round/>
              <a:headEnd len="sm" w="sm" type="none"/>
              <a:tailEnd len="sm" w="sm" type="none"/>
            </a:ln>
          </a:left>
          <a:right>
            <a:ln cap="flat" cmpd="sng" w="12700">
              <a:solidFill>
                <a:srgbClr val="B8B8B8"/>
              </a:solidFill>
              <a:prstDash val="solid"/>
              <a:round/>
              <a:headEnd len="sm" w="sm" type="none"/>
              <a:tailEnd len="sm" w="sm" type="none"/>
            </a:ln>
          </a:right>
          <a:top>
            <a:ln cap="flat" cmpd="sng" w="25400">
              <a:solidFill>
                <a:srgbClr val="606060"/>
              </a:solidFill>
              <a:prstDash val="solid"/>
              <a:round/>
              <a:headEnd len="sm" w="sm" type="none"/>
              <a:tailEnd len="sm" w="sm" type="none"/>
            </a:ln>
          </a:top>
          <a:bottom>
            <a:ln cap="flat" cmpd="sng" w="12700">
              <a:solidFill>
                <a:srgbClr val="606060"/>
              </a:solidFill>
              <a:prstDash val="solid"/>
              <a:round/>
              <a:headEnd len="sm" w="sm" type="none"/>
              <a:tailEnd len="sm" w="sm" type="none"/>
            </a:ln>
          </a:bottom>
          <a:insideH>
            <a:ln cap="flat" cmpd="sng" w="12700">
              <a:solidFill>
                <a:srgbClr val="B8B8B8"/>
              </a:solidFill>
              <a:prstDash val="solid"/>
              <a:round/>
              <a:headEnd len="sm" w="sm" type="none"/>
              <a:tailEnd len="sm" w="sm" type="none"/>
            </a:ln>
          </a:insideH>
          <a:insideV>
            <a:ln cap="flat" cmpd="sng" w="12700">
              <a:solidFill>
                <a:srgbClr val="B8B8B8"/>
              </a:solidFill>
              <a:prstDash val="solid"/>
              <a:round/>
              <a:headEnd len="sm" w="sm" type="none"/>
              <a:tailEnd len="sm" w="sm" type="none"/>
            </a:ln>
          </a:insideV>
        </a:tcBdr>
        <a:fill>
          <a:solidFill>
            <a:srgbClr val="EBEBEB"/>
          </a:solidFill>
        </a:fill>
      </a:tcStyle>
    </a:lastRow>
    <a:seCell>
      <a:tcTxStyle/>
    </a:seCell>
    <a:swCell>
      <a:tcTxStyle/>
    </a:swCell>
    <a:firstRow>
      <a:tcTxStyle b="on" i="off">
        <a:font>
          <a:latin typeface="Helvetica"/>
          <a:ea typeface="Helvetica"/>
          <a:cs typeface="Helvetica"/>
        </a:font>
        <a:srgbClr val="FEFDFD"/>
      </a:tcTxStyle>
      <a:tcStyle>
        <a:tcBdr>
          <a:left>
            <a:ln cap="flat" cmpd="sng" w="12700">
              <a:solidFill>
                <a:srgbClr val="606060"/>
              </a:solidFill>
              <a:prstDash val="solid"/>
              <a:round/>
              <a:headEnd len="sm" w="sm" type="none"/>
              <a:tailEnd len="sm" w="sm" type="none"/>
            </a:ln>
          </a:left>
          <a:right>
            <a:ln cap="flat" cmpd="sng" w="12700">
              <a:solidFill>
                <a:srgbClr val="606060"/>
              </a:solidFill>
              <a:prstDash val="solid"/>
              <a:round/>
              <a:headEnd len="sm" w="sm" type="none"/>
              <a:tailEnd len="sm" w="sm" type="none"/>
            </a:ln>
          </a:right>
          <a:top>
            <a:ln cap="flat" cmpd="sng" w="12700">
              <a:solidFill>
                <a:srgbClr val="606060"/>
              </a:solidFill>
              <a:prstDash val="solid"/>
              <a:round/>
              <a:headEnd len="sm" w="sm" type="none"/>
              <a:tailEnd len="sm" w="sm" type="none"/>
            </a:ln>
          </a:top>
          <a:bottom>
            <a:ln cap="flat" cmpd="sng" w="12700">
              <a:solidFill>
                <a:srgbClr val="606060"/>
              </a:solidFill>
              <a:prstDash val="solid"/>
              <a:round/>
              <a:headEnd len="sm" w="sm" type="none"/>
              <a:tailEnd len="sm" w="sm" type="none"/>
            </a:ln>
          </a:bottom>
          <a:insideH>
            <a:ln cap="flat" cmpd="sng" w="12700">
              <a:solidFill>
                <a:srgbClr val="606060"/>
              </a:solidFill>
              <a:prstDash val="solid"/>
              <a:round/>
              <a:headEnd len="sm" w="sm" type="none"/>
              <a:tailEnd len="sm" w="sm" type="none"/>
            </a:ln>
          </a:insideH>
          <a:insideV>
            <a:ln cap="flat" cmpd="sng" w="12700">
              <a:solidFill>
                <a:srgbClr val="606060"/>
              </a:solidFill>
              <a:prstDash val="solid"/>
              <a:round/>
              <a:headEnd len="sm" w="sm" type="none"/>
              <a:tailEnd len="sm" w="sm" type="none"/>
            </a:ln>
          </a:insideV>
        </a:tcBdr>
        <a:fill>
          <a:solidFill>
            <a:srgbClr val="008600"/>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HelveticaNeue-bold.fntdata"/><Relationship Id="rId10" Type="http://schemas.openxmlformats.org/officeDocument/2006/relationships/slide" Target="slides/slide4.xml"/><Relationship Id="rId32" Type="http://schemas.openxmlformats.org/officeDocument/2006/relationships/font" Target="fonts/HelveticaNeue-regular.fntdata"/><Relationship Id="rId13" Type="http://schemas.openxmlformats.org/officeDocument/2006/relationships/slide" Target="slides/slide7.xml"/><Relationship Id="rId35" Type="http://schemas.openxmlformats.org/officeDocument/2006/relationships/font" Target="fonts/HelveticaNeue-boldItalic.fntdata"/><Relationship Id="rId12" Type="http://schemas.openxmlformats.org/officeDocument/2006/relationships/slide" Target="slides/slide6.xml"/><Relationship Id="rId34" Type="http://schemas.openxmlformats.org/officeDocument/2006/relationships/font" Target="fonts/HelveticaNeue-italic.fntdata"/><Relationship Id="rId15" Type="http://schemas.openxmlformats.org/officeDocument/2006/relationships/slide" Target="slides/slide9.xml"/><Relationship Id="rId37" Type="http://schemas.openxmlformats.org/officeDocument/2006/relationships/font" Target="fonts/SourceSansPro-bold.fntdata"/><Relationship Id="rId14" Type="http://schemas.openxmlformats.org/officeDocument/2006/relationships/slide" Target="slides/slide8.xml"/><Relationship Id="rId36" Type="http://schemas.openxmlformats.org/officeDocument/2006/relationships/font" Target="fonts/SourceSansPro-regular.fntdata"/><Relationship Id="rId17" Type="http://schemas.openxmlformats.org/officeDocument/2006/relationships/slide" Target="slides/slide11.xml"/><Relationship Id="rId39" Type="http://schemas.openxmlformats.org/officeDocument/2006/relationships/font" Target="fonts/SourceSansPro-boldItalic.fntdata"/><Relationship Id="rId16" Type="http://schemas.openxmlformats.org/officeDocument/2006/relationships/slide" Target="slides/slide10.xml"/><Relationship Id="rId38" Type="http://schemas.openxmlformats.org/officeDocument/2006/relationships/font" Target="fonts/SourceSansPr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841f68e91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841f68e91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82372654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82372654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latin typeface="Helvetica Neue"/>
              <a:ea typeface="Helvetica Neue"/>
              <a:cs typeface="Helvetica Neue"/>
              <a:sym typeface="Helvetica Neue"/>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8b69423b4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8b69423b4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Font typeface="Helvetica Neue"/>
              <a:buChar char="-"/>
            </a:pPr>
            <a:r>
              <a:rPr lang="en" sz="1700">
                <a:solidFill>
                  <a:schemeClr val="dk1"/>
                </a:solidFill>
                <a:latin typeface="Helvetica Neue"/>
                <a:ea typeface="Helvetica Neue"/>
                <a:cs typeface="Helvetica Neue"/>
                <a:sym typeface="Helvetica Neue"/>
              </a:rPr>
              <a:t>How might we help them reach those goals?</a:t>
            </a:r>
            <a:endParaRPr sz="1700">
              <a:solidFill>
                <a:schemeClr val="dk1"/>
              </a:solidFill>
              <a:latin typeface="Helvetica Neue"/>
              <a:ea typeface="Helvetica Neue"/>
              <a:cs typeface="Helvetica Neue"/>
              <a:sym typeface="Helvetica Neue"/>
            </a:endParaRPr>
          </a:p>
          <a:p>
            <a:pPr indent="-336550" lvl="0" marL="457200" rtl="0" algn="l">
              <a:lnSpc>
                <a:spcPct val="115000"/>
              </a:lnSpc>
              <a:spcBef>
                <a:spcPts val="0"/>
              </a:spcBef>
              <a:spcAft>
                <a:spcPts val="0"/>
              </a:spcAft>
              <a:buClr>
                <a:schemeClr val="dk1"/>
              </a:buClr>
              <a:buSzPts val="1700"/>
              <a:buFont typeface="Helvetica Neue"/>
              <a:buChar char="-"/>
            </a:pPr>
            <a:r>
              <a:rPr lang="en" sz="1700">
                <a:solidFill>
                  <a:schemeClr val="dk1"/>
                </a:solidFill>
                <a:latin typeface="Helvetica Neue"/>
                <a:ea typeface="Helvetica Neue"/>
                <a:cs typeface="Helvetica Neue"/>
                <a:sym typeface="Helvetica Neue"/>
              </a:rPr>
              <a:t>Have other sites solved similar problems?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8bb6d87c9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8bb6d87c9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minutes]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823726543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823726543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8b69423b4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8b69423b4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[10 minutes] </a:t>
            </a:r>
            <a:r>
              <a:rPr lang="en">
                <a:solidFill>
                  <a:schemeClr val="dk1"/>
                </a:solidFill>
              </a:rPr>
              <a:t>Review previous sketches and ideas.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What do we like about them?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What doesn’t work?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Are there other things we should consider?</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Everyone gets three votes - can vote on anything in the synthesis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All of this is important to keep in mind while sketching but to make sure our sketches are clear we need to have ONE thing be the top focus.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8b69423b4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8b69423b4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Review mural sketches</a:t>
            </a:r>
            <a:endParaRPr>
              <a:solidFill>
                <a:schemeClr val="dk1"/>
              </a:solidFill>
            </a:endParaRPr>
          </a:p>
          <a:p>
            <a:pPr indent="-342900" lvl="0" marL="457200" rtl="0" algn="l">
              <a:spcBef>
                <a:spcPts val="0"/>
              </a:spcBef>
              <a:spcAft>
                <a:spcPts val="0"/>
              </a:spcAft>
              <a:buClr>
                <a:schemeClr val="dk1"/>
              </a:buClr>
              <a:buSzPts val="1800"/>
              <a:buChar char="-"/>
            </a:pPr>
            <a:r>
              <a:rPr lang="en" sz="1400">
                <a:solidFill>
                  <a:schemeClr val="dk1"/>
                </a:solidFill>
                <a:latin typeface="Helvetica Neue"/>
                <a:ea typeface="Helvetica Neue"/>
                <a:cs typeface="Helvetica Neue"/>
                <a:sym typeface="Helvetica Neue"/>
              </a:rPr>
              <a:t>Round 1 </a:t>
            </a:r>
            <a:endParaRPr sz="1400">
              <a:solidFill>
                <a:schemeClr val="dk1"/>
              </a:solidFill>
              <a:latin typeface="Helvetica Neue"/>
              <a:ea typeface="Helvetica Neue"/>
              <a:cs typeface="Helvetica Neue"/>
              <a:sym typeface="Helvetica Neue"/>
            </a:endParaRPr>
          </a:p>
          <a:p>
            <a:pPr indent="-260350" lvl="1" marL="914400" rtl="0" algn="l">
              <a:spcBef>
                <a:spcPts val="0"/>
              </a:spcBef>
              <a:spcAft>
                <a:spcPts val="0"/>
              </a:spcAft>
              <a:buClr>
                <a:schemeClr val="dk1"/>
              </a:buClr>
              <a:buSzPts val="500"/>
              <a:buFont typeface="Helvetica Neue"/>
              <a:buChar char="-"/>
            </a:pPr>
            <a:r>
              <a:rPr lang="en" sz="1400">
                <a:solidFill>
                  <a:schemeClr val="dk1"/>
                </a:solidFill>
                <a:latin typeface="Helvetica Neue"/>
                <a:ea typeface="Helvetica Neue"/>
                <a:cs typeface="Helvetica Neue"/>
                <a:sym typeface="Helvetica Neue"/>
              </a:rPr>
              <a:t>Sketch -  </a:t>
            </a:r>
            <a:r>
              <a:rPr lang="en">
                <a:solidFill>
                  <a:schemeClr val="dk1"/>
                </a:solidFill>
              </a:rPr>
              <a:t> Divide page in 4 </a:t>
            </a:r>
            <a:endParaRPr>
              <a:solidFill>
                <a:schemeClr val="dk1"/>
              </a:solidFill>
            </a:endParaRPr>
          </a:p>
          <a:p>
            <a:pPr indent="-260350" lvl="1" marL="914400" rtl="0" algn="l">
              <a:spcBef>
                <a:spcPts val="0"/>
              </a:spcBef>
              <a:spcAft>
                <a:spcPts val="0"/>
              </a:spcAft>
              <a:buClr>
                <a:schemeClr val="dk1"/>
              </a:buClr>
              <a:buSzPts val="500"/>
              <a:buFont typeface="Helvetica Neue"/>
              <a:buChar char="-"/>
            </a:pPr>
            <a:r>
              <a:rPr lang="en">
                <a:solidFill>
                  <a:schemeClr val="dk1"/>
                </a:solidFill>
              </a:rPr>
              <a:t>Think about features that would help a user </a:t>
            </a:r>
            <a:endParaRPr sz="1400">
              <a:solidFill>
                <a:schemeClr val="dk1"/>
              </a:solidFill>
              <a:latin typeface="Helvetica Neue"/>
              <a:ea typeface="Helvetica Neue"/>
              <a:cs typeface="Helvetica Neue"/>
              <a:sym typeface="Helvetica Neue"/>
            </a:endParaRPr>
          </a:p>
          <a:p>
            <a:pPr indent="-260350" lvl="1" marL="914400" rtl="0" algn="l">
              <a:spcBef>
                <a:spcPts val="0"/>
              </a:spcBef>
              <a:spcAft>
                <a:spcPts val="0"/>
              </a:spcAft>
              <a:buClr>
                <a:schemeClr val="dk1"/>
              </a:buClr>
              <a:buSzPts val="500"/>
              <a:buFont typeface="Helvetica Neue"/>
              <a:buChar char="-"/>
            </a:pPr>
            <a:r>
              <a:rPr lang="en" sz="1400">
                <a:solidFill>
                  <a:schemeClr val="dk1"/>
                </a:solidFill>
                <a:latin typeface="Helvetica Neue"/>
                <a:ea typeface="Helvetica Neue"/>
                <a:cs typeface="Helvetica Neue"/>
                <a:sym typeface="Helvetica Neue"/>
              </a:rPr>
              <a:t>Quick show and tell</a:t>
            </a:r>
            <a:endParaRPr sz="1400">
              <a:solidFill>
                <a:schemeClr val="dk1"/>
              </a:solidFill>
              <a:latin typeface="Helvetica Neue"/>
              <a:ea typeface="Helvetica Neue"/>
              <a:cs typeface="Helvetica Neue"/>
              <a:sym typeface="Helvetica Neue"/>
            </a:endParaRPr>
          </a:p>
          <a:p>
            <a:pPr indent="-342900" lvl="0" marL="457200" rtl="0" algn="l">
              <a:spcBef>
                <a:spcPts val="0"/>
              </a:spcBef>
              <a:spcAft>
                <a:spcPts val="0"/>
              </a:spcAft>
              <a:buClr>
                <a:schemeClr val="dk1"/>
              </a:buClr>
              <a:buSzPts val="1800"/>
              <a:buChar char="-"/>
            </a:pPr>
            <a:r>
              <a:rPr lang="en" sz="1400">
                <a:solidFill>
                  <a:schemeClr val="dk1"/>
                </a:solidFill>
                <a:latin typeface="Helvetica Neue"/>
                <a:ea typeface="Helvetica Neue"/>
                <a:cs typeface="Helvetica Neue"/>
                <a:sym typeface="Helvetica Neue"/>
              </a:rPr>
              <a:t>Round 2 - </a:t>
            </a:r>
            <a:r>
              <a:rPr lang="en">
                <a:solidFill>
                  <a:schemeClr val="dk1"/>
                </a:solidFill>
              </a:rPr>
              <a:t>create one layout with the best of the ideas you </a:t>
            </a:r>
            <a:endParaRPr sz="1400">
              <a:solidFill>
                <a:schemeClr val="dk1"/>
              </a:solidFill>
              <a:latin typeface="Helvetica Neue"/>
              <a:ea typeface="Helvetica Neue"/>
              <a:cs typeface="Helvetica Neue"/>
              <a:sym typeface="Helvetica Neue"/>
            </a:endParaRPr>
          </a:p>
          <a:p>
            <a:pPr indent="-260350" lvl="1" marL="914400" rtl="0" algn="l">
              <a:spcBef>
                <a:spcPts val="0"/>
              </a:spcBef>
              <a:spcAft>
                <a:spcPts val="0"/>
              </a:spcAft>
              <a:buClr>
                <a:schemeClr val="dk1"/>
              </a:buClr>
              <a:buSzPts val="500"/>
              <a:buFont typeface="Helvetica Neue"/>
              <a:buChar char="-"/>
            </a:pPr>
            <a:r>
              <a:rPr lang="en" sz="1400">
                <a:solidFill>
                  <a:schemeClr val="dk1"/>
                </a:solidFill>
                <a:latin typeface="Helvetica Neue"/>
                <a:ea typeface="Helvetica Neue"/>
                <a:cs typeface="Helvetica Neue"/>
                <a:sym typeface="Helvetica Neue"/>
              </a:rPr>
              <a:t>Sketch</a:t>
            </a:r>
            <a:endParaRPr sz="1400">
              <a:solidFill>
                <a:schemeClr val="dk1"/>
              </a:solidFill>
              <a:latin typeface="Helvetica Neue"/>
              <a:ea typeface="Helvetica Neue"/>
              <a:cs typeface="Helvetica Neue"/>
              <a:sym typeface="Helvetica Neue"/>
            </a:endParaRPr>
          </a:p>
          <a:p>
            <a:pPr indent="-260350" lvl="1" marL="914400" rtl="0" algn="l">
              <a:spcBef>
                <a:spcPts val="0"/>
              </a:spcBef>
              <a:spcAft>
                <a:spcPts val="0"/>
              </a:spcAft>
              <a:buClr>
                <a:schemeClr val="dk1"/>
              </a:buClr>
              <a:buSzPts val="500"/>
              <a:buFont typeface="Helvetica Neue"/>
              <a:buChar char="-"/>
            </a:pPr>
            <a:r>
              <a:rPr lang="en" sz="1400">
                <a:solidFill>
                  <a:schemeClr val="dk1"/>
                </a:solidFill>
                <a:latin typeface="Helvetica Neue"/>
                <a:ea typeface="Helvetica Neue"/>
                <a:cs typeface="Helvetica Neue"/>
                <a:sym typeface="Helvetica Neue"/>
              </a:rPr>
              <a:t>Discussion</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8b69423b4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8b69423b4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rPr lang="en">
                <a:solidFill>
                  <a:schemeClr val="dk1"/>
                </a:solidFill>
              </a:rPr>
              <a:t>[30 seconds] Anyone that can draw a line can draw a fox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823726543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823726543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Quick line drawings are as detailed as we’re looking for.</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8beeeda1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8beeeda1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Review mural sketches</a:t>
            </a:r>
            <a:endParaRPr>
              <a:solidFill>
                <a:schemeClr val="dk1"/>
              </a:solidFill>
            </a:endParaRPr>
          </a:p>
          <a:p>
            <a:pPr indent="-342900" lvl="0" marL="457200" rtl="0" algn="l">
              <a:spcBef>
                <a:spcPts val="0"/>
              </a:spcBef>
              <a:spcAft>
                <a:spcPts val="0"/>
              </a:spcAft>
              <a:buClr>
                <a:schemeClr val="dk1"/>
              </a:buClr>
              <a:buSzPts val="1800"/>
              <a:buChar char="-"/>
            </a:pPr>
            <a:r>
              <a:rPr lang="en" sz="1400">
                <a:solidFill>
                  <a:schemeClr val="dk1"/>
                </a:solidFill>
                <a:latin typeface="Helvetica Neue"/>
                <a:ea typeface="Helvetica Neue"/>
                <a:cs typeface="Helvetica Neue"/>
                <a:sym typeface="Helvetica Neue"/>
              </a:rPr>
              <a:t>Round 1 </a:t>
            </a:r>
            <a:endParaRPr sz="1400">
              <a:solidFill>
                <a:schemeClr val="dk1"/>
              </a:solidFill>
              <a:latin typeface="Helvetica Neue"/>
              <a:ea typeface="Helvetica Neue"/>
              <a:cs typeface="Helvetica Neue"/>
              <a:sym typeface="Helvetica Neue"/>
            </a:endParaRPr>
          </a:p>
          <a:p>
            <a:pPr indent="-260350" lvl="1" marL="914400" rtl="0" algn="l">
              <a:spcBef>
                <a:spcPts val="0"/>
              </a:spcBef>
              <a:spcAft>
                <a:spcPts val="0"/>
              </a:spcAft>
              <a:buClr>
                <a:schemeClr val="dk1"/>
              </a:buClr>
              <a:buSzPts val="500"/>
              <a:buFont typeface="Helvetica Neue"/>
              <a:buChar char="-"/>
            </a:pPr>
            <a:r>
              <a:rPr lang="en" sz="1400">
                <a:solidFill>
                  <a:schemeClr val="dk1"/>
                </a:solidFill>
                <a:latin typeface="Helvetica Neue"/>
                <a:ea typeface="Helvetica Neue"/>
                <a:cs typeface="Helvetica Neue"/>
                <a:sym typeface="Helvetica Neue"/>
              </a:rPr>
              <a:t>Sketch -  </a:t>
            </a:r>
            <a:r>
              <a:rPr lang="en">
                <a:solidFill>
                  <a:schemeClr val="dk1"/>
                </a:solidFill>
              </a:rPr>
              <a:t> Divide page in 4 </a:t>
            </a:r>
            <a:endParaRPr>
              <a:solidFill>
                <a:schemeClr val="dk1"/>
              </a:solidFill>
            </a:endParaRPr>
          </a:p>
          <a:p>
            <a:pPr indent="-260350" lvl="1" marL="914400" rtl="0" algn="l">
              <a:spcBef>
                <a:spcPts val="0"/>
              </a:spcBef>
              <a:spcAft>
                <a:spcPts val="0"/>
              </a:spcAft>
              <a:buClr>
                <a:schemeClr val="dk1"/>
              </a:buClr>
              <a:buSzPts val="500"/>
              <a:buFont typeface="Helvetica Neue"/>
              <a:buChar char="-"/>
            </a:pPr>
            <a:r>
              <a:rPr lang="en">
                <a:solidFill>
                  <a:schemeClr val="dk1"/>
                </a:solidFill>
              </a:rPr>
              <a:t>Think about features that would help a user </a:t>
            </a:r>
            <a:endParaRPr sz="1400">
              <a:solidFill>
                <a:schemeClr val="dk1"/>
              </a:solidFill>
              <a:latin typeface="Helvetica Neue"/>
              <a:ea typeface="Helvetica Neue"/>
              <a:cs typeface="Helvetica Neue"/>
              <a:sym typeface="Helvetica Neue"/>
            </a:endParaRPr>
          </a:p>
          <a:p>
            <a:pPr indent="-260350" lvl="1" marL="914400" rtl="0" algn="l">
              <a:spcBef>
                <a:spcPts val="0"/>
              </a:spcBef>
              <a:spcAft>
                <a:spcPts val="0"/>
              </a:spcAft>
              <a:buClr>
                <a:schemeClr val="dk1"/>
              </a:buClr>
              <a:buSzPts val="500"/>
              <a:buFont typeface="Helvetica Neue"/>
              <a:buChar char="-"/>
            </a:pPr>
            <a:r>
              <a:rPr lang="en" sz="1400">
                <a:solidFill>
                  <a:schemeClr val="dk1"/>
                </a:solidFill>
                <a:latin typeface="Helvetica Neue"/>
                <a:ea typeface="Helvetica Neue"/>
                <a:cs typeface="Helvetica Neue"/>
                <a:sym typeface="Helvetica Neue"/>
              </a:rPr>
              <a:t>Quick show and tell</a:t>
            </a:r>
            <a:endParaRPr sz="1400">
              <a:solidFill>
                <a:schemeClr val="dk1"/>
              </a:solidFill>
              <a:latin typeface="Helvetica Neue"/>
              <a:ea typeface="Helvetica Neue"/>
              <a:cs typeface="Helvetica Neue"/>
              <a:sym typeface="Helvetica Neue"/>
            </a:endParaRPr>
          </a:p>
          <a:p>
            <a:pPr indent="-342900" lvl="0" marL="457200" rtl="0" algn="l">
              <a:spcBef>
                <a:spcPts val="0"/>
              </a:spcBef>
              <a:spcAft>
                <a:spcPts val="0"/>
              </a:spcAft>
              <a:buClr>
                <a:schemeClr val="dk1"/>
              </a:buClr>
              <a:buSzPts val="1800"/>
              <a:buChar char="-"/>
            </a:pPr>
            <a:r>
              <a:rPr lang="en" sz="1400">
                <a:solidFill>
                  <a:schemeClr val="dk1"/>
                </a:solidFill>
                <a:latin typeface="Helvetica Neue"/>
                <a:ea typeface="Helvetica Neue"/>
                <a:cs typeface="Helvetica Neue"/>
                <a:sym typeface="Helvetica Neue"/>
              </a:rPr>
              <a:t>Round 2 - </a:t>
            </a:r>
            <a:r>
              <a:rPr lang="en">
                <a:solidFill>
                  <a:schemeClr val="dk1"/>
                </a:solidFill>
              </a:rPr>
              <a:t>create one layout with the best of the ideas you </a:t>
            </a:r>
            <a:endParaRPr sz="1400">
              <a:solidFill>
                <a:schemeClr val="dk1"/>
              </a:solidFill>
              <a:latin typeface="Helvetica Neue"/>
              <a:ea typeface="Helvetica Neue"/>
              <a:cs typeface="Helvetica Neue"/>
              <a:sym typeface="Helvetica Neue"/>
            </a:endParaRPr>
          </a:p>
          <a:p>
            <a:pPr indent="-260350" lvl="1" marL="914400" rtl="0" algn="l">
              <a:spcBef>
                <a:spcPts val="0"/>
              </a:spcBef>
              <a:spcAft>
                <a:spcPts val="0"/>
              </a:spcAft>
              <a:buClr>
                <a:schemeClr val="dk1"/>
              </a:buClr>
              <a:buSzPts val="500"/>
              <a:buFont typeface="Helvetica Neue"/>
              <a:buChar char="-"/>
            </a:pPr>
            <a:r>
              <a:rPr lang="en" sz="1400">
                <a:solidFill>
                  <a:schemeClr val="dk1"/>
                </a:solidFill>
                <a:latin typeface="Helvetica Neue"/>
                <a:ea typeface="Helvetica Neue"/>
                <a:cs typeface="Helvetica Neue"/>
                <a:sym typeface="Helvetica Neue"/>
              </a:rPr>
              <a:t>Sketch</a:t>
            </a:r>
            <a:endParaRPr sz="1400">
              <a:solidFill>
                <a:schemeClr val="dk1"/>
              </a:solidFill>
              <a:latin typeface="Helvetica Neue"/>
              <a:ea typeface="Helvetica Neue"/>
              <a:cs typeface="Helvetica Neue"/>
              <a:sym typeface="Helvetica Neue"/>
            </a:endParaRPr>
          </a:p>
          <a:p>
            <a:pPr indent="-260350" lvl="1" marL="914400" rtl="0" algn="l">
              <a:spcBef>
                <a:spcPts val="0"/>
              </a:spcBef>
              <a:spcAft>
                <a:spcPts val="0"/>
              </a:spcAft>
              <a:buClr>
                <a:schemeClr val="dk1"/>
              </a:buClr>
              <a:buSzPts val="500"/>
              <a:buFont typeface="Helvetica Neue"/>
              <a:buChar char="-"/>
            </a:pPr>
            <a:r>
              <a:rPr lang="en" sz="1400">
                <a:solidFill>
                  <a:schemeClr val="dk1"/>
                </a:solidFill>
                <a:latin typeface="Helvetica Neue"/>
                <a:ea typeface="Helvetica Neue"/>
                <a:cs typeface="Helvetica Neue"/>
                <a:sym typeface="Helvetica Neue"/>
              </a:rPr>
              <a:t>Discussion</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8b69423b4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8b69423b4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Where do we go from here? </a:t>
            </a:r>
            <a:endParaRPr>
              <a:solidFill>
                <a:schemeClr val="dk1"/>
              </a:solidFill>
            </a:endParaRPr>
          </a:p>
          <a:p>
            <a:pPr indent="457200" lvl="0" marL="0" rtl="0" algn="l">
              <a:lnSpc>
                <a:spcPct val="115000"/>
              </a:lnSpc>
              <a:spcBef>
                <a:spcPts val="0"/>
              </a:spcBef>
              <a:spcAft>
                <a:spcPts val="0"/>
              </a:spcAft>
              <a:buNone/>
            </a:pPr>
            <a:r>
              <a:rPr lang="en">
                <a:solidFill>
                  <a:schemeClr val="dk1"/>
                </a:solidFill>
              </a:rPr>
              <a:t>Everyone briefly talks about their designs - what they drew, how they think it addresses the problem. </a:t>
            </a:r>
            <a:endParaRPr>
              <a:solidFill>
                <a:schemeClr val="dk1"/>
              </a:solidFill>
            </a:endParaRPr>
          </a:p>
          <a:p>
            <a:pPr indent="45720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Next Steps </a:t>
            </a:r>
            <a:endParaRPr>
              <a:solidFill>
                <a:schemeClr val="dk1"/>
              </a:solidFill>
            </a:endParaRPr>
          </a:p>
          <a:p>
            <a:pPr indent="457200" lvl="0" marL="0" rtl="0" algn="l">
              <a:lnSpc>
                <a:spcPct val="115000"/>
              </a:lnSpc>
              <a:spcBef>
                <a:spcPts val="0"/>
              </a:spcBef>
              <a:spcAft>
                <a:spcPts val="0"/>
              </a:spcAft>
              <a:buNone/>
            </a:pPr>
            <a:r>
              <a:rPr lang="en">
                <a:solidFill>
                  <a:schemeClr val="dk1"/>
                </a:solidFill>
              </a:rPr>
              <a:t>Pick one design to wireframe or pull from best idea from ALL the designs.</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fb422efb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fb422efb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rPr lang="en">
                <a:solidFill>
                  <a:schemeClr val="dk1"/>
                </a:solidFill>
              </a:rPr>
              <a:t>Can be within a project team to gain shared understanding and make decisions on what to make.</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823726543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823726543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fb422efb8_0_6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g1fb422efb8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fb422efb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fb422efb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rPr lang="en">
                <a:solidFill>
                  <a:schemeClr val="dk1"/>
                </a:solidFill>
              </a:rPr>
              <a:t>It’s a quick way to gut check quick solutioning and gather a range of possibilities to solve a problem</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fb422efb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fb422efb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fb422efb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fb422efb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fb422efb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fb422efb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823726543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823726543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goal of today is to come away with ideas for what needs to go into an account page and ideas for how it might be structured. From here I’ll refine these into digital wireframes and test them with the public to see if our design make  it easy to do the right thing.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8bb6d87c4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8bb6d87c4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8bb6d87c4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8bb6d87c4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20" Type="http://schemas.openxmlformats.org/officeDocument/2006/relationships/image" Target="../media/image23.png"/><Relationship Id="rId22" Type="http://schemas.openxmlformats.org/officeDocument/2006/relationships/image" Target="../media/image20.png"/><Relationship Id="rId21" Type="http://schemas.openxmlformats.org/officeDocument/2006/relationships/image" Target="../media/image36.png"/><Relationship Id="rId24" Type="http://schemas.openxmlformats.org/officeDocument/2006/relationships/image" Target="../media/image42.png"/><Relationship Id="rId23" Type="http://schemas.openxmlformats.org/officeDocument/2006/relationships/image" Target="../media/image18.png"/><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9.png"/><Relationship Id="rId26" Type="http://schemas.openxmlformats.org/officeDocument/2006/relationships/image" Target="../media/image25.png"/><Relationship Id="rId25" Type="http://schemas.openxmlformats.org/officeDocument/2006/relationships/image" Target="../media/image22.png"/><Relationship Id="rId28" Type="http://schemas.openxmlformats.org/officeDocument/2006/relationships/image" Target="../media/image24.png"/><Relationship Id="rId27" Type="http://schemas.openxmlformats.org/officeDocument/2006/relationships/image" Target="../media/image27.png"/><Relationship Id="rId5" Type="http://schemas.openxmlformats.org/officeDocument/2006/relationships/image" Target="../media/image6.png"/><Relationship Id="rId6" Type="http://schemas.openxmlformats.org/officeDocument/2006/relationships/image" Target="../media/image2.png"/><Relationship Id="rId29" Type="http://schemas.openxmlformats.org/officeDocument/2006/relationships/image" Target="../media/image30.png"/><Relationship Id="rId7" Type="http://schemas.openxmlformats.org/officeDocument/2006/relationships/image" Target="../media/image3.png"/><Relationship Id="rId8" Type="http://schemas.openxmlformats.org/officeDocument/2006/relationships/image" Target="../media/image1.png"/><Relationship Id="rId31" Type="http://schemas.openxmlformats.org/officeDocument/2006/relationships/image" Target="../media/image32.png"/><Relationship Id="rId30" Type="http://schemas.openxmlformats.org/officeDocument/2006/relationships/image" Target="../media/image28.png"/><Relationship Id="rId11" Type="http://schemas.openxmlformats.org/officeDocument/2006/relationships/image" Target="../media/image10.png"/><Relationship Id="rId33" Type="http://schemas.openxmlformats.org/officeDocument/2006/relationships/image" Target="../media/image29.png"/><Relationship Id="rId10" Type="http://schemas.openxmlformats.org/officeDocument/2006/relationships/image" Target="../media/image5.png"/><Relationship Id="rId32" Type="http://schemas.openxmlformats.org/officeDocument/2006/relationships/image" Target="../media/image31.png"/><Relationship Id="rId13" Type="http://schemas.openxmlformats.org/officeDocument/2006/relationships/image" Target="../media/image15.png"/><Relationship Id="rId35" Type="http://schemas.openxmlformats.org/officeDocument/2006/relationships/image" Target="../media/image46.png"/><Relationship Id="rId12" Type="http://schemas.openxmlformats.org/officeDocument/2006/relationships/image" Target="../media/image13.png"/><Relationship Id="rId34" Type="http://schemas.openxmlformats.org/officeDocument/2006/relationships/image" Target="../media/image43.png"/><Relationship Id="rId15" Type="http://schemas.openxmlformats.org/officeDocument/2006/relationships/image" Target="../media/image21.png"/><Relationship Id="rId37" Type="http://schemas.openxmlformats.org/officeDocument/2006/relationships/image" Target="../media/image35.png"/><Relationship Id="rId14" Type="http://schemas.openxmlformats.org/officeDocument/2006/relationships/image" Target="../media/image39.png"/><Relationship Id="rId36" Type="http://schemas.openxmlformats.org/officeDocument/2006/relationships/image" Target="../media/image33.png"/><Relationship Id="rId17" Type="http://schemas.openxmlformats.org/officeDocument/2006/relationships/image" Target="../media/image16.png"/><Relationship Id="rId39" Type="http://schemas.openxmlformats.org/officeDocument/2006/relationships/hyperlink" Target="https://picons.me/" TargetMode="External"/><Relationship Id="rId16" Type="http://schemas.openxmlformats.org/officeDocument/2006/relationships/image" Target="../media/image17.png"/><Relationship Id="rId38" Type="http://schemas.openxmlformats.org/officeDocument/2006/relationships/image" Target="../media/image34.png"/><Relationship Id="rId19" Type="http://schemas.openxmlformats.org/officeDocument/2006/relationships/image" Target="../media/image19.png"/><Relationship Id="rId18" Type="http://schemas.openxmlformats.org/officeDocument/2006/relationships/image" Target="../media/image2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ages-staging.18f.gov/brand/#colors" TargetMode="External"/><Relationship Id="rId3" Type="http://schemas.openxmlformats.org/officeDocument/2006/relationships/image" Target="../media/image4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8.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8.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1.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for Presentation" type="title">
  <p:cSld name="TITLE">
    <p:bg>
      <p:bgPr>
        <a:solidFill>
          <a:srgbClr val="1C304A"/>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18450" y="525013"/>
            <a:ext cx="7386600" cy="1651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CFFF"/>
              </a:buClr>
              <a:buSzPts val="5000"/>
              <a:buNone/>
              <a:defRPr b="1" sz="5000">
                <a:solidFill>
                  <a:srgbClr val="00CFFF"/>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1" name="Google Shape;11;p2"/>
          <p:cNvSpPr txBox="1"/>
          <p:nvPr>
            <p:ph idx="1" type="subTitle"/>
          </p:nvPr>
        </p:nvSpPr>
        <p:spPr>
          <a:xfrm>
            <a:off x="735281" y="227070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1400"/>
              <a:buNone/>
              <a:defRPr sz="1400">
                <a:solidFill>
                  <a:srgbClr val="00CFFF"/>
                </a:solidFill>
              </a:defRPr>
            </a:lvl1pPr>
            <a:lvl2pPr lvl="1" rtl="0">
              <a:lnSpc>
                <a:spcPct val="100000"/>
              </a:lnSpc>
              <a:spcBef>
                <a:spcPts val="0"/>
              </a:spcBef>
              <a:spcAft>
                <a:spcPts val="0"/>
              </a:spcAft>
              <a:buClr>
                <a:srgbClr val="206E7C"/>
              </a:buClr>
              <a:buSzPts val="1400"/>
              <a:buNone/>
              <a:defRPr>
                <a:solidFill>
                  <a:srgbClr val="206E7C"/>
                </a:solidFill>
              </a:defRPr>
            </a:lvl2pPr>
            <a:lvl3pPr lvl="2" rtl="0">
              <a:lnSpc>
                <a:spcPct val="100000"/>
              </a:lnSpc>
              <a:spcBef>
                <a:spcPts val="0"/>
              </a:spcBef>
              <a:spcAft>
                <a:spcPts val="0"/>
              </a:spcAft>
              <a:buClr>
                <a:srgbClr val="206E7C"/>
              </a:buClr>
              <a:buSzPts val="1400"/>
              <a:buNone/>
              <a:defRPr>
                <a:solidFill>
                  <a:srgbClr val="206E7C"/>
                </a:solidFill>
              </a:defRPr>
            </a:lvl3pPr>
            <a:lvl4pPr lvl="3" rtl="0">
              <a:lnSpc>
                <a:spcPct val="100000"/>
              </a:lnSpc>
              <a:spcBef>
                <a:spcPts val="0"/>
              </a:spcBef>
              <a:spcAft>
                <a:spcPts val="0"/>
              </a:spcAft>
              <a:buClr>
                <a:srgbClr val="206E7C"/>
              </a:buClr>
              <a:buSzPts val="1200"/>
              <a:buNone/>
              <a:defRPr>
                <a:solidFill>
                  <a:srgbClr val="206E7C"/>
                </a:solidFill>
              </a:defRPr>
            </a:lvl4pPr>
            <a:lvl5pPr lvl="4" rtl="0">
              <a:lnSpc>
                <a:spcPct val="100000"/>
              </a:lnSpc>
              <a:spcBef>
                <a:spcPts val="0"/>
              </a:spcBef>
              <a:spcAft>
                <a:spcPts val="0"/>
              </a:spcAft>
              <a:buClr>
                <a:srgbClr val="206E7C"/>
              </a:buClr>
              <a:buSzPts val="1000"/>
              <a:buNone/>
              <a:defRPr>
                <a:solidFill>
                  <a:srgbClr val="206E7C"/>
                </a:solidFill>
              </a:defRPr>
            </a:lvl5pPr>
            <a:lvl6pPr lvl="5" rtl="0">
              <a:lnSpc>
                <a:spcPct val="100000"/>
              </a:lnSpc>
              <a:spcBef>
                <a:spcPts val="0"/>
              </a:spcBef>
              <a:spcAft>
                <a:spcPts val="0"/>
              </a:spcAft>
              <a:buClr>
                <a:srgbClr val="206E7C"/>
              </a:buClr>
              <a:buSzPts val="800"/>
              <a:buNone/>
              <a:defRPr>
                <a:solidFill>
                  <a:srgbClr val="206E7C"/>
                </a:solidFill>
              </a:defRPr>
            </a:lvl6pPr>
            <a:lvl7pPr lvl="6" rtl="0">
              <a:lnSpc>
                <a:spcPct val="100000"/>
              </a:lnSpc>
              <a:spcBef>
                <a:spcPts val="0"/>
              </a:spcBef>
              <a:spcAft>
                <a:spcPts val="0"/>
              </a:spcAft>
              <a:buClr>
                <a:srgbClr val="206E7C"/>
              </a:buClr>
              <a:buSzPts val="800"/>
              <a:buNone/>
              <a:defRPr>
                <a:solidFill>
                  <a:srgbClr val="206E7C"/>
                </a:solidFill>
              </a:defRPr>
            </a:lvl7pPr>
            <a:lvl8pPr lvl="7" rtl="0">
              <a:lnSpc>
                <a:spcPct val="100000"/>
              </a:lnSpc>
              <a:spcBef>
                <a:spcPts val="0"/>
              </a:spcBef>
              <a:spcAft>
                <a:spcPts val="0"/>
              </a:spcAft>
              <a:buClr>
                <a:srgbClr val="206E7C"/>
              </a:buClr>
              <a:buSzPts val="800"/>
              <a:buNone/>
              <a:defRPr>
                <a:solidFill>
                  <a:srgbClr val="206E7C"/>
                </a:solidFill>
              </a:defRPr>
            </a:lvl8pPr>
            <a:lvl9pPr lvl="8" rtl="0">
              <a:lnSpc>
                <a:spcPct val="100000"/>
              </a:lnSpc>
              <a:spcBef>
                <a:spcPts val="0"/>
              </a:spcBef>
              <a:spcAft>
                <a:spcPts val="0"/>
              </a:spcAft>
              <a:buClr>
                <a:srgbClr val="206E7C"/>
              </a:buClr>
              <a:buSzPts val="800"/>
              <a:buNone/>
              <a:defRPr>
                <a:solidFill>
                  <a:srgbClr val="206E7C"/>
                </a:solidFill>
              </a:defRPr>
            </a:lvl9pPr>
          </a:lstStyle>
          <a:p/>
        </p:txBody>
      </p:sp>
      <p:sp>
        <p:nvSpPr>
          <p:cNvPr id="12" name="Google Shape;12;p2"/>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13" name="Google Shape;13;p2"/>
          <p:cNvPicPr preferRelativeResize="0"/>
          <p:nvPr/>
        </p:nvPicPr>
        <p:blipFill>
          <a:blip r:embed="rId2">
            <a:alphaModFix/>
          </a:blip>
          <a:stretch>
            <a:fillRect/>
          </a:stretch>
        </p:blipFill>
        <p:spPr>
          <a:xfrm>
            <a:off x="825510" y="4438374"/>
            <a:ext cx="329350" cy="3293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Dark - 3 column bullets">
  <p:cSld name="TITLE_AND_BODY_2_1_1_1_1_3_1">
    <p:bg>
      <p:bgPr>
        <a:solidFill>
          <a:srgbClr val="1C304A"/>
        </a:solidFill>
      </p:bgPr>
    </p:bg>
    <p:spTree>
      <p:nvGrpSpPr>
        <p:cNvPr id="50" name="Shape 50"/>
        <p:cNvGrpSpPr/>
        <p:nvPr/>
      </p:nvGrpSpPr>
      <p:grpSpPr>
        <a:xfrm>
          <a:off x="0" y="0"/>
          <a:ext cx="0" cy="0"/>
          <a:chOff x="0" y="0"/>
          <a:chExt cx="0" cy="0"/>
        </a:xfrm>
      </p:grpSpPr>
      <p:sp>
        <p:nvSpPr>
          <p:cNvPr id="51" name="Google Shape;51;p11"/>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1"/>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53" name="Google Shape;53;p11"/>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4" name="Google Shape;54;p11"/>
          <p:cNvSpPr txBox="1"/>
          <p:nvPr>
            <p:ph idx="2" type="body"/>
          </p:nvPr>
        </p:nvSpPr>
        <p:spPr>
          <a:xfrm>
            <a:off x="737118"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55" name="Google Shape;55;p11"/>
          <p:cNvSpPr txBox="1"/>
          <p:nvPr>
            <p:ph idx="3" type="body"/>
          </p:nvPr>
        </p:nvSpPr>
        <p:spPr>
          <a:xfrm>
            <a:off x="3323393"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56" name="Google Shape;56;p11"/>
          <p:cNvSpPr txBox="1"/>
          <p:nvPr>
            <p:ph idx="4" type="body"/>
          </p:nvPr>
        </p:nvSpPr>
        <p:spPr>
          <a:xfrm>
            <a:off x="5909667"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57" name="Google Shape;57;p11"/>
          <p:cNvSpPr/>
          <p:nvPr/>
        </p:nvSpPr>
        <p:spPr>
          <a:xfrm>
            <a:off x="81552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58" name="Google Shape;58;p11"/>
          <p:cNvSpPr txBox="1"/>
          <p:nvPr/>
        </p:nvSpPr>
        <p:spPr>
          <a:xfrm>
            <a:off x="81157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1</a:t>
            </a:r>
            <a:endParaRPr sz="1800">
              <a:solidFill>
                <a:srgbClr val="1C304A"/>
              </a:solidFill>
            </a:endParaRPr>
          </a:p>
        </p:txBody>
      </p:sp>
      <p:sp>
        <p:nvSpPr>
          <p:cNvPr id="59" name="Google Shape;59;p11"/>
          <p:cNvSpPr/>
          <p:nvPr/>
        </p:nvSpPr>
        <p:spPr>
          <a:xfrm>
            <a:off x="3375583"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0" name="Google Shape;60;p11"/>
          <p:cNvSpPr txBox="1"/>
          <p:nvPr/>
        </p:nvSpPr>
        <p:spPr>
          <a:xfrm>
            <a:off x="3371633"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2</a:t>
            </a:r>
            <a:endParaRPr sz="1800">
              <a:solidFill>
                <a:srgbClr val="1C304A"/>
              </a:solidFill>
            </a:endParaRPr>
          </a:p>
        </p:txBody>
      </p:sp>
      <p:sp>
        <p:nvSpPr>
          <p:cNvPr id="61" name="Google Shape;61;p11"/>
          <p:cNvSpPr/>
          <p:nvPr/>
        </p:nvSpPr>
        <p:spPr>
          <a:xfrm>
            <a:off x="599343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2" name="Google Shape;62;p11"/>
          <p:cNvSpPr txBox="1"/>
          <p:nvPr/>
        </p:nvSpPr>
        <p:spPr>
          <a:xfrm>
            <a:off x="598948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3</a:t>
            </a:r>
            <a:endParaRPr sz="1800">
              <a:solidFill>
                <a:srgbClr val="1C304A"/>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 1 column">
  <p:cSld name="TITLE_AND_BODY_2_1_1_1_1_2">
    <p:bg>
      <p:bgPr>
        <a:solidFill>
          <a:srgbClr val="FFFFFF"/>
        </a:solidFill>
      </p:bgPr>
    </p:bg>
    <p:spTree>
      <p:nvGrpSpPr>
        <p:cNvPr id="63" name="Shape 63"/>
        <p:cNvGrpSpPr/>
        <p:nvPr/>
      </p:nvGrpSpPr>
      <p:grpSpPr>
        <a:xfrm>
          <a:off x="0" y="0"/>
          <a:ext cx="0" cy="0"/>
          <a:chOff x="0" y="0"/>
          <a:chExt cx="0" cy="0"/>
        </a:xfrm>
      </p:grpSpPr>
      <p:sp>
        <p:nvSpPr>
          <p:cNvPr id="64" name="Google Shape;64;p12"/>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65" name="Google Shape;65;p12"/>
          <p:cNvSpPr txBox="1"/>
          <p:nvPr>
            <p:ph idx="1" type="body"/>
          </p:nvPr>
        </p:nvSpPr>
        <p:spPr>
          <a:xfrm>
            <a:off x="623400" y="1662376"/>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1C304A"/>
              </a:buClr>
              <a:buSzPts val="1800"/>
              <a:buChar char="●"/>
              <a:defRPr>
                <a:solidFill>
                  <a:srgbClr val="1C304A"/>
                </a:solidFill>
              </a:defRPr>
            </a:lvl1pPr>
            <a:lvl2pPr indent="-317500" lvl="1" marL="914400" rtl="0">
              <a:spcBef>
                <a:spcPts val="1600"/>
              </a:spcBef>
              <a:spcAft>
                <a:spcPts val="0"/>
              </a:spcAft>
              <a:buClr>
                <a:srgbClr val="1C304A"/>
              </a:buClr>
              <a:buSzPts val="1400"/>
              <a:buChar char="○"/>
              <a:defRPr>
                <a:solidFill>
                  <a:srgbClr val="1C304A"/>
                </a:solidFill>
              </a:defRPr>
            </a:lvl2pPr>
            <a:lvl3pPr indent="-317500" lvl="2" marL="1371600" rtl="0">
              <a:spcBef>
                <a:spcPts val="1600"/>
              </a:spcBef>
              <a:spcAft>
                <a:spcPts val="0"/>
              </a:spcAft>
              <a:buClr>
                <a:srgbClr val="1C304A"/>
              </a:buClr>
              <a:buSzPts val="1400"/>
              <a:buChar char="■"/>
              <a:defRPr>
                <a:solidFill>
                  <a:srgbClr val="1C304A"/>
                </a:solidFill>
              </a:defRPr>
            </a:lvl3pPr>
            <a:lvl4pPr indent="-304800" lvl="3" marL="1828800" rtl="0">
              <a:spcBef>
                <a:spcPts val="1600"/>
              </a:spcBef>
              <a:spcAft>
                <a:spcPts val="0"/>
              </a:spcAft>
              <a:buClr>
                <a:srgbClr val="1C304A"/>
              </a:buClr>
              <a:buSzPts val="1200"/>
              <a:buChar char="●"/>
              <a:defRPr>
                <a:solidFill>
                  <a:srgbClr val="1C304A"/>
                </a:solidFill>
              </a:defRPr>
            </a:lvl4pPr>
            <a:lvl5pPr indent="-292100" lvl="4" marL="2286000" rtl="0">
              <a:spcBef>
                <a:spcPts val="1600"/>
              </a:spcBef>
              <a:spcAft>
                <a:spcPts val="0"/>
              </a:spcAft>
              <a:buClr>
                <a:srgbClr val="1C304A"/>
              </a:buClr>
              <a:buSzPts val="1000"/>
              <a:buChar char="○"/>
              <a:defRPr>
                <a:solidFill>
                  <a:srgbClr val="1C304A"/>
                </a:solidFill>
              </a:defRPr>
            </a:lvl5pPr>
            <a:lvl6pPr indent="-279400" lvl="5" marL="2743200" rtl="0">
              <a:spcBef>
                <a:spcPts val="1600"/>
              </a:spcBef>
              <a:spcAft>
                <a:spcPts val="0"/>
              </a:spcAft>
              <a:buClr>
                <a:srgbClr val="1C304A"/>
              </a:buClr>
              <a:buSzPts val="800"/>
              <a:buChar char="■"/>
              <a:defRPr>
                <a:solidFill>
                  <a:srgbClr val="1C304A"/>
                </a:solidFill>
              </a:defRPr>
            </a:lvl6pPr>
            <a:lvl7pPr indent="-279400" lvl="6" marL="3200400" rtl="0">
              <a:spcBef>
                <a:spcPts val="1600"/>
              </a:spcBef>
              <a:spcAft>
                <a:spcPts val="0"/>
              </a:spcAft>
              <a:buClr>
                <a:srgbClr val="1C304A"/>
              </a:buClr>
              <a:buSzPts val="800"/>
              <a:buChar char="●"/>
              <a:defRPr>
                <a:solidFill>
                  <a:srgbClr val="1C304A"/>
                </a:solidFill>
              </a:defRPr>
            </a:lvl7pPr>
            <a:lvl8pPr indent="-279400" lvl="7" marL="3657600" rtl="0">
              <a:spcBef>
                <a:spcPts val="1600"/>
              </a:spcBef>
              <a:spcAft>
                <a:spcPts val="0"/>
              </a:spcAft>
              <a:buClr>
                <a:srgbClr val="1C304A"/>
              </a:buClr>
              <a:buSzPts val="800"/>
              <a:buChar char="○"/>
              <a:defRPr>
                <a:solidFill>
                  <a:srgbClr val="1C304A"/>
                </a:solidFill>
              </a:defRPr>
            </a:lvl8pPr>
            <a:lvl9pPr indent="-279400" lvl="8" marL="4114800" rtl="0">
              <a:spcBef>
                <a:spcPts val="1600"/>
              </a:spcBef>
              <a:spcAft>
                <a:spcPts val="1600"/>
              </a:spcAft>
              <a:buClr>
                <a:srgbClr val="1C304A"/>
              </a:buClr>
              <a:buSzPts val="800"/>
              <a:buChar char="■"/>
              <a:defRPr>
                <a:solidFill>
                  <a:srgbClr val="1C304A"/>
                </a:solidFill>
              </a:defRPr>
            </a:lvl9pPr>
          </a:lstStyle>
          <a:p/>
        </p:txBody>
      </p:sp>
      <p:sp>
        <p:nvSpPr>
          <p:cNvPr id="66" name="Google Shape;66;p12"/>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 2 column">
  <p:cSld name="TITLE_AND_BODY_2_1_1_1_1_1">
    <p:bg>
      <p:bgPr>
        <a:solidFill>
          <a:srgbClr val="FFFFFF"/>
        </a:solidFill>
      </p:bgPr>
    </p:bg>
    <p:spTree>
      <p:nvGrpSpPr>
        <p:cNvPr id="67" name="Shape 67"/>
        <p:cNvGrpSpPr/>
        <p:nvPr/>
      </p:nvGrpSpPr>
      <p:grpSpPr>
        <a:xfrm>
          <a:off x="0" y="0"/>
          <a:ext cx="0" cy="0"/>
          <a:chOff x="0" y="0"/>
          <a:chExt cx="0" cy="0"/>
        </a:xfrm>
      </p:grpSpPr>
      <p:sp>
        <p:nvSpPr>
          <p:cNvPr id="68" name="Google Shape;68;p13"/>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69" name="Google Shape;69;p13"/>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3"/>
          <p:cNvSpPr txBox="1"/>
          <p:nvPr>
            <p:ph idx="1" type="body"/>
          </p:nvPr>
        </p:nvSpPr>
        <p:spPr>
          <a:xfrm>
            <a:off x="725280" y="172202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71" name="Google Shape;71;p13"/>
          <p:cNvSpPr txBox="1"/>
          <p:nvPr>
            <p:ph idx="2" type="body"/>
          </p:nvPr>
        </p:nvSpPr>
        <p:spPr>
          <a:xfrm>
            <a:off x="4675870" y="174527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72" name="Google Shape;72;p13"/>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 3 column ">
  <p:cSld name="TITLE_AND_TWO_COLUMNS_1">
    <p:spTree>
      <p:nvGrpSpPr>
        <p:cNvPr id="73" name="Shape 73"/>
        <p:cNvGrpSpPr/>
        <p:nvPr/>
      </p:nvGrpSpPr>
      <p:grpSpPr>
        <a:xfrm>
          <a:off x="0" y="0"/>
          <a:ext cx="0" cy="0"/>
          <a:chOff x="0" y="0"/>
          <a:chExt cx="0" cy="0"/>
        </a:xfrm>
      </p:grpSpPr>
      <p:sp>
        <p:nvSpPr>
          <p:cNvPr id="74" name="Google Shape;74;p14"/>
          <p:cNvSpPr txBox="1"/>
          <p:nvPr>
            <p:ph idx="1" type="body"/>
          </p:nvPr>
        </p:nvSpPr>
        <p:spPr>
          <a:xfrm>
            <a:off x="737118"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4"/>
          <p:cNvSpPr/>
          <p:nvPr/>
        </p:nvSpPr>
        <p:spPr>
          <a:xfrm>
            <a:off x="435775" y="4943725"/>
            <a:ext cx="116700" cy="13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idx="2" type="body"/>
          </p:nvPr>
        </p:nvSpPr>
        <p:spPr>
          <a:xfrm>
            <a:off x="3323393"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4"/>
          <p:cNvSpPr txBox="1"/>
          <p:nvPr>
            <p:ph idx="3" type="body"/>
          </p:nvPr>
        </p:nvSpPr>
        <p:spPr>
          <a:xfrm>
            <a:off x="5909667"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4"/>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79" name="Google Shape;79;p14"/>
          <p:cNvSpPr txBox="1"/>
          <p:nvPr>
            <p:ph idx="4"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0" name="Google Shape;80;p14"/>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 2 column icons">
  <p:cSld name="TITLE_AND_TWO_COLUMNS_1_2">
    <p:bg>
      <p:bgPr>
        <a:solidFill>
          <a:srgbClr val="FFFFFF"/>
        </a:solidFill>
      </p:bgPr>
    </p:bg>
    <p:spTree>
      <p:nvGrpSpPr>
        <p:cNvPr id="81" name="Shape 81"/>
        <p:cNvGrpSpPr/>
        <p:nvPr/>
      </p:nvGrpSpPr>
      <p:grpSpPr>
        <a:xfrm>
          <a:off x="0" y="0"/>
          <a:ext cx="0" cy="0"/>
          <a:chOff x="0" y="0"/>
          <a:chExt cx="0" cy="0"/>
        </a:xfrm>
      </p:grpSpPr>
      <p:sp>
        <p:nvSpPr>
          <p:cNvPr id="82" name="Google Shape;82;p15"/>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83" name="Google Shape;83;p15"/>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5"/>
          <p:cNvSpPr/>
          <p:nvPr/>
        </p:nvSpPr>
        <p:spPr>
          <a:xfrm>
            <a:off x="815525"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85" name="Google Shape;85;p15"/>
          <p:cNvSpPr/>
          <p:nvPr/>
        </p:nvSpPr>
        <p:spPr>
          <a:xfrm>
            <a:off x="4349050"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86" name="Google Shape;86;p15"/>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87" name="Google Shape;87;p15"/>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88" name="Google Shape;88;p15"/>
          <p:cNvSpPr/>
          <p:nvPr/>
        </p:nvSpPr>
        <p:spPr>
          <a:xfrm>
            <a:off x="815525"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89" name="Google Shape;89;p15"/>
          <p:cNvSpPr/>
          <p:nvPr/>
        </p:nvSpPr>
        <p:spPr>
          <a:xfrm>
            <a:off x="4349050"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90" name="Google Shape;90;p15"/>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91" name="Google Shape;91;p15"/>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ight - 2 column icons">
  <p:cSld name="TITLE_AND_TWO_COLUMNS_1_2_1">
    <p:bg>
      <p:bgPr>
        <a:solidFill>
          <a:srgbClr val="00CFFF"/>
        </a:solidFill>
      </p:bgPr>
    </p:bg>
    <p:spTree>
      <p:nvGrpSpPr>
        <p:cNvPr id="92" name="Shape 92"/>
        <p:cNvGrpSpPr/>
        <p:nvPr/>
      </p:nvGrpSpPr>
      <p:grpSpPr>
        <a:xfrm>
          <a:off x="0" y="0"/>
          <a:ext cx="0" cy="0"/>
          <a:chOff x="0" y="0"/>
          <a:chExt cx="0" cy="0"/>
        </a:xfrm>
      </p:grpSpPr>
      <p:sp>
        <p:nvSpPr>
          <p:cNvPr id="93" name="Google Shape;93;p16"/>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94" name="Google Shape;94;p16"/>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6"/>
          <p:cNvSpPr/>
          <p:nvPr/>
        </p:nvSpPr>
        <p:spPr>
          <a:xfrm>
            <a:off x="815525"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96" name="Google Shape;96;p16"/>
          <p:cNvSpPr/>
          <p:nvPr/>
        </p:nvSpPr>
        <p:spPr>
          <a:xfrm>
            <a:off x="4349050"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97" name="Google Shape;97;p16"/>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98" name="Google Shape;98;p16"/>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99" name="Google Shape;99;p16"/>
          <p:cNvSpPr/>
          <p:nvPr/>
        </p:nvSpPr>
        <p:spPr>
          <a:xfrm>
            <a:off x="815525"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100" name="Google Shape;100;p16"/>
          <p:cNvSpPr/>
          <p:nvPr/>
        </p:nvSpPr>
        <p:spPr>
          <a:xfrm>
            <a:off x="4349050"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101" name="Google Shape;101;p16"/>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02" name="Google Shape;102;p16"/>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boxes">
  <p:cSld name="TITLE_AND_TWO_COLUMNS_1_2_1_1">
    <p:bg>
      <p:bgPr>
        <a:solidFill>
          <a:srgbClr val="FFFFFF"/>
        </a:solidFill>
      </p:bgPr>
    </p:bg>
    <p:spTree>
      <p:nvGrpSpPr>
        <p:cNvPr id="103" name="Shape 103"/>
        <p:cNvGrpSpPr/>
        <p:nvPr/>
      </p:nvGrpSpPr>
      <p:grpSpPr>
        <a:xfrm>
          <a:off x="0" y="0"/>
          <a:ext cx="0" cy="0"/>
          <a:chOff x="0" y="0"/>
          <a:chExt cx="0" cy="0"/>
        </a:xfrm>
      </p:grpSpPr>
      <p:sp>
        <p:nvSpPr>
          <p:cNvPr id="104" name="Google Shape;104;p17"/>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7"/>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106" name="Google Shape;106;p17"/>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7" name="Google Shape;107;p17"/>
          <p:cNvSpPr/>
          <p:nvPr/>
        </p:nvSpPr>
        <p:spPr>
          <a:xfrm>
            <a:off x="8291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1</a:t>
            </a:r>
            <a:endParaRPr b="1" sz="7200">
              <a:solidFill>
                <a:srgbClr val="00CFFF"/>
              </a:solidFill>
              <a:latin typeface="Helvetica Neue"/>
              <a:ea typeface="Helvetica Neue"/>
              <a:cs typeface="Helvetica Neue"/>
              <a:sym typeface="Helvetica Neue"/>
            </a:endParaRPr>
          </a:p>
        </p:txBody>
      </p:sp>
      <p:sp>
        <p:nvSpPr>
          <p:cNvPr id="108" name="Google Shape;108;p17"/>
          <p:cNvSpPr txBox="1"/>
          <p:nvPr>
            <p:ph idx="2" type="body"/>
          </p:nvPr>
        </p:nvSpPr>
        <p:spPr>
          <a:xfrm>
            <a:off x="8735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a:spcBef>
                <a:spcPts val="1600"/>
              </a:spcBef>
              <a:spcAft>
                <a:spcPts val="1600"/>
              </a:spcAft>
              <a:buClr>
                <a:srgbClr val="FFFFFF"/>
              </a:buClr>
              <a:buSzPts val="1200"/>
              <a:buChar char="■"/>
              <a:defRPr sz="1200">
                <a:solidFill>
                  <a:srgbClr val="FFFFFF"/>
                </a:solidFill>
              </a:defRPr>
            </a:lvl9pPr>
          </a:lstStyle>
          <a:p/>
        </p:txBody>
      </p:sp>
      <p:sp>
        <p:nvSpPr>
          <p:cNvPr id="109" name="Google Shape;109;p17"/>
          <p:cNvSpPr/>
          <p:nvPr/>
        </p:nvSpPr>
        <p:spPr>
          <a:xfrm>
            <a:off x="23593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2</a:t>
            </a:r>
            <a:endParaRPr b="1" sz="7200">
              <a:solidFill>
                <a:srgbClr val="00CFFF"/>
              </a:solidFill>
              <a:latin typeface="Helvetica Neue"/>
              <a:ea typeface="Helvetica Neue"/>
              <a:cs typeface="Helvetica Neue"/>
              <a:sym typeface="Helvetica Neue"/>
            </a:endParaRPr>
          </a:p>
        </p:txBody>
      </p:sp>
      <p:sp>
        <p:nvSpPr>
          <p:cNvPr id="110" name="Google Shape;110;p17"/>
          <p:cNvSpPr txBox="1"/>
          <p:nvPr>
            <p:ph idx="3" type="body"/>
          </p:nvPr>
        </p:nvSpPr>
        <p:spPr>
          <a:xfrm>
            <a:off x="24037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111" name="Google Shape;111;p17"/>
          <p:cNvSpPr/>
          <p:nvPr/>
        </p:nvSpPr>
        <p:spPr>
          <a:xfrm>
            <a:off x="38895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3</a:t>
            </a:r>
            <a:endParaRPr b="1" sz="7200">
              <a:solidFill>
                <a:srgbClr val="00CFFF"/>
              </a:solidFill>
              <a:latin typeface="Helvetica Neue"/>
              <a:ea typeface="Helvetica Neue"/>
              <a:cs typeface="Helvetica Neue"/>
              <a:sym typeface="Helvetica Neue"/>
            </a:endParaRPr>
          </a:p>
        </p:txBody>
      </p:sp>
      <p:sp>
        <p:nvSpPr>
          <p:cNvPr id="112" name="Google Shape;112;p17"/>
          <p:cNvSpPr txBox="1"/>
          <p:nvPr>
            <p:ph idx="4" type="body"/>
          </p:nvPr>
        </p:nvSpPr>
        <p:spPr>
          <a:xfrm>
            <a:off x="39339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113" name="Google Shape;113;p17"/>
          <p:cNvSpPr/>
          <p:nvPr/>
        </p:nvSpPr>
        <p:spPr>
          <a:xfrm>
            <a:off x="54197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4</a:t>
            </a:r>
            <a:endParaRPr b="1" sz="7200">
              <a:solidFill>
                <a:srgbClr val="00CFFF"/>
              </a:solidFill>
              <a:latin typeface="Helvetica Neue"/>
              <a:ea typeface="Helvetica Neue"/>
              <a:cs typeface="Helvetica Neue"/>
              <a:sym typeface="Helvetica Neue"/>
            </a:endParaRPr>
          </a:p>
        </p:txBody>
      </p:sp>
      <p:sp>
        <p:nvSpPr>
          <p:cNvPr id="114" name="Google Shape;114;p17"/>
          <p:cNvSpPr txBox="1"/>
          <p:nvPr>
            <p:ph idx="5" type="body"/>
          </p:nvPr>
        </p:nvSpPr>
        <p:spPr>
          <a:xfrm>
            <a:off x="54641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115" name="Google Shape;115;p17"/>
          <p:cNvSpPr/>
          <p:nvPr/>
        </p:nvSpPr>
        <p:spPr>
          <a:xfrm>
            <a:off x="69499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5</a:t>
            </a:r>
            <a:endParaRPr b="1" sz="7200">
              <a:solidFill>
                <a:srgbClr val="00CFFF"/>
              </a:solidFill>
              <a:latin typeface="Helvetica Neue"/>
              <a:ea typeface="Helvetica Neue"/>
              <a:cs typeface="Helvetica Neue"/>
              <a:sym typeface="Helvetica Neue"/>
            </a:endParaRPr>
          </a:p>
        </p:txBody>
      </p:sp>
      <p:sp>
        <p:nvSpPr>
          <p:cNvPr id="116" name="Google Shape;116;p17"/>
          <p:cNvSpPr txBox="1"/>
          <p:nvPr>
            <p:ph idx="6" type="body"/>
          </p:nvPr>
        </p:nvSpPr>
        <p:spPr>
          <a:xfrm>
            <a:off x="69943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CUSTOM">
    <p:spTree>
      <p:nvGrpSpPr>
        <p:cNvPr id="117" name="Shape 117"/>
        <p:cNvGrpSpPr/>
        <p:nvPr/>
      </p:nvGrpSpPr>
      <p:grpSpPr>
        <a:xfrm>
          <a:off x="0" y="0"/>
          <a:ext cx="0" cy="0"/>
          <a:chOff x="0" y="0"/>
          <a:chExt cx="0" cy="0"/>
        </a:xfrm>
      </p:grpSpPr>
      <p:sp>
        <p:nvSpPr>
          <p:cNvPr id="118" name="Google Shape;118;p18"/>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18"/>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20" name="Google Shape;120;p18"/>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Photo">
  <p:cSld name="MAIN_POINT">
    <p:bg>
      <p:bgPr>
        <a:solidFill>
          <a:srgbClr val="FFFFFF"/>
        </a:solidFill>
      </p:bgPr>
    </p:bg>
    <p:spTree>
      <p:nvGrpSpPr>
        <p:cNvPr id="121" name="Shape 121"/>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Blue Section Title ">
  <p:cSld name="SECTION_TITLE_AND_DESCRIPTION_1">
    <p:spTree>
      <p:nvGrpSpPr>
        <p:cNvPr id="122" name="Shape 122"/>
        <p:cNvGrpSpPr/>
        <p:nvPr/>
      </p:nvGrpSpPr>
      <p:grpSpPr>
        <a:xfrm>
          <a:off x="0" y="0"/>
          <a:ext cx="0" cy="0"/>
          <a:chOff x="0" y="0"/>
          <a:chExt cx="0" cy="0"/>
        </a:xfrm>
      </p:grpSpPr>
      <p:pic>
        <p:nvPicPr>
          <p:cNvPr id="123" name="Google Shape;123;p20"/>
          <p:cNvPicPr preferRelativeResize="0"/>
          <p:nvPr/>
        </p:nvPicPr>
        <p:blipFill rotWithShape="1">
          <a:blip r:embed="rId2">
            <a:alphaModFix/>
          </a:blip>
          <a:srcRect b="30901" l="47425" r="11420" t="6909"/>
          <a:stretch/>
        </p:blipFill>
        <p:spPr>
          <a:xfrm>
            <a:off x="4572000" y="-42840"/>
            <a:ext cx="4619100" cy="5235000"/>
          </a:xfrm>
          <a:prstGeom prst="rect">
            <a:avLst/>
          </a:prstGeom>
          <a:noFill/>
          <a:ln>
            <a:noFill/>
          </a:ln>
        </p:spPr>
      </p:pic>
      <p:sp>
        <p:nvSpPr>
          <p:cNvPr id="124" name="Google Shape;124;p20"/>
          <p:cNvSpPr/>
          <p:nvPr/>
        </p:nvSpPr>
        <p:spPr>
          <a:xfrm>
            <a:off x="-47100" y="-11850"/>
            <a:ext cx="4619100" cy="5215800"/>
          </a:xfrm>
          <a:prstGeom prst="rect">
            <a:avLst/>
          </a:prstGeom>
          <a:solidFill>
            <a:srgbClr val="1C3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txBox="1"/>
          <p:nvPr>
            <p:ph idx="12" type="sldNum"/>
          </p:nvPr>
        </p:nvSpPr>
        <p:spPr>
          <a:xfrm>
            <a:off x="8472450" y="4881626"/>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latin typeface="Source Sans Pro"/>
                <a:ea typeface="Source Sans Pro"/>
                <a:cs typeface="Source Sans Pro"/>
                <a:sym typeface="Source Sans Pro"/>
              </a:defRPr>
            </a:lvl1pPr>
            <a:lvl2pPr lvl="1" rtl="0">
              <a:buNone/>
              <a:defRPr sz="600">
                <a:solidFill>
                  <a:srgbClr val="000000"/>
                </a:solidFill>
                <a:latin typeface="Source Sans Pro"/>
                <a:ea typeface="Source Sans Pro"/>
                <a:cs typeface="Source Sans Pro"/>
                <a:sym typeface="Source Sans Pro"/>
              </a:defRPr>
            </a:lvl2pPr>
            <a:lvl3pPr lvl="2" rtl="0">
              <a:buNone/>
              <a:defRPr sz="600">
                <a:solidFill>
                  <a:srgbClr val="000000"/>
                </a:solidFill>
                <a:latin typeface="Source Sans Pro"/>
                <a:ea typeface="Source Sans Pro"/>
                <a:cs typeface="Source Sans Pro"/>
                <a:sym typeface="Source Sans Pro"/>
              </a:defRPr>
            </a:lvl3pPr>
            <a:lvl4pPr lvl="3" rtl="0">
              <a:buNone/>
              <a:defRPr sz="600">
                <a:solidFill>
                  <a:srgbClr val="000000"/>
                </a:solidFill>
                <a:latin typeface="Source Sans Pro"/>
                <a:ea typeface="Source Sans Pro"/>
                <a:cs typeface="Source Sans Pro"/>
                <a:sym typeface="Source Sans Pro"/>
              </a:defRPr>
            </a:lvl4pPr>
            <a:lvl5pPr lvl="4" rtl="0">
              <a:buNone/>
              <a:defRPr sz="600">
                <a:solidFill>
                  <a:srgbClr val="000000"/>
                </a:solidFill>
                <a:latin typeface="Source Sans Pro"/>
                <a:ea typeface="Source Sans Pro"/>
                <a:cs typeface="Source Sans Pro"/>
                <a:sym typeface="Source Sans Pro"/>
              </a:defRPr>
            </a:lvl5pPr>
            <a:lvl6pPr lvl="5" rtl="0">
              <a:buNone/>
              <a:defRPr sz="600">
                <a:solidFill>
                  <a:srgbClr val="000000"/>
                </a:solidFill>
                <a:latin typeface="Source Sans Pro"/>
                <a:ea typeface="Source Sans Pro"/>
                <a:cs typeface="Source Sans Pro"/>
                <a:sym typeface="Source Sans Pro"/>
              </a:defRPr>
            </a:lvl6pPr>
            <a:lvl7pPr lvl="6" rtl="0">
              <a:buNone/>
              <a:defRPr sz="600">
                <a:solidFill>
                  <a:srgbClr val="000000"/>
                </a:solidFill>
                <a:latin typeface="Source Sans Pro"/>
                <a:ea typeface="Source Sans Pro"/>
                <a:cs typeface="Source Sans Pro"/>
                <a:sym typeface="Source Sans Pro"/>
              </a:defRPr>
            </a:lvl7pPr>
            <a:lvl8pPr lvl="7" rtl="0">
              <a:buNone/>
              <a:defRPr sz="600">
                <a:solidFill>
                  <a:srgbClr val="000000"/>
                </a:solidFill>
                <a:latin typeface="Source Sans Pro"/>
                <a:ea typeface="Source Sans Pro"/>
                <a:cs typeface="Source Sans Pro"/>
                <a:sym typeface="Source Sans Pro"/>
              </a:defRPr>
            </a:lvl8pPr>
            <a:lvl9pPr lvl="8" rtl="0">
              <a:buNone/>
              <a:defRPr sz="600">
                <a:solidFill>
                  <a:srgbClr val="000000"/>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0"/>
          <p:cNvSpPr txBox="1"/>
          <p:nvPr>
            <p:ph type="ctrTitle"/>
          </p:nvPr>
        </p:nvSpPr>
        <p:spPr>
          <a:xfrm>
            <a:off x="718656" y="614725"/>
            <a:ext cx="34947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127" name="Google Shape;127;p20"/>
          <p:cNvSpPr txBox="1"/>
          <p:nvPr>
            <p:ph idx="1" type="body"/>
          </p:nvPr>
        </p:nvSpPr>
        <p:spPr>
          <a:xfrm>
            <a:off x="725275" y="1722025"/>
            <a:ext cx="3515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128" name="Google Shape;128;p20"/>
          <p:cNvSpPr txBox="1"/>
          <p:nvPr>
            <p:ph idx="2" type="subTitle"/>
          </p:nvPr>
        </p:nvSpPr>
        <p:spPr>
          <a:xfrm>
            <a:off x="718649" y="292250"/>
            <a:ext cx="35463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for Print" type="secHead">
  <p:cSld name="SECTION_HEADER">
    <p:bg>
      <p:bgPr>
        <a:solidFill>
          <a:srgbClr val="FFFFFF"/>
        </a:solidFill>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5000"/>
              <a:buNone/>
              <a:defRPr b="1" sz="5000">
                <a:solidFill>
                  <a:srgbClr val="1C304A"/>
                </a:solidFill>
              </a:defRPr>
            </a:lvl1pPr>
            <a:lvl2pPr lvl="1" rtl="0" algn="ctr">
              <a:spcBef>
                <a:spcPts val="0"/>
              </a:spcBef>
              <a:spcAft>
                <a:spcPts val="0"/>
              </a:spcAft>
              <a:buClr>
                <a:srgbClr val="1C304A"/>
              </a:buClr>
              <a:buSzPts val="5000"/>
              <a:buNone/>
              <a:defRPr sz="5000">
                <a:solidFill>
                  <a:srgbClr val="1C304A"/>
                </a:solidFill>
              </a:defRPr>
            </a:lvl2pPr>
            <a:lvl3pPr lvl="2" rtl="0" algn="ctr">
              <a:spcBef>
                <a:spcPts val="0"/>
              </a:spcBef>
              <a:spcAft>
                <a:spcPts val="0"/>
              </a:spcAft>
              <a:buClr>
                <a:srgbClr val="1C304A"/>
              </a:buClr>
              <a:buSzPts val="5000"/>
              <a:buNone/>
              <a:defRPr sz="5000">
                <a:solidFill>
                  <a:srgbClr val="1C304A"/>
                </a:solidFill>
              </a:defRPr>
            </a:lvl3pPr>
            <a:lvl4pPr lvl="3" rtl="0" algn="ctr">
              <a:spcBef>
                <a:spcPts val="0"/>
              </a:spcBef>
              <a:spcAft>
                <a:spcPts val="0"/>
              </a:spcAft>
              <a:buClr>
                <a:srgbClr val="1C304A"/>
              </a:buClr>
              <a:buSzPts val="5000"/>
              <a:buNone/>
              <a:defRPr sz="5000">
                <a:solidFill>
                  <a:srgbClr val="1C304A"/>
                </a:solidFill>
              </a:defRPr>
            </a:lvl4pPr>
            <a:lvl5pPr lvl="4" rtl="0" algn="ctr">
              <a:spcBef>
                <a:spcPts val="0"/>
              </a:spcBef>
              <a:spcAft>
                <a:spcPts val="0"/>
              </a:spcAft>
              <a:buClr>
                <a:srgbClr val="1C304A"/>
              </a:buClr>
              <a:buSzPts val="5000"/>
              <a:buNone/>
              <a:defRPr sz="5000">
                <a:solidFill>
                  <a:srgbClr val="1C304A"/>
                </a:solidFill>
              </a:defRPr>
            </a:lvl5pPr>
            <a:lvl6pPr lvl="5" rtl="0" algn="ctr">
              <a:spcBef>
                <a:spcPts val="0"/>
              </a:spcBef>
              <a:spcAft>
                <a:spcPts val="0"/>
              </a:spcAft>
              <a:buClr>
                <a:srgbClr val="1C304A"/>
              </a:buClr>
              <a:buSzPts val="5000"/>
              <a:buNone/>
              <a:defRPr sz="5000">
                <a:solidFill>
                  <a:srgbClr val="1C304A"/>
                </a:solidFill>
              </a:defRPr>
            </a:lvl6pPr>
            <a:lvl7pPr lvl="6" rtl="0" algn="ctr">
              <a:spcBef>
                <a:spcPts val="0"/>
              </a:spcBef>
              <a:spcAft>
                <a:spcPts val="0"/>
              </a:spcAft>
              <a:buClr>
                <a:srgbClr val="1C304A"/>
              </a:buClr>
              <a:buSzPts val="5000"/>
              <a:buNone/>
              <a:defRPr sz="5000">
                <a:solidFill>
                  <a:srgbClr val="1C304A"/>
                </a:solidFill>
              </a:defRPr>
            </a:lvl7pPr>
            <a:lvl8pPr lvl="7" rtl="0" algn="ctr">
              <a:spcBef>
                <a:spcPts val="0"/>
              </a:spcBef>
              <a:spcAft>
                <a:spcPts val="0"/>
              </a:spcAft>
              <a:buClr>
                <a:srgbClr val="1C304A"/>
              </a:buClr>
              <a:buSzPts val="5000"/>
              <a:buNone/>
              <a:defRPr sz="5000">
                <a:solidFill>
                  <a:srgbClr val="1C304A"/>
                </a:solidFill>
              </a:defRPr>
            </a:lvl8pPr>
            <a:lvl9pPr lvl="8" rtl="0" algn="ctr">
              <a:spcBef>
                <a:spcPts val="0"/>
              </a:spcBef>
              <a:spcAft>
                <a:spcPts val="0"/>
              </a:spcAft>
              <a:buClr>
                <a:srgbClr val="1C304A"/>
              </a:buClr>
              <a:buSzPts val="5000"/>
              <a:buNone/>
              <a:defRPr sz="5000">
                <a:solidFill>
                  <a:srgbClr val="1C304A"/>
                </a:solidFill>
              </a:defRPr>
            </a:lvl9pPr>
          </a:lstStyle>
          <a:p/>
        </p:txBody>
      </p:sp>
      <p:sp>
        <p:nvSpPr>
          <p:cNvPr id="16" name="Google Shape;16;p3"/>
          <p:cNvSpPr txBox="1"/>
          <p:nvPr>
            <p:ph idx="1" type="subTitle"/>
          </p:nvPr>
        </p:nvSpPr>
        <p:spPr>
          <a:xfrm>
            <a:off x="729681" y="228753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1400"/>
              <a:buNone/>
              <a:defRPr sz="1400">
                <a:solidFill>
                  <a:srgbClr val="1C304A"/>
                </a:solidFill>
              </a:defRPr>
            </a:lvl1pPr>
            <a:lvl2pPr lvl="1" rtl="0">
              <a:lnSpc>
                <a:spcPct val="100000"/>
              </a:lnSpc>
              <a:spcBef>
                <a:spcPts val="0"/>
              </a:spcBef>
              <a:spcAft>
                <a:spcPts val="0"/>
              </a:spcAft>
              <a:buClr>
                <a:srgbClr val="1C304A"/>
              </a:buClr>
              <a:buSzPts val="1400"/>
              <a:buNone/>
              <a:defRPr>
                <a:solidFill>
                  <a:srgbClr val="1C304A"/>
                </a:solidFill>
              </a:defRPr>
            </a:lvl2pPr>
            <a:lvl3pPr lvl="2" rtl="0">
              <a:lnSpc>
                <a:spcPct val="100000"/>
              </a:lnSpc>
              <a:spcBef>
                <a:spcPts val="0"/>
              </a:spcBef>
              <a:spcAft>
                <a:spcPts val="0"/>
              </a:spcAft>
              <a:buClr>
                <a:srgbClr val="1C304A"/>
              </a:buClr>
              <a:buSzPts val="1400"/>
              <a:buNone/>
              <a:defRPr>
                <a:solidFill>
                  <a:srgbClr val="1C304A"/>
                </a:solidFill>
              </a:defRPr>
            </a:lvl3pPr>
            <a:lvl4pPr lvl="3" rtl="0">
              <a:lnSpc>
                <a:spcPct val="100000"/>
              </a:lnSpc>
              <a:spcBef>
                <a:spcPts val="0"/>
              </a:spcBef>
              <a:spcAft>
                <a:spcPts val="0"/>
              </a:spcAft>
              <a:buClr>
                <a:srgbClr val="1C304A"/>
              </a:buClr>
              <a:buSzPts val="1200"/>
              <a:buNone/>
              <a:defRPr>
                <a:solidFill>
                  <a:srgbClr val="1C304A"/>
                </a:solidFill>
              </a:defRPr>
            </a:lvl4pPr>
            <a:lvl5pPr lvl="4" rtl="0">
              <a:lnSpc>
                <a:spcPct val="100000"/>
              </a:lnSpc>
              <a:spcBef>
                <a:spcPts val="0"/>
              </a:spcBef>
              <a:spcAft>
                <a:spcPts val="0"/>
              </a:spcAft>
              <a:buClr>
                <a:srgbClr val="1C304A"/>
              </a:buClr>
              <a:buSzPts val="1000"/>
              <a:buNone/>
              <a:defRPr>
                <a:solidFill>
                  <a:srgbClr val="1C304A"/>
                </a:solidFill>
              </a:defRPr>
            </a:lvl5pPr>
            <a:lvl6pPr lvl="5" rtl="0">
              <a:lnSpc>
                <a:spcPct val="100000"/>
              </a:lnSpc>
              <a:spcBef>
                <a:spcPts val="0"/>
              </a:spcBef>
              <a:spcAft>
                <a:spcPts val="0"/>
              </a:spcAft>
              <a:buClr>
                <a:srgbClr val="1C304A"/>
              </a:buClr>
              <a:buSzPts val="800"/>
              <a:buNone/>
              <a:defRPr>
                <a:solidFill>
                  <a:srgbClr val="1C304A"/>
                </a:solidFill>
              </a:defRPr>
            </a:lvl6pPr>
            <a:lvl7pPr lvl="6" rtl="0">
              <a:lnSpc>
                <a:spcPct val="100000"/>
              </a:lnSpc>
              <a:spcBef>
                <a:spcPts val="0"/>
              </a:spcBef>
              <a:spcAft>
                <a:spcPts val="0"/>
              </a:spcAft>
              <a:buClr>
                <a:srgbClr val="1C304A"/>
              </a:buClr>
              <a:buSzPts val="800"/>
              <a:buNone/>
              <a:defRPr>
                <a:solidFill>
                  <a:srgbClr val="1C304A"/>
                </a:solidFill>
              </a:defRPr>
            </a:lvl7pPr>
            <a:lvl8pPr lvl="7" rtl="0">
              <a:lnSpc>
                <a:spcPct val="100000"/>
              </a:lnSpc>
              <a:spcBef>
                <a:spcPts val="0"/>
              </a:spcBef>
              <a:spcAft>
                <a:spcPts val="0"/>
              </a:spcAft>
              <a:buClr>
                <a:srgbClr val="1C304A"/>
              </a:buClr>
              <a:buSzPts val="800"/>
              <a:buNone/>
              <a:defRPr>
                <a:solidFill>
                  <a:srgbClr val="1C304A"/>
                </a:solidFill>
              </a:defRPr>
            </a:lvl8pPr>
            <a:lvl9pPr lvl="8" rtl="0">
              <a:lnSpc>
                <a:spcPct val="100000"/>
              </a:lnSpc>
              <a:spcBef>
                <a:spcPts val="0"/>
              </a:spcBef>
              <a:spcAft>
                <a:spcPts val="0"/>
              </a:spcAft>
              <a:buClr>
                <a:srgbClr val="1C304A"/>
              </a:buClr>
              <a:buSzPts val="800"/>
              <a:buNone/>
              <a:defRPr>
                <a:solidFill>
                  <a:srgbClr val="1C304A"/>
                </a:solidFill>
              </a:defRPr>
            </a:lvl9pPr>
          </a:lstStyle>
          <a:p/>
        </p:txBody>
      </p:sp>
      <p:sp>
        <p:nvSpPr>
          <p:cNvPr id="17" name="Google Shape;17;p3"/>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18" name="Google Shape;18;p3"/>
          <p:cNvPicPr preferRelativeResize="0"/>
          <p:nvPr/>
        </p:nvPicPr>
        <p:blipFill>
          <a:blip r:embed="rId2">
            <a:alphaModFix/>
          </a:blip>
          <a:stretch>
            <a:fillRect/>
          </a:stretch>
        </p:blipFill>
        <p:spPr>
          <a:xfrm>
            <a:off x="825500" y="4438375"/>
            <a:ext cx="329350" cy="3293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1">
  <p:cSld name="SECTION_TITLE_AND_DESCRIPTION_1_1">
    <p:bg>
      <p:bgPr>
        <a:solidFill>
          <a:srgbClr val="1C304A"/>
        </a:solidFill>
      </p:bgPr>
    </p:bg>
    <p:spTree>
      <p:nvGrpSpPr>
        <p:cNvPr id="129" name="Shape 129"/>
        <p:cNvGrpSpPr/>
        <p:nvPr/>
      </p:nvGrpSpPr>
      <p:grpSpPr>
        <a:xfrm>
          <a:off x="0" y="0"/>
          <a:ext cx="0" cy="0"/>
          <a:chOff x="0" y="0"/>
          <a:chExt cx="0" cy="0"/>
        </a:xfrm>
      </p:grpSpPr>
      <p:sp>
        <p:nvSpPr>
          <p:cNvPr id="130" name="Google Shape;130;p21"/>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131" name="Google Shape;131;p21"/>
          <p:cNvSpPr txBox="1"/>
          <p:nvPr>
            <p:ph idx="1" type="body"/>
          </p:nvPr>
        </p:nvSpPr>
        <p:spPr>
          <a:xfrm>
            <a:off x="737118" y="3585136"/>
            <a:ext cx="2258100" cy="13326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Clr>
                <a:srgbClr val="FFFFFF"/>
              </a:buClr>
              <a:buSzPts val="1000"/>
              <a:buChar char="●"/>
              <a:defRPr sz="1000">
                <a:solidFill>
                  <a:srgbClr val="FFFFFF"/>
                </a:solidFill>
              </a:defRPr>
            </a:lvl1pPr>
            <a:lvl2pPr indent="-292100" lvl="1" marL="914400" rtl="0">
              <a:spcBef>
                <a:spcPts val="1600"/>
              </a:spcBef>
              <a:spcAft>
                <a:spcPts val="0"/>
              </a:spcAft>
              <a:buClr>
                <a:srgbClr val="FFFFFF"/>
              </a:buClr>
              <a:buSzPts val="1000"/>
              <a:buChar char="○"/>
              <a:defRPr sz="1000">
                <a:solidFill>
                  <a:srgbClr val="FFFFFF"/>
                </a:solidFill>
              </a:defRPr>
            </a:lvl2pPr>
            <a:lvl3pPr indent="-292100" lvl="2" marL="1371600" rtl="0">
              <a:spcBef>
                <a:spcPts val="1600"/>
              </a:spcBef>
              <a:spcAft>
                <a:spcPts val="0"/>
              </a:spcAft>
              <a:buClr>
                <a:srgbClr val="FFFFFF"/>
              </a:buClr>
              <a:buSzPts val="1000"/>
              <a:buChar char="■"/>
              <a:defRPr sz="1000">
                <a:solidFill>
                  <a:srgbClr val="FFFFFF"/>
                </a:solidFill>
              </a:defRPr>
            </a:lvl3pPr>
            <a:lvl4pPr indent="-292100" lvl="3" marL="1828800" rtl="0">
              <a:spcBef>
                <a:spcPts val="1600"/>
              </a:spcBef>
              <a:spcAft>
                <a:spcPts val="0"/>
              </a:spcAft>
              <a:buClr>
                <a:srgbClr val="FFFFFF"/>
              </a:buClr>
              <a:buSzPts val="1000"/>
              <a:buChar char="●"/>
              <a:defRPr sz="1000">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92100" lvl="5" marL="2743200" rtl="0">
              <a:spcBef>
                <a:spcPts val="1600"/>
              </a:spcBef>
              <a:spcAft>
                <a:spcPts val="0"/>
              </a:spcAft>
              <a:buClr>
                <a:srgbClr val="FFFFFF"/>
              </a:buClr>
              <a:buSzPts val="1000"/>
              <a:buChar char="■"/>
              <a:defRPr sz="1000">
                <a:solidFill>
                  <a:srgbClr val="FFFFFF"/>
                </a:solidFill>
              </a:defRPr>
            </a:lvl6pPr>
            <a:lvl7pPr indent="-292100" lvl="6" marL="3200400" rtl="0">
              <a:spcBef>
                <a:spcPts val="1600"/>
              </a:spcBef>
              <a:spcAft>
                <a:spcPts val="0"/>
              </a:spcAft>
              <a:buClr>
                <a:srgbClr val="FFFFFF"/>
              </a:buClr>
              <a:buSzPts val="1000"/>
              <a:buChar char="●"/>
              <a:defRPr sz="1000">
                <a:solidFill>
                  <a:srgbClr val="FFFFFF"/>
                </a:solidFill>
              </a:defRPr>
            </a:lvl7pPr>
            <a:lvl8pPr indent="-292100" lvl="7" marL="3657600" rtl="0">
              <a:spcBef>
                <a:spcPts val="1600"/>
              </a:spcBef>
              <a:spcAft>
                <a:spcPts val="0"/>
              </a:spcAft>
              <a:buClr>
                <a:srgbClr val="FFFFFF"/>
              </a:buClr>
              <a:buSzPts val="1000"/>
              <a:buChar char="○"/>
              <a:defRPr sz="1000">
                <a:solidFill>
                  <a:srgbClr val="FFFFFF"/>
                </a:solidFill>
              </a:defRPr>
            </a:lvl8pPr>
            <a:lvl9pPr indent="-292100" lvl="8" marL="4114800" rtl="0">
              <a:spcBef>
                <a:spcPts val="1600"/>
              </a:spcBef>
              <a:spcAft>
                <a:spcPts val="1600"/>
              </a:spcAft>
              <a:buClr>
                <a:srgbClr val="FFFFFF"/>
              </a:buClr>
              <a:buSzPts val="1000"/>
              <a:buChar char="■"/>
              <a:defRPr sz="1000">
                <a:solidFill>
                  <a:srgbClr val="FFFFFF"/>
                </a:solidFill>
              </a:defRPr>
            </a:lvl9pPr>
          </a:lstStyle>
          <a:p/>
        </p:txBody>
      </p:sp>
      <p:pic>
        <p:nvPicPr>
          <p:cNvPr id="132" name="Google Shape;132;p21"/>
          <p:cNvPicPr preferRelativeResize="0"/>
          <p:nvPr/>
        </p:nvPicPr>
        <p:blipFill>
          <a:blip r:embed="rId2">
            <a:alphaModFix/>
          </a:blip>
          <a:stretch>
            <a:fillRect/>
          </a:stretch>
        </p:blipFill>
        <p:spPr>
          <a:xfrm>
            <a:off x="825504" y="4566350"/>
            <a:ext cx="201375" cy="2013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1">
    <p:spTree>
      <p:nvGrpSpPr>
        <p:cNvPr id="133" name="Shape 133"/>
        <p:cNvGrpSpPr/>
        <p:nvPr/>
      </p:nvGrpSpPr>
      <p:grpSpPr>
        <a:xfrm>
          <a:off x="0" y="0"/>
          <a:ext cx="0" cy="0"/>
          <a:chOff x="0" y="0"/>
          <a:chExt cx="0" cy="0"/>
        </a:xfrm>
      </p:grpSpPr>
      <p:sp>
        <p:nvSpPr>
          <p:cNvPr id="134" name="Google Shape;13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22"/>
          <p:cNvSpPr txBox="1"/>
          <p:nvPr/>
        </p:nvSpPr>
        <p:spPr>
          <a:xfrm>
            <a:off x="712850" y="289400"/>
            <a:ext cx="8212200" cy="8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46B99"/>
                </a:solidFill>
                <a:latin typeface="Helvetica Neue"/>
                <a:ea typeface="Helvetica Neue"/>
                <a:cs typeface="Helvetica Neue"/>
                <a:sym typeface="Helvetica Neue"/>
              </a:rPr>
              <a:t>I</a:t>
            </a:r>
            <a:r>
              <a:rPr b="1" lang="en" sz="2800">
                <a:solidFill>
                  <a:srgbClr val="046B99"/>
                </a:solidFill>
                <a:latin typeface="Helvetica Neue"/>
                <a:ea typeface="Helvetica Neue"/>
                <a:cs typeface="Helvetica Neue"/>
                <a:sym typeface="Helvetica Neue"/>
              </a:rPr>
              <a:t>cons to use in presentations</a:t>
            </a:r>
            <a:endParaRPr b="1" sz="2800">
              <a:solidFill>
                <a:srgbClr val="046B99"/>
              </a:solidFill>
              <a:latin typeface="Helvetica Neue"/>
              <a:ea typeface="Helvetica Neue"/>
              <a:cs typeface="Helvetica Neue"/>
              <a:sym typeface="Helvetica Neue"/>
            </a:endParaRPr>
          </a:p>
          <a:p>
            <a:pPr indent="0" lvl="0" marL="0" rtl="0" algn="l">
              <a:spcBef>
                <a:spcPts val="0"/>
              </a:spcBef>
              <a:spcAft>
                <a:spcPts val="0"/>
              </a:spcAft>
              <a:buNone/>
            </a:pPr>
            <a:r>
              <a:rPr b="0" lang="en" sz="1800">
                <a:solidFill>
                  <a:srgbClr val="046B99"/>
                </a:solidFill>
                <a:latin typeface="Helvetica Neue"/>
                <a:ea typeface="Helvetica Neue"/>
                <a:cs typeface="Helvetica Neue"/>
                <a:sym typeface="Helvetica Neue"/>
              </a:rPr>
              <a:t>Copy </a:t>
            </a:r>
            <a:r>
              <a:rPr lang="en" sz="1800">
                <a:solidFill>
                  <a:srgbClr val="046B99"/>
                </a:solidFill>
                <a:latin typeface="Helvetica Neue"/>
                <a:ea typeface="Helvetica Neue"/>
                <a:cs typeface="Helvetica Neue"/>
                <a:sym typeface="Helvetica Neue"/>
              </a:rPr>
              <a:t>icons </a:t>
            </a:r>
            <a:r>
              <a:rPr b="0" lang="en" sz="1800">
                <a:solidFill>
                  <a:srgbClr val="046B99"/>
                </a:solidFill>
                <a:latin typeface="Helvetica Neue"/>
                <a:ea typeface="Helvetica Neue"/>
                <a:cs typeface="Helvetica Neue"/>
                <a:sym typeface="Helvetica Neue"/>
              </a:rPr>
              <a:t>from master </a:t>
            </a:r>
            <a:r>
              <a:rPr lang="en" sz="1800">
                <a:solidFill>
                  <a:srgbClr val="046B99"/>
                </a:solidFill>
                <a:latin typeface="Helvetica Neue"/>
                <a:ea typeface="Helvetica Neue"/>
                <a:cs typeface="Helvetica Neue"/>
                <a:sym typeface="Helvetica Neue"/>
              </a:rPr>
              <a:t>slide</a:t>
            </a:r>
            <a:r>
              <a:rPr b="0" lang="en" sz="1800">
                <a:solidFill>
                  <a:srgbClr val="046B99"/>
                </a:solidFill>
                <a:latin typeface="Helvetica Neue"/>
                <a:ea typeface="Helvetica Neue"/>
                <a:cs typeface="Helvetica Neue"/>
                <a:sym typeface="Helvetica Neue"/>
              </a:rPr>
              <a:t> </a:t>
            </a:r>
            <a:r>
              <a:rPr lang="en" sz="1800">
                <a:solidFill>
                  <a:srgbClr val="046B99"/>
                </a:solidFill>
                <a:latin typeface="Helvetica Neue"/>
                <a:ea typeface="Helvetica Neue"/>
                <a:cs typeface="Helvetica Neue"/>
                <a:sym typeface="Helvetica Neue"/>
              </a:rPr>
              <a:t>for use in your presentation (Slide&gt;Edit master) </a:t>
            </a:r>
            <a:endParaRPr b="0" sz="1800">
              <a:solidFill>
                <a:srgbClr val="046B99"/>
              </a:solidFill>
              <a:latin typeface="Helvetica Neue"/>
              <a:ea typeface="Helvetica Neue"/>
              <a:cs typeface="Helvetica Neue"/>
              <a:sym typeface="Helvetica Neue"/>
            </a:endParaRPr>
          </a:p>
        </p:txBody>
      </p:sp>
      <p:pic>
        <p:nvPicPr>
          <p:cNvPr descr="thin-0001_compose_write_pencil_new.png" id="136" name="Google Shape;136;p22"/>
          <p:cNvPicPr preferRelativeResize="0"/>
          <p:nvPr/>
        </p:nvPicPr>
        <p:blipFill>
          <a:blip r:embed="rId2">
            <a:alphaModFix/>
          </a:blip>
          <a:stretch>
            <a:fillRect/>
          </a:stretch>
        </p:blipFill>
        <p:spPr>
          <a:xfrm>
            <a:off x="548333" y="1261225"/>
            <a:ext cx="548700" cy="548700"/>
          </a:xfrm>
          <a:prstGeom prst="rect">
            <a:avLst/>
          </a:prstGeom>
          <a:noFill/>
          <a:ln>
            <a:noFill/>
          </a:ln>
        </p:spPr>
      </p:pic>
      <p:pic>
        <p:nvPicPr>
          <p:cNvPr descr="thin-0019_mobile_iphone.png" id="137" name="Google Shape;137;p22"/>
          <p:cNvPicPr preferRelativeResize="0"/>
          <p:nvPr/>
        </p:nvPicPr>
        <p:blipFill>
          <a:blip r:embed="rId3">
            <a:alphaModFix/>
          </a:blip>
          <a:stretch>
            <a:fillRect/>
          </a:stretch>
        </p:blipFill>
        <p:spPr>
          <a:xfrm>
            <a:off x="1433281" y="1268638"/>
            <a:ext cx="628450" cy="628450"/>
          </a:xfrm>
          <a:prstGeom prst="rect">
            <a:avLst/>
          </a:prstGeom>
          <a:noFill/>
          <a:ln>
            <a:noFill/>
          </a:ln>
        </p:spPr>
      </p:pic>
      <p:pic>
        <p:nvPicPr>
          <p:cNvPr descr="thin-0020_ipad_reading_mobile.png" id="138" name="Google Shape;138;p22"/>
          <p:cNvPicPr preferRelativeResize="0"/>
          <p:nvPr/>
        </p:nvPicPr>
        <p:blipFill>
          <a:blip r:embed="rId4">
            <a:alphaModFix/>
          </a:blip>
          <a:stretch>
            <a:fillRect/>
          </a:stretch>
        </p:blipFill>
        <p:spPr>
          <a:xfrm>
            <a:off x="2290075" y="1268648"/>
            <a:ext cx="654825" cy="654827"/>
          </a:xfrm>
          <a:prstGeom prst="rect">
            <a:avLst/>
          </a:prstGeom>
          <a:noFill/>
          <a:ln>
            <a:noFill/>
          </a:ln>
        </p:spPr>
      </p:pic>
      <p:pic>
        <p:nvPicPr>
          <p:cNvPr descr="thin-0021_calendar_month_day_planner.png" id="139" name="Google Shape;139;p22"/>
          <p:cNvPicPr preferRelativeResize="0"/>
          <p:nvPr/>
        </p:nvPicPr>
        <p:blipFill>
          <a:blip r:embed="rId5">
            <a:alphaModFix/>
          </a:blip>
          <a:stretch>
            <a:fillRect/>
          </a:stretch>
        </p:blipFill>
        <p:spPr>
          <a:xfrm>
            <a:off x="5991950" y="2083073"/>
            <a:ext cx="654825" cy="654827"/>
          </a:xfrm>
          <a:prstGeom prst="rect">
            <a:avLst/>
          </a:prstGeom>
          <a:noFill/>
          <a:ln>
            <a:noFill/>
          </a:ln>
        </p:spPr>
      </p:pic>
      <p:pic>
        <p:nvPicPr>
          <p:cNvPr descr="thin-0027_stopwatch_timer_running_time.png" id="140" name="Google Shape;140;p22"/>
          <p:cNvPicPr preferRelativeResize="0"/>
          <p:nvPr/>
        </p:nvPicPr>
        <p:blipFill>
          <a:blip r:embed="rId6">
            <a:alphaModFix/>
          </a:blip>
          <a:stretch>
            <a:fillRect/>
          </a:stretch>
        </p:blipFill>
        <p:spPr>
          <a:xfrm>
            <a:off x="6801875" y="2083073"/>
            <a:ext cx="654825" cy="654827"/>
          </a:xfrm>
          <a:prstGeom prst="rect">
            <a:avLst/>
          </a:prstGeom>
          <a:noFill/>
          <a:ln>
            <a:noFill/>
          </a:ln>
        </p:spPr>
      </p:pic>
      <p:pic>
        <p:nvPicPr>
          <p:cNvPr descr="thin-0032_flag.png" id="141" name="Google Shape;141;p22"/>
          <p:cNvPicPr preferRelativeResize="0"/>
          <p:nvPr/>
        </p:nvPicPr>
        <p:blipFill>
          <a:blip r:embed="rId7">
            <a:alphaModFix/>
          </a:blip>
          <a:stretch>
            <a:fillRect/>
          </a:stretch>
        </p:blipFill>
        <p:spPr>
          <a:xfrm>
            <a:off x="7958802" y="2058426"/>
            <a:ext cx="654825" cy="654827"/>
          </a:xfrm>
          <a:prstGeom prst="rect">
            <a:avLst/>
          </a:prstGeom>
          <a:noFill/>
          <a:ln>
            <a:noFill/>
          </a:ln>
        </p:spPr>
      </p:pic>
      <p:pic>
        <p:nvPicPr>
          <p:cNvPr descr="thin-0033_search_find_zoom.png" id="142" name="Google Shape;142;p22"/>
          <p:cNvPicPr preferRelativeResize="0"/>
          <p:nvPr/>
        </p:nvPicPr>
        <p:blipFill>
          <a:blip r:embed="rId8">
            <a:alphaModFix/>
          </a:blip>
          <a:stretch>
            <a:fillRect/>
          </a:stretch>
        </p:blipFill>
        <p:spPr>
          <a:xfrm>
            <a:off x="8002477" y="1322776"/>
            <a:ext cx="654825" cy="654827"/>
          </a:xfrm>
          <a:prstGeom prst="rect">
            <a:avLst/>
          </a:prstGeom>
          <a:noFill/>
          <a:ln>
            <a:noFill/>
          </a:ln>
        </p:spPr>
      </p:pic>
      <p:pic>
        <p:nvPicPr>
          <p:cNvPr descr="thin-0042_attachment.png" id="143" name="Google Shape;143;p22"/>
          <p:cNvPicPr preferRelativeResize="0"/>
          <p:nvPr/>
        </p:nvPicPr>
        <p:blipFill>
          <a:blip r:embed="rId9">
            <a:alphaModFix/>
          </a:blip>
          <a:stretch>
            <a:fillRect/>
          </a:stretch>
        </p:blipFill>
        <p:spPr>
          <a:xfrm>
            <a:off x="6991050" y="1255461"/>
            <a:ext cx="654825" cy="654827"/>
          </a:xfrm>
          <a:prstGeom prst="rect">
            <a:avLst/>
          </a:prstGeom>
          <a:noFill/>
          <a:ln>
            <a:noFill/>
          </a:ln>
        </p:spPr>
      </p:pic>
      <p:pic>
        <p:nvPicPr>
          <p:cNvPr descr="thin-0052_settings_gears_preferences_gearbox.png" id="144" name="Google Shape;144;p22"/>
          <p:cNvPicPr preferRelativeResize="0"/>
          <p:nvPr/>
        </p:nvPicPr>
        <p:blipFill>
          <a:blip r:embed="rId10">
            <a:alphaModFix/>
          </a:blip>
          <a:stretch>
            <a:fillRect/>
          </a:stretch>
        </p:blipFill>
        <p:spPr>
          <a:xfrm>
            <a:off x="6204100" y="1308523"/>
            <a:ext cx="654825" cy="654827"/>
          </a:xfrm>
          <a:prstGeom prst="rect">
            <a:avLst/>
          </a:prstGeom>
          <a:noFill/>
          <a:ln>
            <a:noFill/>
          </a:ln>
        </p:spPr>
      </p:pic>
      <p:pic>
        <p:nvPicPr>
          <p:cNvPr descr="thin-0055_settings_tools_configuration_preferences.png" id="145" name="Google Shape;145;p22"/>
          <p:cNvPicPr preferRelativeResize="0"/>
          <p:nvPr/>
        </p:nvPicPr>
        <p:blipFill>
          <a:blip r:embed="rId11">
            <a:alphaModFix/>
          </a:blip>
          <a:stretch>
            <a:fillRect/>
          </a:stretch>
        </p:blipFill>
        <p:spPr>
          <a:xfrm>
            <a:off x="5501225" y="1255461"/>
            <a:ext cx="654825" cy="654827"/>
          </a:xfrm>
          <a:prstGeom prst="rect">
            <a:avLst/>
          </a:prstGeom>
          <a:noFill/>
          <a:ln>
            <a:noFill/>
          </a:ln>
        </p:spPr>
      </p:pic>
      <p:pic>
        <p:nvPicPr>
          <p:cNvPr descr="thin-0070_paper_role.png" id="146" name="Google Shape;146;p22"/>
          <p:cNvPicPr preferRelativeResize="0"/>
          <p:nvPr/>
        </p:nvPicPr>
        <p:blipFill>
          <a:blip r:embed="rId12">
            <a:alphaModFix/>
          </a:blip>
          <a:stretch>
            <a:fillRect/>
          </a:stretch>
        </p:blipFill>
        <p:spPr>
          <a:xfrm>
            <a:off x="4736400" y="1255461"/>
            <a:ext cx="654825" cy="654827"/>
          </a:xfrm>
          <a:prstGeom prst="rect">
            <a:avLst/>
          </a:prstGeom>
          <a:noFill/>
          <a:ln>
            <a:noFill/>
          </a:ln>
        </p:spPr>
      </p:pic>
      <p:pic>
        <p:nvPicPr>
          <p:cNvPr descr="thin-0100_to_do_list_reminder_done.png" id="147" name="Google Shape;147;p22"/>
          <p:cNvPicPr preferRelativeResize="0"/>
          <p:nvPr/>
        </p:nvPicPr>
        <p:blipFill>
          <a:blip r:embed="rId13">
            <a:alphaModFix/>
          </a:blip>
          <a:stretch>
            <a:fillRect/>
          </a:stretch>
        </p:blipFill>
        <p:spPr>
          <a:xfrm>
            <a:off x="3899075" y="1202398"/>
            <a:ext cx="654825" cy="654827"/>
          </a:xfrm>
          <a:prstGeom prst="rect">
            <a:avLst/>
          </a:prstGeom>
          <a:noFill/>
          <a:ln>
            <a:noFill/>
          </a:ln>
        </p:spPr>
      </p:pic>
      <p:pic>
        <p:nvPicPr>
          <p:cNvPr descr="thin-0128_upload_load_share.png" id="148" name="Google Shape;148;p22"/>
          <p:cNvPicPr preferRelativeResize="0"/>
          <p:nvPr/>
        </p:nvPicPr>
        <p:blipFill>
          <a:blip r:embed="rId14">
            <a:alphaModFix/>
          </a:blip>
          <a:stretch>
            <a:fillRect/>
          </a:stretch>
        </p:blipFill>
        <p:spPr>
          <a:xfrm>
            <a:off x="3123950" y="1184088"/>
            <a:ext cx="654825" cy="654827"/>
          </a:xfrm>
          <a:prstGeom prst="rect">
            <a:avLst/>
          </a:prstGeom>
          <a:noFill/>
          <a:ln>
            <a:noFill/>
          </a:ln>
        </p:spPr>
      </p:pic>
      <p:pic>
        <p:nvPicPr>
          <p:cNvPr descr="thin-0143_rotate_clockwise.png" id="149" name="Google Shape;149;p22"/>
          <p:cNvPicPr preferRelativeResize="0"/>
          <p:nvPr/>
        </p:nvPicPr>
        <p:blipFill>
          <a:blip r:embed="rId15">
            <a:alphaModFix/>
          </a:blip>
          <a:stretch>
            <a:fillRect/>
          </a:stretch>
        </p:blipFill>
        <p:spPr>
          <a:xfrm>
            <a:off x="5128600" y="2138363"/>
            <a:ext cx="599525" cy="599525"/>
          </a:xfrm>
          <a:prstGeom prst="rect">
            <a:avLst/>
          </a:prstGeom>
          <a:noFill/>
          <a:ln>
            <a:noFill/>
          </a:ln>
        </p:spPr>
      </p:pic>
      <p:pic>
        <p:nvPicPr>
          <p:cNvPr descr="thin-0153_delete_exit_remove_close.png" id="150" name="Google Shape;150;p22"/>
          <p:cNvPicPr preferRelativeResize="0"/>
          <p:nvPr/>
        </p:nvPicPr>
        <p:blipFill>
          <a:blip r:embed="rId16">
            <a:alphaModFix/>
          </a:blip>
          <a:stretch>
            <a:fillRect/>
          </a:stretch>
        </p:blipFill>
        <p:spPr>
          <a:xfrm>
            <a:off x="5126025" y="3077562"/>
            <a:ext cx="654825" cy="631300"/>
          </a:xfrm>
          <a:prstGeom prst="rect">
            <a:avLst/>
          </a:prstGeom>
          <a:noFill/>
          <a:ln>
            <a:noFill/>
          </a:ln>
        </p:spPr>
      </p:pic>
      <p:pic>
        <p:nvPicPr>
          <p:cNvPr descr="thin-0154_ok_successful_check.png" id="151" name="Google Shape;151;p22"/>
          <p:cNvPicPr preferRelativeResize="0"/>
          <p:nvPr/>
        </p:nvPicPr>
        <p:blipFill>
          <a:blip r:embed="rId17">
            <a:alphaModFix/>
          </a:blip>
          <a:stretch>
            <a:fillRect/>
          </a:stretch>
        </p:blipFill>
        <p:spPr>
          <a:xfrm>
            <a:off x="6020663" y="3048649"/>
            <a:ext cx="654825" cy="631300"/>
          </a:xfrm>
          <a:prstGeom prst="rect">
            <a:avLst/>
          </a:prstGeom>
          <a:noFill/>
          <a:ln>
            <a:noFill/>
          </a:ln>
        </p:spPr>
      </p:pic>
      <p:pic>
        <p:nvPicPr>
          <p:cNvPr descr="thin-0207_list_checkbox_todo_done.png" id="152" name="Google Shape;152;p22"/>
          <p:cNvPicPr preferRelativeResize="0"/>
          <p:nvPr/>
        </p:nvPicPr>
        <p:blipFill>
          <a:blip r:embed="rId18">
            <a:alphaModFix/>
          </a:blip>
          <a:stretch>
            <a:fillRect/>
          </a:stretch>
        </p:blipFill>
        <p:spPr>
          <a:xfrm>
            <a:off x="6991050" y="3063099"/>
            <a:ext cx="654825" cy="631300"/>
          </a:xfrm>
          <a:prstGeom prst="rect">
            <a:avLst/>
          </a:prstGeom>
          <a:noFill/>
          <a:ln>
            <a:noFill/>
          </a:ln>
        </p:spPr>
      </p:pic>
      <p:pic>
        <p:nvPicPr>
          <p:cNvPr descr="thin-0281_chat_message_discussion_bubble_reply_conversation.png" id="153" name="Google Shape;153;p22"/>
          <p:cNvPicPr preferRelativeResize="0"/>
          <p:nvPr/>
        </p:nvPicPr>
        <p:blipFill>
          <a:blip r:embed="rId19">
            <a:alphaModFix/>
          </a:blip>
          <a:stretch>
            <a:fillRect/>
          </a:stretch>
        </p:blipFill>
        <p:spPr>
          <a:xfrm>
            <a:off x="8002477" y="3118603"/>
            <a:ext cx="654825" cy="631300"/>
          </a:xfrm>
          <a:prstGeom prst="rect">
            <a:avLst/>
          </a:prstGeom>
          <a:noFill/>
          <a:ln>
            <a:noFill/>
          </a:ln>
        </p:spPr>
      </p:pic>
      <p:pic>
        <p:nvPicPr>
          <p:cNvPr descr="thin-0310_support_help_talk_call.png" id="154" name="Google Shape;154;p22"/>
          <p:cNvPicPr preferRelativeResize="0"/>
          <p:nvPr/>
        </p:nvPicPr>
        <p:blipFill>
          <a:blip r:embed="rId20">
            <a:alphaModFix/>
          </a:blip>
          <a:stretch>
            <a:fillRect/>
          </a:stretch>
        </p:blipFill>
        <p:spPr>
          <a:xfrm>
            <a:off x="3329075" y="2957987"/>
            <a:ext cx="654825" cy="631300"/>
          </a:xfrm>
          <a:prstGeom prst="rect">
            <a:avLst/>
          </a:prstGeom>
          <a:noFill/>
          <a:ln>
            <a:noFill/>
          </a:ln>
        </p:spPr>
      </p:pic>
      <p:pic>
        <p:nvPicPr>
          <p:cNvPr descr="thin-0358_database_raid.png" id="155" name="Google Shape;155;p22"/>
          <p:cNvPicPr preferRelativeResize="0"/>
          <p:nvPr/>
        </p:nvPicPr>
        <p:blipFill>
          <a:blip r:embed="rId21">
            <a:alphaModFix/>
          </a:blip>
          <a:stretch>
            <a:fillRect/>
          </a:stretch>
        </p:blipFill>
        <p:spPr>
          <a:xfrm>
            <a:off x="5073300" y="3781904"/>
            <a:ext cx="654825" cy="631300"/>
          </a:xfrm>
          <a:prstGeom prst="rect">
            <a:avLst/>
          </a:prstGeom>
          <a:noFill/>
          <a:ln>
            <a:noFill/>
          </a:ln>
        </p:spPr>
      </p:pic>
      <p:pic>
        <p:nvPicPr>
          <p:cNvPr descr="thin-0383_graph_columns_growth_statistics.png" id="156" name="Google Shape;156;p22"/>
          <p:cNvPicPr preferRelativeResize="0"/>
          <p:nvPr/>
        </p:nvPicPr>
        <p:blipFill>
          <a:blip r:embed="rId22">
            <a:alphaModFix/>
          </a:blip>
          <a:stretch>
            <a:fillRect/>
          </a:stretch>
        </p:blipFill>
        <p:spPr>
          <a:xfrm>
            <a:off x="3283863" y="3828304"/>
            <a:ext cx="654825" cy="631300"/>
          </a:xfrm>
          <a:prstGeom prst="rect">
            <a:avLst/>
          </a:prstGeom>
          <a:noFill/>
          <a:ln>
            <a:noFill/>
          </a:ln>
        </p:spPr>
      </p:pic>
      <p:pic>
        <p:nvPicPr>
          <p:cNvPr descr="thin-0384_graph_columns_drop_statistics.png" id="157" name="Google Shape;157;p22"/>
          <p:cNvPicPr preferRelativeResize="0"/>
          <p:nvPr/>
        </p:nvPicPr>
        <p:blipFill>
          <a:blip r:embed="rId23">
            <a:alphaModFix/>
          </a:blip>
          <a:stretch>
            <a:fillRect/>
          </a:stretch>
        </p:blipFill>
        <p:spPr>
          <a:xfrm>
            <a:off x="4189063" y="3799854"/>
            <a:ext cx="654825" cy="631300"/>
          </a:xfrm>
          <a:prstGeom prst="rect">
            <a:avLst/>
          </a:prstGeom>
          <a:noFill/>
          <a:ln>
            <a:noFill/>
          </a:ln>
        </p:spPr>
      </p:pic>
      <p:pic>
        <p:nvPicPr>
          <p:cNvPr descr="thin-0550_attention_error_alert_caution.png" id="158" name="Google Shape;158;p22"/>
          <p:cNvPicPr preferRelativeResize="0"/>
          <p:nvPr/>
        </p:nvPicPr>
        <p:blipFill>
          <a:blip r:embed="rId24">
            <a:alphaModFix/>
          </a:blip>
          <a:stretch>
            <a:fillRect/>
          </a:stretch>
        </p:blipFill>
        <p:spPr>
          <a:xfrm>
            <a:off x="2402600" y="3764704"/>
            <a:ext cx="654825" cy="631300"/>
          </a:xfrm>
          <a:prstGeom prst="rect">
            <a:avLst/>
          </a:prstGeom>
          <a:noFill/>
          <a:ln>
            <a:noFill/>
          </a:ln>
        </p:spPr>
      </p:pic>
      <p:pic>
        <p:nvPicPr>
          <p:cNvPr descr="thin-0661_like_thumb_up_vote.png" id="159" name="Google Shape;159;p22"/>
          <p:cNvPicPr preferRelativeResize="0"/>
          <p:nvPr/>
        </p:nvPicPr>
        <p:blipFill>
          <a:blip r:embed="rId25">
            <a:alphaModFix/>
          </a:blip>
          <a:stretch>
            <a:fillRect/>
          </a:stretch>
        </p:blipFill>
        <p:spPr>
          <a:xfrm>
            <a:off x="454058" y="3703079"/>
            <a:ext cx="654825" cy="631300"/>
          </a:xfrm>
          <a:prstGeom prst="rect">
            <a:avLst/>
          </a:prstGeom>
          <a:noFill/>
          <a:ln>
            <a:noFill/>
          </a:ln>
        </p:spPr>
      </p:pic>
      <p:pic>
        <p:nvPicPr>
          <p:cNvPr descr="thin-0662_dislike_thumb_down_vote.png" id="160" name="Google Shape;160;p22"/>
          <p:cNvPicPr preferRelativeResize="0"/>
          <p:nvPr/>
        </p:nvPicPr>
        <p:blipFill>
          <a:blip r:embed="rId26">
            <a:alphaModFix/>
          </a:blip>
          <a:stretch>
            <a:fillRect/>
          </a:stretch>
        </p:blipFill>
        <p:spPr>
          <a:xfrm>
            <a:off x="1445131" y="3764704"/>
            <a:ext cx="654825" cy="631300"/>
          </a:xfrm>
          <a:prstGeom prst="rect">
            <a:avLst/>
          </a:prstGeom>
          <a:noFill/>
          <a:ln>
            <a:noFill/>
          </a:ln>
        </p:spPr>
      </p:pic>
      <p:pic>
        <p:nvPicPr>
          <p:cNvPr descr="thin-0699_user_profile_avatar_man_male.png" id="161" name="Google Shape;161;p22"/>
          <p:cNvPicPr preferRelativeResize="0"/>
          <p:nvPr/>
        </p:nvPicPr>
        <p:blipFill>
          <a:blip r:embed="rId27">
            <a:alphaModFix/>
          </a:blip>
          <a:stretch>
            <a:fillRect/>
          </a:stretch>
        </p:blipFill>
        <p:spPr>
          <a:xfrm>
            <a:off x="2402600" y="2957974"/>
            <a:ext cx="654825" cy="631300"/>
          </a:xfrm>
          <a:prstGeom prst="rect">
            <a:avLst/>
          </a:prstGeom>
          <a:noFill/>
          <a:ln>
            <a:noFill/>
          </a:ln>
        </p:spPr>
      </p:pic>
      <p:pic>
        <p:nvPicPr>
          <p:cNvPr descr="thin-0700_user_profile_avatar_woman_female.png" id="162" name="Google Shape;162;p22"/>
          <p:cNvPicPr preferRelativeResize="0"/>
          <p:nvPr/>
        </p:nvPicPr>
        <p:blipFill>
          <a:blip r:embed="rId28">
            <a:alphaModFix/>
          </a:blip>
          <a:stretch>
            <a:fillRect/>
          </a:stretch>
        </p:blipFill>
        <p:spPr>
          <a:xfrm>
            <a:off x="1433281" y="2957974"/>
            <a:ext cx="654825" cy="631300"/>
          </a:xfrm>
          <a:prstGeom prst="rect">
            <a:avLst/>
          </a:prstGeom>
          <a:noFill/>
          <a:ln>
            <a:noFill/>
          </a:ln>
        </p:spPr>
      </p:pic>
      <p:pic>
        <p:nvPicPr>
          <p:cNvPr descr="thin-0704_users_profile_group_couple_man_woman.png" id="163" name="Google Shape;163;p22"/>
          <p:cNvPicPr preferRelativeResize="0"/>
          <p:nvPr/>
        </p:nvPicPr>
        <p:blipFill>
          <a:blip r:embed="rId29">
            <a:alphaModFix/>
          </a:blip>
          <a:stretch>
            <a:fillRect/>
          </a:stretch>
        </p:blipFill>
        <p:spPr>
          <a:xfrm>
            <a:off x="407408" y="2957974"/>
            <a:ext cx="654825" cy="631300"/>
          </a:xfrm>
          <a:prstGeom prst="rect">
            <a:avLst/>
          </a:prstGeom>
          <a:noFill/>
          <a:ln>
            <a:noFill/>
          </a:ln>
        </p:spPr>
      </p:pic>
      <p:pic>
        <p:nvPicPr>
          <p:cNvPr descr="thin-0709_user_profile_avatar_man_male.png" id="164" name="Google Shape;164;p22"/>
          <p:cNvPicPr preferRelativeResize="0"/>
          <p:nvPr/>
        </p:nvPicPr>
        <p:blipFill>
          <a:blip r:embed="rId30">
            <a:alphaModFix/>
          </a:blip>
          <a:stretch>
            <a:fillRect/>
          </a:stretch>
        </p:blipFill>
        <p:spPr>
          <a:xfrm>
            <a:off x="3244250" y="2083074"/>
            <a:ext cx="654825" cy="631301"/>
          </a:xfrm>
          <a:prstGeom prst="rect">
            <a:avLst/>
          </a:prstGeom>
          <a:noFill/>
          <a:ln>
            <a:noFill/>
          </a:ln>
        </p:spPr>
      </p:pic>
      <p:pic>
        <p:nvPicPr>
          <p:cNvPr descr="thin-0710_business_tie_user_profile_avatar_man_male.png" id="165" name="Google Shape;165;p22"/>
          <p:cNvPicPr preferRelativeResize="0"/>
          <p:nvPr/>
        </p:nvPicPr>
        <p:blipFill>
          <a:blip r:embed="rId31">
            <a:alphaModFix/>
          </a:blip>
          <a:stretch>
            <a:fillRect/>
          </a:stretch>
        </p:blipFill>
        <p:spPr>
          <a:xfrm>
            <a:off x="2402600" y="2083074"/>
            <a:ext cx="654825" cy="631301"/>
          </a:xfrm>
          <a:prstGeom prst="rect">
            <a:avLst/>
          </a:prstGeom>
          <a:noFill/>
          <a:ln>
            <a:noFill/>
          </a:ln>
        </p:spPr>
      </p:pic>
      <p:pic>
        <p:nvPicPr>
          <p:cNvPr descr="thin-0711_young_boy_user_profile_avatar_man_male.png" id="166" name="Google Shape;166;p22"/>
          <p:cNvPicPr preferRelativeResize="0"/>
          <p:nvPr/>
        </p:nvPicPr>
        <p:blipFill>
          <a:blip r:embed="rId32">
            <a:alphaModFix/>
          </a:blip>
          <a:stretch>
            <a:fillRect/>
          </a:stretch>
        </p:blipFill>
        <p:spPr>
          <a:xfrm>
            <a:off x="1426831" y="2083074"/>
            <a:ext cx="654825" cy="631301"/>
          </a:xfrm>
          <a:prstGeom prst="rect">
            <a:avLst/>
          </a:prstGeom>
          <a:noFill/>
          <a:ln>
            <a:noFill/>
          </a:ln>
        </p:spPr>
      </p:pic>
      <p:pic>
        <p:nvPicPr>
          <p:cNvPr descr="thin-0712_user_profile_avatar_girl_woman_female.png" id="167" name="Google Shape;167;p22"/>
          <p:cNvPicPr preferRelativeResize="0"/>
          <p:nvPr/>
        </p:nvPicPr>
        <p:blipFill>
          <a:blip r:embed="rId33">
            <a:alphaModFix/>
          </a:blip>
          <a:stretch>
            <a:fillRect/>
          </a:stretch>
        </p:blipFill>
        <p:spPr>
          <a:xfrm>
            <a:off x="407408" y="1992099"/>
            <a:ext cx="654825" cy="631301"/>
          </a:xfrm>
          <a:prstGeom prst="rect">
            <a:avLst/>
          </a:prstGeom>
          <a:noFill/>
          <a:ln>
            <a:noFill/>
          </a:ln>
        </p:spPr>
      </p:pic>
      <p:pic>
        <p:nvPicPr>
          <p:cNvPr id="168" name="Google Shape;168;p22"/>
          <p:cNvPicPr preferRelativeResize="0"/>
          <p:nvPr/>
        </p:nvPicPr>
        <p:blipFill>
          <a:blip r:embed="rId34">
            <a:alphaModFix/>
          </a:blip>
          <a:stretch>
            <a:fillRect/>
          </a:stretch>
        </p:blipFill>
        <p:spPr>
          <a:xfrm>
            <a:off x="5975550" y="3830230"/>
            <a:ext cx="761275" cy="761275"/>
          </a:xfrm>
          <a:prstGeom prst="rect">
            <a:avLst/>
          </a:prstGeom>
          <a:noFill/>
          <a:ln>
            <a:noFill/>
          </a:ln>
        </p:spPr>
      </p:pic>
      <p:pic>
        <p:nvPicPr>
          <p:cNvPr descr="thin-0766_weather_snow_flake_winter.png" id="169" name="Google Shape;169;p22"/>
          <p:cNvPicPr preferRelativeResize="0"/>
          <p:nvPr/>
        </p:nvPicPr>
        <p:blipFill>
          <a:blip r:embed="rId35">
            <a:alphaModFix/>
          </a:blip>
          <a:stretch>
            <a:fillRect/>
          </a:stretch>
        </p:blipFill>
        <p:spPr>
          <a:xfrm>
            <a:off x="4228838" y="3027163"/>
            <a:ext cx="654825" cy="654825"/>
          </a:xfrm>
          <a:prstGeom prst="rect">
            <a:avLst/>
          </a:prstGeom>
          <a:noFill/>
          <a:ln>
            <a:noFill/>
          </a:ln>
        </p:spPr>
      </p:pic>
      <p:pic>
        <p:nvPicPr>
          <p:cNvPr descr="thin-0719_group_users_circle.png" id="170" name="Google Shape;170;p22"/>
          <p:cNvPicPr preferRelativeResize="0"/>
          <p:nvPr/>
        </p:nvPicPr>
        <p:blipFill>
          <a:blip r:embed="rId36">
            <a:alphaModFix/>
          </a:blip>
          <a:stretch>
            <a:fillRect/>
          </a:stretch>
        </p:blipFill>
        <p:spPr>
          <a:xfrm>
            <a:off x="4209950" y="2065113"/>
            <a:ext cx="654825" cy="654825"/>
          </a:xfrm>
          <a:prstGeom prst="rect">
            <a:avLst/>
          </a:prstGeom>
          <a:noFill/>
          <a:ln>
            <a:noFill/>
          </a:ln>
        </p:spPr>
      </p:pic>
      <p:pic>
        <p:nvPicPr>
          <p:cNvPr descr="thin-0632_security_lock.png" id="171" name="Google Shape;171;p22"/>
          <p:cNvPicPr preferRelativeResize="0"/>
          <p:nvPr/>
        </p:nvPicPr>
        <p:blipFill>
          <a:blip r:embed="rId37">
            <a:alphaModFix/>
          </a:blip>
          <a:stretch>
            <a:fillRect/>
          </a:stretch>
        </p:blipFill>
        <p:spPr>
          <a:xfrm>
            <a:off x="8002477" y="3852958"/>
            <a:ext cx="654825" cy="654825"/>
          </a:xfrm>
          <a:prstGeom prst="rect">
            <a:avLst/>
          </a:prstGeom>
          <a:noFill/>
          <a:ln>
            <a:noFill/>
          </a:ln>
        </p:spPr>
      </p:pic>
      <p:pic>
        <p:nvPicPr>
          <p:cNvPr descr="thin-0540_map_path_navigation_location_treasure_hunt.png" id="172" name="Google Shape;172;p22"/>
          <p:cNvPicPr preferRelativeResize="0"/>
          <p:nvPr/>
        </p:nvPicPr>
        <p:blipFill>
          <a:blip r:embed="rId38">
            <a:alphaModFix/>
          </a:blip>
          <a:stretch>
            <a:fillRect/>
          </a:stretch>
        </p:blipFill>
        <p:spPr>
          <a:xfrm>
            <a:off x="6949813" y="3830230"/>
            <a:ext cx="654825" cy="654825"/>
          </a:xfrm>
          <a:prstGeom prst="rect">
            <a:avLst/>
          </a:prstGeom>
          <a:noFill/>
          <a:ln>
            <a:noFill/>
          </a:ln>
        </p:spPr>
      </p:pic>
      <p:sp>
        <p:nvSpPr>
          <p:cNvPr id="173" name="Google Shape;173;p22"/>
          <p:cNvSpPr txBox="1"/>
          <p:nvPr/>
        </p:nvSpPr>
        <p:spPr>
          <a:xfrm>
            <a:off x="712075" y="4620875"/>
            <a:ext cx="7098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For a preview of additional icons (including free social icons) available visit </a:t>
            </a:r>
            <a:r>
              <a:rPr lang="en" sz="1000" u="sng">
                <a:solidFill>
                  <a:srgbClr val="046B99"/>
                </a:solidFill>
                <a:latin typeface="Helvetica Neue"/>
                <a:ea typeface="Helvetica Neue"/>
                <a:cs typeface="Helvetica Neue"/>
                <a:sym typeface="Helvetica Neue"/>
                <a:hlinkClick r:id="rId39"/>
              </a:rPr>
              <a:t>https://picons.me</a:t>
            </a:r>
            <a:endParaRPr sz="1000">
              <a:solidFill>
                <a:srgbClr val="046B99"/>
              </a:solidFill>
              <a:latin typeface="Helvetica Neue"/>
              <a:ea typeface="Helvetica Neue"/>
              <a:cs typeface="Helvetica Neue"/>
              <a:sym typeface="Helvetica Neu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1_1">
    <p:spTree>
      <p:nvGrpSpPr>
        <p:cNvPr id="174" name="Shape 174"/>
        <p:cNvGrpSpPr/>
        <p:nvPr/>
      </p:nvGrpSpPr>
      <p:grpSpPr>
        <a:xfrm>
          <a:off x="0" y="0"/>
          <a:ext cx="0" cy="0"/>
          <a:chOff x="0" y="0"/>
          <a:chExt cx="0" cy="0"/>
        </a:xfrm>
      </p:grpSpPr>
      <p:sp>
        <p:nvSpPr>
          <p:cNvPr id="175" name="Google Shape;175;p23"/>
          <p:cNvSpPr txBox="1"/>
          <p:nvPr/>
        </p:nvSpPr>
        <p:spPr>
          <a:xfrm>
            <a:off x="712850" y="289402"/>
            <a:ext cx="7386600" cy="8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46B99"/>
                </a:solidFill>
                <a:latin typeface="Helvetica Neue"/>
                <a:ea typeface="Helvetica Neue"/>
                <a:cs typeface="Helvetica Neue"/>
                <a:sym typeface="Helvetica Neue"/>
              </a:rPr>
              <a:t>18F Brand Colors</a:t>
            </a:r>
            <a:endParaRPr b="1" sz="2800">
              <a:solidFill>
                <a:srgbClr val="046B99"/>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046B99"/>
                </a:solidFill>
                <a:latin typeface="Helvetica Neue"/>
                <a:ea typeface="Helvetica Neue"/>
                <a:cs typeface="Helvetica Neue"/>
                <a:sym typeface="Helvetica Neue"/>
              </a:rPr>
              <a:t>Add these colors to your custom color swatches in Google</a:t>
            </a:r>
            <a:endParaRPr b="0" sz="1800">
              <a:solidFill>
                <a:srgbClr val="046B99"/>
              </a:solidFill>
              <a:latin typeface="Helvetica Neue"/>
              <a:ea typeface="Helvetica Neue"/>
              <a:cs typeface="Helvetica Neue"/>
              <a:sym typeface="Helvetica Neue"/>
            </a:endParaRPr>
          </a:p>
        </p:txBody>
      </p:sp>
      <p:sp>
        <p:nvSpPr>
          <p:cNvPr id="176" name="Google Shape;176;p23"/>
          <p:cNvSpPr txBox="1"/>
          <p:nvPr/>
        </p:nvSpPr>
        <p:spPr>
          <a:xfrm>
            <a:off x="712075" y="4620875"/>
            <a:ext cx="7098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Download color palettes for use with adobe and apple software here </a:t>
            </a:r>
            <a:r>
              <a:rPr lang="en" sz="1000" u="sng">
                <a:solidFill>
                  <a:srgbClr val="046B99"/>
                </a:solidFill>
                <a:latin typeface="Helvetica Neue"/>
                <a:ea typeface="Helvetica Neue"/>
                <a:cs typeface="Helvetica Neue"/>
                <a:sym typeface="Helvetica Neue"/>
                <a:hlinkClick r:id="rId2"/>
              </a:rPr>
              <a:t>https://pages-staging.18f.gov/brand/#colors</a:t>
            </a:r>
            <a:r>
              <a:rPr lang="en" sz="1000">
                <a:solidFill>
                  <a:srgbClr val="046B99"/>
                </a:solidFill>
                <a:latin typeface="Helvetica Neue"/>
                <a:ea typeface="Helvetica Neue"/>
                <a:cs typeface="Helvetica Neue"/>
                <a:sym typeface="Helvetica Neue"/>
              </a:rPr>
              <a:t> </a:t>
            </a:r>
            <a:endParaRPr sz="1000">
              <a:solidFill>
                <a:srgbClr val="046B99"/>
              </a:solidFill>
              <a:latin typeface="Helvetica Neue"/>
              <a:ea typeface="Helvetica Neue"/>
              <a:cs typeface="Helvetica Neue"/>
              <a:sym typeface="Helvetica Neue"/>
            </a:endParaRPr>
          </a:p>
        </p:txBody>
      </p:sp>
      <p:sp>
        <p:nvSpPr>
          <p:cNvPr id="177" name="Google Shape;177;p23"/>
          <p:cNvSpPr/>
          <p:nvPr/>
        </p:nvSpPr>
        <p:spPr>
          <a:xfrm>
            <a:off x="794975" y="1589940"/>
            <a:ext cx="808500" cy="808500"/>
          </a:xfrm>
          <a:prstGeom prst="rect">
            <a:avLst/>
          </a:prstGeom>
          <a:solidFill>
            <a:srgbClr val="FFF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a:off x="1800575" y="1589940"/>
            <a:ext cx="808500" cy="808500"/>
          </a:xfrm>
          <a:prstGeom prst="rect">
            <a:avLst/>
          </a:prstGeom>
          <a:solidFill>
            <a:srgbClr val="B3E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2806175" y="1589940"/>
            <a:ext cx="808500" cy="808500"/>
          </a:xfrm>
          <a:prstGeom prst="rect">
            <a:avLst/>
          </a:prstGeom>
          <a:solidFill>
            <a:srgbClr val="00C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3811775" y="1589940"/>
            <a:ext cx="808500" cy="808500"/>
          </a:xfrm>
          <a:prstGeom prst="rect">
            <a:avLst/>
          </a:prstGeom>
          <a:solidFill>
            <a:srgbClr val="046B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4817375" y="1589940"/>
            <a:ext cx="808500" cy="808500"/>
          </a:xfrm>
          <a:prstGeom prst="rect">
            <a:avLst/>
          </a:prstGeom>
          <a:solidFill>
            <a:srgbClr val="1C304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txBox="1"/>
          <p:nvPr/>
        </p:nvSpPr>
        <p:spPr>
          <a:xfrm>
            <a:off x="712075"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White</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#FFFFF</a:t>
            </a:r>
            <a:endParaRPr sz="1000">
              <a:latin typeface="Helvetica Neue"/>
              <a:ea typeface="Helvetica Neue"/>
              <a:cs typeface="Helvetica Neue"/>
              <a:sym typeface="Helvetica Neue"/>
            </a:endParaRPr>
          </a:p>
        </p:txBody>
      </p:sp>
      <p:sp>
        <p:nvSpPr>
          <p:cNvPr id="183" name="Google Shape;183;p23"/>
          <p:cNvSpPr txBox="1"/>
          <p:nvPr/>
        </p:nvSpPr>
        <p:spPr>
          <a:xfrm>
            <a:off x="17177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Light</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#B3EFFF</a:t>
            </a:r>
            <a:endParaRPr sz="1000">
              <a:latin typeface="Helvetica Neue"/>
              <a:ea typeface="Helvetica Neue"/>
              <a:cs typeface="Helvetica Neue"/>
              <a:sym typeface="Helvetica Neue"/>
            </a:endParaRPr>
          </a:p>
        </p:txBody>
      </p:sp>
      <p:sp>
        <p:nvSpPr>
          <p:cNvPr id="184" name="Google Shape;184;p23"/>
          <p:cNvSpPr txBox="1"/>
          <p:nvPr/>
        </p:nvSpPr>
        <p:spPr>
          <a:xfrm>
            <a:off x="27233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Bright</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#00CFFF</a:t>
            </a:r>
            <a:endParaRPr sz="1000">
              <a:latin typeface="Helvetica Neue"/>
              <a:ea typeface="Helvetica Neue"/>
              <a:cs typeface="Helvetica Neue"/>
              <a:sym typeface="Helvetica Neue"/>
            </a:endParaRPr>
          </a:p>
        </p:txBody>
      </p:sp>
      <p:sp>
        <p:nvSpPr>
          <p:cNvPr id="185" name="Google Shape;185;p23"/>
          <p:cNvSpPr txBox="1"/>
          <p:nvPr/>
        </p:nvSpPr>
        <p:spPr>
          <a:xfrm>
            <a:off x="37289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Medium</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#046B99</a:t>
            </a:r>
            <a:endParaRPr sz="1000">
              <a:latin typeface="Helvetica Neue"/>
              <a:ea typeface="Helvetica Neue"/>
              <a:cs typeface="Helvetica Neue"/>
              <a:sym typeface="Helvetica Neue"/>
            </a:endParaRPr>
          </a:p>
        </p:txBody>
      </p:sp>
      <p:sp>
        <p:nvSpPr>
          <p:cNvPr id="186" name="Google Shape;186;p23"/>
          <p:cNvSpPr txBox="1"/>
          <p:nvPr/>
        </p:nvSpPr>
        <p:spPr>
          <a:xfrm>
            <a:off x="47345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Dark</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#1C304A</a:t>
            </a:r>
            <a:endParaRPr sz="1000">
              <a:latin typeface="Helvetica Neue"/>
              <a:ea typeface="Helvetica Neue"/>
              <a:cs typeface="Helvetica Neue"/>
              <a:sym typeface="Helvetica Neue"/>
            </a:endParaRPr>
          </a:p>
        </p:txBody>
      </p:sp>
      <p:sp>
        <p:nvSpPr>
          <p:cNvPr id="187" name="Google Shape;187;p23"/>
          <p:cNvSpPr/>
          <p:nvPr/>
        </p:nvSpPr>
        <p:spPr>
          <a:xfrm>
            <a:off x="5822975" y="1589940"/>
            <a:ext cx="808500" cy="808500"/>
          </a:xfrm>
          <a:prstGeom prst="rect">
            <a:avLst/>
          </a:prstGeom>
          <a:solidFill>
            <a:srgbClr val="000000"/>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txBox="1"/>
          <p:nvPr/>
        </p:nvSpPr>
        <p:spPr>
          <a:xfrm>
            <a:off x="57401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Black</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#000000</a:t>
            </a:r>
            <a:endParaRPr sz="1000">
              <a:latin typeface="Helvetica Neue"/>
              <a:ea typeface="Helvetica Neue"/>
              <a:cs typeface="Helvetica Neue"/>
              <a:sym typeface="Helvetica Neue"/>
            </a:endParaRPr>
          </a:p>
        </p:txBody>
      </p:sp>
      <p:pic>
        <p:nvPicPr>
          <p:cNvPr id="189" name="Google Shape;189;p23"/>
          <p:cNvPicPr preferRelativeResize="0"/>
          <p:nvPr/>
        </p:nvPicPr>
        <p:blipFill>
          <a:blip r:embed="rId3">
            <a:alphaModFix/>
          </a:blip>
          <a:stretch>
            <a:fillRect/>
          </a:stretch>
        </p:blipFill>
        <p:spPr>
          <a:xfrm>
            <a:off x="7065773" y="1074050"/>
            <a:ext cx="1692975" cy="292797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text 2 col" showMasterSp="0">
  <p:cSld name="Long text 2 col">
    <p:bg>
      <p:bgPr>
        <a:solidFill>
          <a:srgbClr val="FEFDFD"/>
        </a:solidFill>
      </p:bgPr>
    </p:bg>
    <p:spTree>
      <p:nvGrpSpPr>
        <p:cNvPr id="190" name="Shape 190"/>
        <p:cNvGrpSpPr/>
        <p:nvPr/>
      </p:nvGrpSpPr>
      <p:grpSpPr>
        <a:xfrm>
          <a:off x="0" y="0"/>
          <a:ext cx="0" cy="0"/>
          <a:chOff x="0" y="0"/>
          <a:chExt cx="0" cy="0"/>
        </a:xfrm>
      </p:grpSpPr>
      <p:sp>
        <p:nvSpPr>
          <p:cNvPr id="191" name="Google Shape;191;p24"/>
          <p:cNvSpPr txBox="1"/>
          <p:nvPr>
            <p:ph idx="1" type="body"/>
          </p:nvPr>
        </p:nvSpPr>
        <p:spPr>
          <a:xfrm>
            <a:off x="692583" y="1502021"/>
            <a:ext cx="7758900" cy="3087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0000"/>
              </a:lnSpc>
              <a:spcBef>
                <a:spcPts val="900"/>
              </a:spcBef>
              <a:spcAft>
                <a:spcPts val="0"/>
              </a:spcAft>
              <a:buClr>
                <a:srgbClr val="1C304A"/>
              </a:buClr>
              <a:buSzPts val="1800"/>
              <a:buFont typeface="Helvetica Neue"/>
              <a:buNone/>
              <a:defRPr b="0" i="0" sz="9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192" name="Google Shape;192;p24"/>
          <p:cNvSpPr txBox="1"/>
          <p:nvPr>
            <p:ph idx="2" type="body"/>
          </p:nvPr>
        </p:nvSpPr>
        <p:spPr>
          <a:xfrm>
            <a:off x="671454" y="649995"/>
            <a:ext cx="6856800" cy="495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193" name="Google Shape;193;p24"/>
          <p:cNvSpPr txBox="1"/>
          <p:nvPr>
            <p:ph idx="12" type="sldNum"/>
          </p:nvPr>
        </p:nvSpPr>
        <p:spPr>
          <a:xfrm>
            <a:off x="4569619" y="4905375"/>
            <a:ext cx="154200" cy="1572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ark" showMasterSp="0">
  <p:cSld name="TITLE_AND_BODY_3">
    <p:bg>
      <p:bgPr>
        <a:solidFill>
          <a:srgbClr val="1C304A"/>
        </a:solidFill>
      </p:bgPr>
    </p:bg>
    <p:spTree>
      <p:nvGrpSpPr>
        <p:cNvPr id="194" name="Shape 194"/>
        <p:cNvGrpSpPr/>
        <p:nvPr/>
      </p:nvGrpSpPr>
      <p:grpSpPr>
        <a:xfrm>
          <a:off x="0" y="0"/>
          <a:ext cx="0" cy="0"/>
          <a:chOff x="0" y="0"/>
          <a:chExt cx="0" cy="0"/>
        </a:xfrm>
      </p:grpSpPr>
      <p:sp>
        <p:nvSpPr>
          <p:cNvPr id="195" name="Google Shape;195;p25"/>
          <p:cNvSpPr txBox="1"/>
          <p:nvPr>
            <p:ph idx="1" type="body"/>
          </p:nvPr>
        </p:nvSpPr>
        <p:spPr>
          <a:xfrm>
            <a:off x="657225" y="623888"/>
            <a:ext cx="7273800" cy="29421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CFFF"/>
              </a:buClr>
              <a:buSzPts val="1800"/>
              <a:buFont typeface="Helvetica Neue"/>
              <a:buNone/>
              <a:defRPr b="1" i="0" sz="5000" u="none" cap="none" strike="noStrike">
                <a:solidFill>
                  <a:srgbClr val="00CFFF"/>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FEFDFD"/>
              </a:buClr>
              <a:buSzPts val="1400"/>
              <a:buFont typeface="Helvetica Neue"/>
              <a:buNone/>
              <a:defRPr b="1" i="0" sz="5000" u="none" cap="none" strike="noStrike">
                <a:solidFill>
                  <a:srgbClr val="FEFDFD"/>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FEFDFD"/>
              </a:buClr>
              <a:buSzPts val="1400"/>
              <a:buFont typeface="Helvetica Neue"/>
              <a:buNone/>
              <a:defRPr b="1" i="0" sz="5000" u="none" cap="none" strike="noStrike">
                <a:solidFill>
                  <a:srgbClr val="FEFDFD"/>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FEFDFD"/>
              </a:buClr>
              <a:buSzPts val="1200"/>
              <a:buFont typeface="Helvetica Neue"/>
              <a:buNone/>
              <a:defRPr b="1" i="0" sz="5000" u="none" cap="none" strike="noStrike">
                <a:solidFill>
                  <a:srgbClr val="FEFDFD"/>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FEFDFD"/>
              </a:buClr>
              <a:buSzPts val="1000"/>
              <a:buFont typeface="Helvetica Neue"/>
              <a:buNone/>
              <a:defRPr b="1" i="0" sz="5000" u="none" cap="none" strike="noStrike">
                <a:solidFill>
                  <a:srgbClr val="FEFDFD"/>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196" name="Google Shape;196;p25"/>
          <p:cNvSpPr txBox="1"/>
          <p:nvPr>
            <p:ph idx="2" type="body"/>
          </p:nvPr>
        </p:nvSpPr>
        <p:spPr>
          <a:xfrm>
            <a:off x="1055484" y="4560814"/>
            <a:ext cx="226200" cy="157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pic>
        <p:nvPicPr>
          <p:cNvPr id="197" name="Google Shape;197;p25"/>
          <p:cNvPicPr preferRelativeResize="0"/>
          <p:nvPr/>
        </p:nvPicPr>
        <p:blipFill rotWithShape="1">
          <a:blip r:embed="rId2">
            <a:alphaModFix/>
          </a:blip>
          <a:srcRect b="0" l="0" r="0" t="0"/>
          <a:stretch/>
        </p:blipFill>
        <p:spPr>
          <a:xfrm>
            <a:off x="689610" y="4462745"/>
            <a:ext cx="300300" cy="300300"/>
          </a:xfrm>
          <a:prstGeom prst="rect">
            <a:avLst/>
          </a:prstGeom>
          <a:noFill/>
          <a:ln>
            <a:noFill/>
          </a:ln>
        </p:spPr>
      </p:pic>
      <p:sp>
        <p:nvSpPr>
          <p:cNvPr id="198" name="Google Shape;198;p25"/>
          <p:cNvSpPr txBox="1"/>
          <p:nvPr>
            <p:ph idx="3" type="body"/>
          </p:nvPr>
        </p:nvSpPr>
        <p:spPr>
          <a:xfrm>
            <a:off x="684009" y="3455914"/>
            <a:ext cx="1135800" cy="219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0000"/>
              </a:lnSpc>
              <a:spcBef>
                <a:spcPts val="900"/>
              </a:spcBef>
              <a:spcAft>
                <a:spcPts val="0"/>
              </a:spcAft>
              <a:buClr>
                <a:srgbClr val="00CFFF"/>
              </a:buClr>
              <a:buSzPts val="1800"/>
              <a:buFont typeface="Helvetica Neue"/>
              <a:buNone/>
              <a:defRPr b="0" i="0" sz="12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199" name="Google Shape;199;p25"/>
          <p:cNvSpPr txBox="1"/>
          <p:nvPr>
            <p:ph idx="12" type="sldNum"/>
          </p:nvPr>
        </p:nvSpPr>
        <p:spPr>
          <a:xfrm>
            <a:off x="4569619" y="4905375"/>
            <a:ext cx="154200" cy="1572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0" name="Shape 200"/>
        <p:cNvGrpSpPr/>
        <p:nvPr/>
      </p:nvGrpSpPr>
      <p:grpSpPr>
        <a:xfrm>
          <a:off x="0" y="0"/>
          <a:ext cx="0" cy="0"/>
          <a:chOff x="0" y="0"/>
          <a:chExt cx="0" cy="0"/>
        </a:xfrm>
      </p:grpSpPr>
      <p:sp>
        <p:nvSpPr>
          <p:cNvPr id="201" name="Google Shape;20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2" name="Google Shape;20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4">
  <p:cSld name="TITLE_AND_BODY_4">
    <p:spTree>
      <p:nvGrpSpPr>
        <p:cNvPr id="203" name="Shape 203"/>
        <p:cNvGrpSpPr/>
        <p:nvPr/>
      </p:nvGrpSpPr>
      <p:grpSpPr>
        <a:xfrm>
          <a:off x="0" y="0"/>
          <a:ext cx="0" cy="0"/>
          <a:chOff x="0" y="0"/>
          <a:chExt cx="0" cy="0"/>
        </a:xfrm>
      </p:grpSpPr>
      <p:sp>
        <p:nvSpPr>
          <p:cNvPr id="204" name="Google Shape;204;p27"/>
          <p:cNvSpPr txBox="1"/>
          <p:nvPr>
            <p:ph type="title"/>
          </p:nvPr>
        </p:nvSpPr>
        <p:spPr>
          <a:xfrm>
            <a:off x="457200" y="205978"/>
            <a:ext cx="82296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Font typeface="Raleway"/>
              <a:buNone/>
              <a:defRPr b="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5" name="Google Shape;205;p2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sz="1800">
                <a:latin typeface="Open Sans"/>
                <a:ea typeface="Open Sans"/>
                <a:cs typeface="Open Sans"/>
                <a:sym typeface="Open Sans"/>
              </a:defRPr>
            </a:lvl1pPr>
            <a:lvl2pPr indent="-342900" lvl="1" marL="914400" rtl="0">
              <a:spcBef>
                <a:spcPts val="1600"/>
              </a:spcBef>
              <a:spcAft>
                <a:spcPts val="0"/>
              </a:spcAft>
              <a:buSzPts val="1800"/>
              <a:buFont typeface="Open Sans"/>
              <a:buChar char="○"/>
              <a:defRPr sz="1800">
                <a:latin typeface="Open Sans"/>
                <a:ea typeface="Open Sans"/>
                <a:cs typeface="Open Sans"/>
                <a:sym typeface="Open Sans"/>
              </a:defRPr>
            </a:lvl2pPr>
            <a:lvl3pPr indent="-342900" lvl="2" marL="1371600" rtl="0">
              <a:spcBef>
                <a:spcPts val="1600"/>
              </a:spcBef>
              <a:spcAft>
                <a:spcPts val="0"/>
              </a:spcAft>
              <a:buSzPts val="1800"/>
              <a:buFont typeface="Open Sans"/>
              <a:buChar char="■"/>
              <a:defRPr sz="1800">
                <a:latin typeface="Open Sans"/>
                <a:ea typeface="Open Sans"/>
                <a:cs typeface="Open Sans"/>
                <a:sym typeface="Open Sans"/>
              </a:defRPr>
            </a:lvl3pPr>
            <a:lvl4pPr indent="-304800" lvl="3" marL="1828800" rtl="0">
              <a:spcBef>
                <a:spcPts val="1600"/>
              </a:spcBef>
              <a:spcAft>
                <a:spcPts val="0"/>
              </a:spcAft>
              <a:buSzPts val="1200"/>
              <a:buFont typeface="Open Sans"/>
              <a:buChar char="●"/>
              <a:defRPr>
                <a:latin typeface="Open Sans"/>
                <a:ea typeface="Open Sans"/>
                <a:cs typeface="Open Sans"/>
                <a:sym typeface="Open Sans"/>
              </a:defRPr>
            </a:lvl4pPr>
            <a:lvl5pPr indent="-292100" lvl="4" marL="2286000" rtl="0">
              <a:spcBef>
                <a:spcPts val="1600"/>
              </a:spcBef>
              <a:spcAft>
                <a:spcPts val="0"/>
              </a:spcAft>
              <a:buSzPts val="1000"/>
              <a:buFont typeface="Open Sans"/>
              <a:buChar char="○"/>
              <a:defRPr>
                <a:latin typeface="Open Sans"/>
                <a:ea typeface="Open Sans"/>
                <a:cs typeface="Open Sans"/>
                <a:sym typeface="Open Sans"/>
              </a:defRPr>
            </a:lvl5pPr>
            <a:lvl6pPr indent="-279400" lvl="5" marL="2743200" rtl="0">
              <a:spcBef>
                <a:spcPts val="1600"/>
              </a:spcBef>
              <a:spcAft>
                <a:spcPts val="0"/>
              </a:spcAft>
              <a:buSzPts val="800"/>
              <a:buFont typeface="Open Sans"/>
              <a:buChar char="■"/>
              <a:defRPr>
                <a:latin typeface="Open Sans"/>
                <a:ea typeface="Open Sans"/>
                <a:cs typeface="Open Sans"/>
                <a:sym typeface="Open Sans"/>
              </a:defRPr>
            </a:lvl6pPr>
            <a:lvl7pPr indent="-279400" lvl="6" marL="3200400" rtl="0">
              <a:spcBef>
                <a:spcPts val="1600"/>
              </a:spcBef>
              <a:spcAft>
                <a:spcPts val="0"/>
              </a:spcAft>
              <a:buSzPts val="800"/>
              <a:buFont typeface="Open Sans"/>
              <a:buChar char="●"/>
              <a:defRPr>
                <a:latin typeface="Open Sans"/>
                <a:ea typeface="Open Sans"/>
                <a:cs typeface="Open Sans"/>
                <a:sym typeface="Open Sans"/>
              </a:defRPr>
            </a:lvl7pPr>
            <a:lvl8pPr indent="-279400" lvl="7" marL="3657600" rtl="0">
              <a:spcBef>
                <a:spcPts val="1600"/>
              </a:spcBef>
              <a:spcAft>
                <a:spcPts val="0"/>
              </a:spcAft>
              <a:buSzPts val="800"/>
              <a:buFont typeface="Open Sans"/>
              <a:buChar char="○"/>
              <a:defRPr>
                <a:latin typeface="Open Sans"/>
                <a:ea typeface="Open Sans"/>
                <a:cs typeface="Open Sans"/>
                <a:sym typeface="Open Sans"/>
              </a:defRPr>
            </a:lvl8pPr>
            <a:lvl9pPr indent="-279400" lvl="8" marL="4114800" rtl="0">
              <a:spcBef>
                <a:spcPts val="1600"/>
              </a:spcBef>
              <a:spcAft>
                <a:spcPts val="1600"/>
              </a:spcAft>
              <a:buSzPts val="800"/>
              <a:buFont typeface="Open Sans"/>
              <a:buChar char="■"/>
              <a:defRPr>
                <a:latin typeface="Open Sans"/>
                <a:ea typeface="Open Sans"/>
                <a:cs typeface="Open Sans"/>
                <a:sym typeface="Open Sans"/>
              </a:defRPr>
            </a:lvl9pPr>
          </a:lstStyle>
          <a:p/>
        </p:txBody>
      </p:sp>
      <p:sp>
        <p:nvSpPr>
          <p:cNvPr id="206" name="Google Shape;206;p2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207" name="Shape 207"/>
        <p:cNvGrpSpPr/>
        <p:nvPr/>
      </p:nvGrpSpPr>
      <p:grpSpPr>
        <a:xfrm>
          <a:off x="0" y="0"/>
          <a:ext cx="0" cy="0"/>
          <a:chOff x="0" y="0"/>
          <a:chExt cx="0" cy="0"/>
        </a:xfrm>
      </p:grpSpPr>
      <p:sp>
        <p:nvSpPr>
          <p:cNvPr id="208" name="Google Shape;208;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9" name="Google Shape;209;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0" name="Google Shape;21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5">
  <p:cSld name="TITLE_AND_BODY_5">
    <p:spTree>
      <p:nvGrpSpPr>
        <p:cNvPr id="211" name="Shape 211"/>
        <p:cNvGrpSpPr/>
        <p:nvPr/>
      </p:nvGrpSpPr>
      <p:grpSpPr>
        <a:xfrm>
          <a:off x="0" y="0"/>
          <a:ext cx="0" cy="0"/>
          <a:chOff x="0" y="0"/>
          <a:chExt cx="0" cy="0"/>
        </a:xfrm>
      </p:grpSpPr>
      <p:sp>
        <p:nvSpPr>
          <p:cNvPr id="212" name="Google Shape;21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3" name="Google Shape;21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292100" lvl="4" marL="2286000" rtl="0">
              <a:spcBef>
                <a:spcPts val="1600"/>
              </a:spcBef>
              <a:spcAft>
                <a:spcPts val="0"/>
              </a:spcAft>
              <a:buSzPts val="1000"/>
              <a:buChar char="○"/>
              <a:defRPr/>
            </a:lvl5pPr>
            <a:lvl6pPr indent="-279400" lvl="5" marL="2743200" rtl="0">
              <a:spcBef>
                <a:spcPts val="1600"/>
              </a:spcBef>
              <a:spcAft>
                <a:spcPts val="0"/>
              </a:spcAft>
              <a:buSzPts val="800"/>
              <a:buChar char="■"/>
              <a:defRPr/>
            </a:lvl6pPr>
            <a:lvl7pPr indent="-279400" lvl="6" marL="3200400" rtl="0">
              <a:spcBef>
                <a:spcPts val="1600"/>
              </a:spcBef>
              <a:spcAft>
                <a:spcPts val="0"/>
              </a:spcAft>
              <a:buSzPts val="800"/>
              <a:buChar char="●"/>
              <a:defRPr/>
            </a:lvl7pPr>
            <a:lvl8pPr indent="-279400" lvl="7" marL="3657600" rtl="0">
              <a:spcBef>
                <a:spcPts val="1600"/>
              </a:spcBef>
              <a:spcAft>
                <a:spcPts val="0"/>
              </a:spcAft>
              <a:buSzPts val="800"/>
              <a:buChar char="○"/>
              <a:defRPr/>
            </a:lvl8pPr>
            <a:lvl9pPr indent="-279400" lvl="8" marL="4114800" rtl="0">
              <a:spcBef>
                <a:spcPts val="1600"/>
              </a:spcBef>
              <a:spcAft>
                <a:spcPts val="1600"/>
              </a:spcAft>
              <a:buSzPts val="800"/>
              <a:buChar char="■"/>
              <a:defRPr/>
            </a:lvl9pPr>
          </a:lstStyle>
          <a:p/>
        </p:txBody>
      </p:sp>
      <p:sp>
        <p:nvSpPr>
          <p:cNvPr id="214" name="Google Shape;21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9" name="Shape 219"/>
        <p:cNvGrpSpPr/>
        <p:nvPr/>
      </p:nvGrpSpPr>
      <p:grpSpPr>
        <a:xfrm>
          <a:off x="0" y="0"/>
          <a:ext cx="0" cy="0"/>
          <a:chOff x="0" y="0"/>
          <a:chExt cx="0" cy="0"/>
        </a:xfrm>
      </p:grpSpPr>
      <p:sp>
        <p:nvSpPr>
          <p:cNvPr id="220" name="Google Shape;220;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1" name="Google Shape;221;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2" name="Google Shape;22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lue" type="tx">
  <p:cSld name="TITLE_AND_BODY">
    <p:bg>
      <p:bgPr>
        <a:solidFill>
          <a:srgbClr val="00CFFF"/>
        </a:solidFill>
      </p:bgPr>
    </p:bg>
    <p:spTree>
      <p:nvGrpSpPr>
        <p:cNvPr id="19" name="Shape 19"/>
        <p:cNvGrpSpPr/>
        <p:nvPr/>
      </p:nvGrpSpPr>
      <p:grpSpPr>
        <a:xfrm>
          <a:off x="0" y="0"/>
          <a:ext cx="0" cy="0"/>
          <a:chOff x="0" y="0"/>
          <a:chExt cx="0" cy="0"/>
        </a:xfrm>
      </p:grpSpPr>
      <p:sp>
        <p:nvSpPr>
          <p:cNvPr id="20" name="Google Shape;20;p4"/>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21" name="Google Shape;21;p4"/>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22" name="Google Shape;22;p4"/>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a:spcBef>
                <a:spcPts val="1600"/>
              </a:spcBef>
              <a:spcAft>
                <a:spcPts val="1600"/>
              </a:spcAft>
              <a:buNone/>
              <a:defRPr/>
            </a:lvl9pPr>
          </a:lstStyle>
          <a:p/>
        </p:txBody>
      </p:sp>
      <p:pic>
        <p:nvPicPr>
          <p:cNvPr descr="18F-Logo-S.png" id="23" name="Google Shape;23;p4"/>
          <p:cNvPicPr preferRelativeResize="0"/>
          <p:nvPr/>
        </p:nvPicPr>
        <p:blipFill>
          <a:blip r:embed="rId2">
            <a:alphaModFix/>
          </a:blip>
          <a:stretch>
            <a:fillRect/>
          </a:stretch>
        </p:blipFill>
        <p:spPr>
          <a:xfrm>
            <a:off x="825500" y="4566350"/>
            <a:ext cx="201375" cy="201375"/>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3" name="Shape 223"/>
        <p:cNvGrpSpPr/>
        <p:nvPr/>
      </p:nvGrpSpPr>
      <p:grpSpPr>
        <a:xfrm>
          <a:off x="0" y="0"/>
          <a:ext cx="0" cy="0"/>
          <a:chOff x="0" y="0"/>
          <a:chExt cx="0" cy="0"/>
        </a:xfrm>
      </p:grpSpPr>
      <p:sp>
        <p:nvSpPr>
          <p:cNvPr id="224" name="Google Shape;224;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5" name="Google Shape;225;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6" name="Shape 226"/>
        <p:cNvGrpSpPr/>
        <p:nvPr/>
      </p:nvGrpSpPr>
      <p:grpSpPr>
        <a:xfrm>
          <a:off x="0" y="0"/>
          <a:ext cx="0" cy="0"/>
          <a:chOff x="0" y="0"/>
          <a:chExt cx="0" cy="0"/>
        </a:xfrm>
      </p:grpSpPr>
      <p:sp>
        <p:nvSpPr>
          <p:cNvPr id="227" name="Google Shape;22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8" name="Google Shape;22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9" name="Google Shape;229;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0" name="Shape 230"/>
        <p:cNvGrpSpPr/>
        <p:nvPr/>
      </p:nvGrpSpPr>
      <p:grpSpPr>
        <a:xfrm>
          <a:off x="0" y="0"/>
          <a:ext cx="0" cy="0"/>
          <a:chOff x="0" y="0"/>
          <a:chExt cx="0" cy="0"/>
        </a:xfrm>
      </p:grpSpPr>
      <p:sp>
        <p:nvSpPr>
          <p:cNvPr id="231" name="Google Shape;23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2" name="Google Shape;232;p3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3" name="Google Shape;233;p3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4" name="Google Shape;234;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5" name="Shape 235"/>
        <p:cNvGrpSpPr/>
        <p:nvPr/>
      </p:nvGrpSpPr>
      <p:grpSpPr>
        <a:xfrm>
          <a:off x="0" y="0"/>
          <a:ext cx="0" cy="0"/>
          <a:chOff x="0" y="0"/>
          <a:chExt cx="0" cy="0"/>
        </a:xfrm>
      </p:grpSpPr>
      <p:sp>
        <p:nvSpPr>
          <p:cNvPr id="236" name="Google Shape;23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7" name="Google Shape;23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8" name="Shape 238"/>
        <p:cNvGrpSpPr/>
        <p:nvPr/>
      </p:nvGrpSpPr>
      <p:grpSpPr>
        <a:xfrm>
          <a:off x="0" y="0"/>
          <a:ext cx="0" cy="0"/>
          <a:chOff x="0" y="0"/>
          <a:chExt cx="0" cy="0"/>
        </a:xfrm>
      </p:grpSpPr>
      <p:sp>
        <p:nvSpPr>
          <p:cNvPr id="239" name="Google Shape;239;p3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0" name="Google Shape;240;p3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1" name="Google Shape;241;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2" name="Shape 242"/>
        <p:cNvGrpSpPr/>
        <p:nvPr/>
      </p:nvGrpSpPr>
      <p:grpSpPr>
        <a:xfrm>
          <a:off x="0" y="0"/>
          <a:ext cx="0" cy="0"/>
          <a:chOff x="0" y="0"/>
          <a:chExt cx="0" cy="0"/>
        </a:xfrm>
      </p:grpSpPr>
      <p:sp>
        <p:nvSpPr>
          <p:cNvPr id="243" name="Google Shape;243;p3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44" name="Google Shape;244;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45" name="Shape 245"/>
        <p:cNvGrpSpPr/>
        <p:nvPr/>
      </p:nvGrpSpPr>
      <p:grpSpPr>
        <a:xfrm>
          <a:off x="0" y="0"/>
          <a:ext cx="0" cy="0"/>
          <a:chOff x="0" y="0"/>
          <a:chExt cx="0" cy="0"/>
        </a:xfrm>
      </p:grpSpPr>
      <p:sp>
        <p:nvSpPr>
          <p:cNvPr id="246" name="Google Shape;246;p3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48" name="Google Shape;248;p3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9" name="Google Shape;249;p3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50" name="Google Shape;250;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1" name="Shape 251"/>
        <p:cNvGrpSpPr/>
        <p:nvPr/>
      </p:nvGrpSpPr>
      <p:grpSpPr>
        <a:xfrm>
          <a:off x="0" y="0"/>
          <a:ext cx="0" cy="0"/>
          <a:chOff x="0" y="0"/>
          <a:chExt cx="0" cy="0"/>
        </a:xfrm>
      </p:grpSpPr>
      <p:sp>
        <p:nvSpPr>
          <p:cNvPr id="252" name="Google Shape;252;p3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253" name="Google Shape;253;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54" name="Shape 254"/>
        <p:cNvGrpSpPr/>
        <p:nvPr/>
      </p:nvGrpSpPr>
      <p:grpSpPr>
        <a:xfrm>
          <a:off x="0" y="0"/>
          <a:ext cx="0" cy="0"/>
          <a:chOff x="0" y="0"/>
          <a:chExt cx="0" cy="0"/>
        </a:xfrm>
      </p:grpSpPr>
      <p:sp>
        <p:nvSpPr>
          <p:cNvPr id="255" name="Google Shape;255;p4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56" name="Google Shape;256;p4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257" name="Google Shape;257;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8" name="Shape 258"/>
        <p:cNvGrpSpPr/>
        <p:nvPr/>
      </p:nvGrpSpPr>
      <p:grpSpPr>
        <a:xfrm>
          <a:off x="0" y="0"/>
          <a:ext cx="0" cy="0"/>
          <a:chOff x="0" y="0"/>
          <a:chExt cx="0" cy="0"/>
        </a:xfrm>
      </p:grpSpPr>
      <p:sp>
        <p:nvSpPr>
          <p:cNvPr id="259" name="Google Shape;259;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Dark Blue">
  <p:cSld name="TITLE_AND_BODY_2">
    <p:bg>
      <p:bgPr>
        <a:solidFill>
          <a:srgbClr val="1C304A"/>
        </a:solidFill>
      </p:bgPr>
    </p:bg>
    <p:spTree>
      <p:nvGrpSpPr>
        <p:cNvPr id="24" name="Shape 24"/>
        <p:cNvGrpSpPr/>
        <p:nvPr/>
      </p:nvGrpSpPr>
      <p:grpSpPr>
        <a:xfrm>
          <a:off x="0" y="0"/>
          <a:ext cx="0" cy="0"/>
          <a:chOff x="0" y="0"/>
          <a:chExt cx="0" cy="0"/>
        </a:xfrm>
      </p:grpSpPr>
      <p:sp>
        <p:nvSpPr>
          <p:cNvPr id="25" name="Google Shape;25;p5"/>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27" name="Google Shape;27;p5"/>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pic>
        <p:nvPicPr>
          <p:cNvPr id="28" name="Google Shape;28;p5"/>
          <p:cNvPicPr preferRelativeResize="0"/>
          <p:nvPr/>
        </p:nvPicPr>
        <p:blipFill>
          <a:blip r:embed="rId2">
            <a:alphaModFix/>
          </a:blip>
          <a:stretch>
            <a:fillRect/>
          </a:stretch>
        </p:blipFill>
        <p:spPr>
          <a:xfrm>
            <a:off x="825504" y="4566350"/>
            <a:ext cx="201375" cy="201375"/>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ark" showMasterSp="0">
  <p:cSld name="TITLE_AND_BODY_1">
    <p:bg>
      <p:bgPr>
        <a:solidFill>
          <a:srgbClr val="1C304A"/>
        </a:solidFill>
      </p:bgPr>
    </p:bg>
    <p:spTree>
      <p:nvGrpSpPr>
        <p:cNvPr id="260" name="Shape 260"/>
        <p:cNvGrpSpPr/>
        <p:nvPr/>
      </p:nvGrpSpPr>
      <p:grpSpPr>
        <a:xfrm>
          <a:off x="0" y="0"/>
          <a:ext cx="0" cy="0"/>
          <a:chOff x="0" y="0"/>
          <a:chExt cx="0" cy="0"/>
        </a:xfrm>
      </p:grpSpPr>
      <p:sp>
        <p:nvSpPr>
          <p:cNvPr id="261" name="Google Shape;261;p42"/>
          <p:cNvSpPr txBox="1"/>
          <p:nvPr>
            <p:ph idx="1" type="body"/>
          </p:nvPr>
        </p:nvSpPr>
        <p:spPr>
          <a:xfrm>
            <a:off x="657225" y="623888"/>
            <a:ext cx="7273800" cy="29421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5000" u="none" cap="none" strike="noStrike">
                <a:solidFill>
                  <a:srgbClr val="00CFFF"/>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FEFDFD"/>
              </a:buClr>
              <a:buSzPts val="500"/>
              <a:buFont typeface="Helvetica Neue"/>
              <a:buNone/>
              <a:defRPr b="1" i="0" sz="5000" u="none" cap="none" strike="noStrike">
                <a:solidFill>
                  <a:srgbClr val="FEFDFD"/>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FEFDFD"/>
              </a:buClr>
              <a:buSzPts val="500"/>
              <a:buFont typeface="Helvetica Neue"/>
              <a:buNone/>
              <a:defRPr b="1" i="0" sz="5000" u="none" cap="none" strike="noStrike">
                <a:solidFill>
                  <a:srgbClr val="FEFDFD"/>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FEFDFD"/>
              </a:buClr>
              <a:buSzPts val="500"/>
              <a:buFont typeface="Helvetica Neue"/>
              <a:buNone/>
              <a:defRPr b="1" i="0" sz="5000" u="none" cap="none" strike="noStrike">
                <a:solidFill>
                  <a:srgbClr val="FEFDFD"/>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FEFDFD"/>
              </a:buClr>
              <a:buSzPts val="500"/>
              <a:buFont typeface="Helvetica Neue"/>
              <a:buNone/>
              <a:defRPr b="1" i="0" sz="5000" u="none" cap="none" strike="noStrike">
                <a:solidFill>
                  <a:srgbClr val="FEFDFD"/>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62" name="Google Shape;262;p42"/>
          <p:cNvSpPr txBox="1"/>
          <p:nvPr>
            <p:ph idx="2" type="body"/>
          </p:nvPr>
        </p:nvSpPr>
        <p:spPr>
          <a:xfrm>
            <a:off x="1055484" y="4560814"/>
            <a:ext cx="225300" cy="138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pic>
        <p:nvPicPr>
          <p:cNvPr id="263" name="Google Shape;263;p42"/>
          <p:cNvPicPr preferRelativeResize="0"/>
          <p:nvPr/>
        </p:nvPicPr>
        <p:blipFill rotWithShape="1">
          <a:blip r:embed="rId2">
            <a:alphaModFix/>
          </a:blip>
          <a:srcRect b="0" l="0" r="0" t="0"/>
          <a:stretch/>
        </p:blipFill>
        <p:spPr>
          <a:xfrm>
            <a:off x="689610" y="4462745"/>
            <a:ext cx="300300" cy="300300"/>
          </a:xfrm>
          <a:prstGeom prst="rect">
            <a:avLst/>
          </a:prstGeom>
          <a:noFill/>
          <a:ln>
            <a:noFill/>
          </a:ln>
        </p:spPr>
      </p:pic>
      <p:sp>
        <p:nvSpPr>
          <p:cNvPr id="264" name="Google Shape;264;p42"/>
          <p:cNvSpPr txBox="1"/>
          <p:nvPr>
            <p:ph idx="3" type="body"/>
          </p:nvPr>
        </p:nvSpPr>
        <p:spPr>
          <a:xfrm>
            <a:off x="684009" y="3455914"/>
            <a:ext cx="1104900" cy="1911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0CFFF"/>
              </a:buClr>
              <a:buSzPts val="500"/>
              <a:buFont typeface="Helvetica Neue"/>
              <a:buNone/>
              <a:defRPr b="0" i="0" sz="12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65" name="Google Shape;265;p42"/>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hite" showMasterSp="0">
  <p:cSld name="Title white">
    <p:bg>
      <p:bgPr>
        <a:solidFill>
          <a:srgbClr val="FEFDFD"/>
        </a:solidFill>
      </p:bgPr>
    </p:bg>
    <p:spTree>
      <p:nvGrpSpPr>
        <p:cNvPr id="266" name="Shape 266"/>
        <p:cNvGrpSpPr/>
        <p:nvPr/>
      </p:nvGrpSpPr>
      <p:grpSpPr>
        <a:xfrm>
          <a:off x="0" y="0"/>
          <a:ext cx="0" cy="0"/>
          <a:chOff x="0" y="0"/>
          <a:chExt cx="0" cy="0"/>
        </a:xfrm>
      </p:grpSpPr>
      <p:sp>
        <p:nvSpPr>
          <p:cNvPr id="267" name="Google Shape;267;p43"/>
          <p:cNvSpPr txBox="1"/>
          <p:nvPr>
            <p:ph idx="1" type="body"/>
          </p:nvPr>
        </p:nvSpPr>
        <p:spPr>
          <a:xfrm>
            <a:off x="657225" y="623888"/>
            <a:ext cx="7273800" cy="3630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1C304A"/>
              </a:buClr>
              <a:buSzPts val="500"/>
              <a:buFont typeface="Helvetica Neue"/>
              <a:buNone/>
              <a:defRPr b="1" i="0" sz="5000" u="none" cap="none" strike="noStrike">
                <a:solidFill>
                  <a:srgbClr val="1C304A"/>
                </a:solidFill>
                <a:latin typeface="Helvetica Neue"/>
                <a:ea typeface="Helvetica Neue"/>
                <a:cs typeface="Helvetica Neue"/>
                <a:sym typeface="Helvetica Neue"/>
              </a:defRPr>
            </a:lvl1pPr>
            <a:lvl2pPr indent="-228600" lvl="1" marL="914400" marR="0" rtl="0" algn="l">
              <a:lnSpc>
                <a:spcPct val="90000"/>
              </a:lnSpc>
              <a:spcBef>
                <a:spcPts val="0"/>
              </a:spcBef>
              <a:spcAft>
                <a:spcPts val="0"/>
              </a:spcAft>
              <a:buClr>
                <a:srgbClr val="046B99"/>
              </a:buClr>
              <a:buSzPts val="500"/>
              <a:buFont typeface="Helvetica Neue"/>
              <a:buNone/>
              <a:defRPr b="1" i="0" sz="5000" u="none" cap="none" strike="noStrike">
                <a:solidFill>
                  <a:srgbClr val="046B99"/>
                </a:solidFill>
                <a:latin typeface="Helvetica Neue"/>
                <a:ea typeface="Helvetica Neue"/>
                <a:cs typeface="Helvetica Neue"/>
                <a:sym typeface="Helvetica Neue"/>
              </a:defRPr>
            </a:lvl2pPr>
            <a:lvl3pPr indent="-228600" lvl="2" marL="1371600" marR="0" rtl="0" algn="l">
              <a:lnSpc>
                <a:spcPct val="90000"/>
              </a:lnSpc>
              <a:spcBef>
                <a:spcPts val="0"/>
              </a:spcBef>
              <a:spcAft>
                <a:spcPts val="0"/>
              </a:spcAft>
              <a:buClr>
                <a:srgbClr val="046B99"/>
              </a:buClr>
              <a:buSzPts val="500"/>
              <a:buFont typeface="Helvetica Neue"/>
              <a:buNone/>
              <a:defRPr b="1" i="0" sz="5000" u="none" cap="none" strike="noStrike">
                <a:solidFill>
                  <a:srgbClr val="046B99"/>
                </a:solidFill>
                <a:latin typeface="Helvetica Neue"/>
                <a:ea typeface="Helvetica Neue"/>
                <a:cs typeface="Helvetica Neue"/>
                <a:sym typeface="Helvetica Neue"/>
              </a:defRPr>
            </a:lvl3pPr>
            <a:lvl4pPr indent="-228600" lvl="3" marL="1828800" marR="0" rtl="0" algn="l">
              <a:lnSpc>
                <a:spcPct val="90000"/>
              </a:lnSpc>
              <a:spcBef>
                <a:spcPts val="0"/>
              </a:spcBef>
              <a:spcAft>
                <a:spcPts val="0"/>
              </a:spcAft>
              <a:buClr>
                <a:srgbClr val="046B99"/>
              </a:buClr>
              <a:buSzPts val="500"/>
              <a:buFont typeface="Helvetica Neue"/>
              <a:buNone/>
              <a:defRPr b="1" i="0" sz="5000" u="none" cap="none" strike="noStrike">
                <a:solidFill>
                  <a:srgbClr val="046B99"/>
                </a:solidFill>
                <a:latin typeface="Helvetica Neue"/>
                <a:ea typeface="Helvetica Neue"/>
                <a:cs typeface="Helvetica Neue"/>
                <a:sym typeface="Helvetica Neue"/>
              </a:defRPr>
            </a:lvl4pPr>
            <a:lvl5pPr indent="-228600" lvl="4" marL="2286000" marR="0" rtl="0" algn="l">
              <a:lnSpc>
                <a:spcPct val="90000"/>
              </a:lnSpc>
              <a:spcBef>
                <a:spcPts val="0"/>
              </a:spcBef>
              <a:spcAft>
                <a:spcPts val="0"/>
              </a:spcAft>
              <a:buClr>
                <a:srgbClr val="046B99"/>
              </a:buClr>
              <a:buSzPts val="500"/>
              <a:buFont typeface="Helvetica Neue"/>
              <a:buNone/>
              <a:defRPr b="1" i="0" sz="5000" u="none" cap="none" strike="noStrike">
                <a:solidFill>
                  <a:srgbClr val="046B99"/>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pic>
        <p:nvPicPr>
          <p:cNvPr id="268" name="Google Shape;268;p43"/>
          <p:cNvPicPr preferRelativeResize="0"/>
          <p:nvPr/>
        </p:nvPicPr>
        <p:blipFill rotWithShape="1">
          <a:blip r:embed="rId2">
            <a:alphaModFix/>
          </a:blip>
          <a:srcRect b="0" l="0" r="0" t="0"/>
          <a:stretch/>
        </p:blipFill>
        <p:spPr>
          <a:xfrm>
            <a:off x="689610" y="4462746"/>
            <a:ext cx="300300" cy="300300"/>
          </a:xfrm>
          <a:prstGeom prst="rect">
            <a:avLst/>
          </a:prstGeom>
          <a:noFill/>
          <a:ln>
            <a:noFill/>
          </a:ln>
        </p:spPr>
      </p:pic>
      <p:sp>
        <p:nvSpPr>
          <p:cNvPr id="269" name="Google Shape;269;p43"/>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right">
  <p:cSld name="Divider bright">
    <p:spTree>
      <p:nvGrpSpPr>
        <p:cNvPr id="270" name="Shape 270"/>
        <p:cNvGrpSpPr/>
        <p:nvPr/>
      </p:nvGrpSpPr>
      <p:grpSpPr>
        <a:xfrm>
          <a:off x="0" y="0"/>
          <a:ext cx="0" cy="0"/>
          <a:chOff x="0" y="0"/>
          <a:chExt cx="0" cy="0"/>
        </a:xfrm>
      </p:grpSpPr>
      <p:sp>
        <p:nvSpPr>
          <p:cNvPr id="271" name="Google Shape;271;p44"/>
          <p:cNvSpPr txBox="1"/>
          <p:nvPr>
            <p:ph idx="1" type="body"/>
          </p:nvPr>
        </p:nvSpPr>
        <p:spPr>
          <a:xfrm>
            <a:off x="666743" y="1940717"/>
            <a:ext cx="6043200" cy="12621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72" name="Google Shape;272;p44"/>
          <p:cNvSpPr txBox="1"/>
          <p:nvPr>
            <p:ph idx="2"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73" name="Google Shape;273;p44"/>
          <p:cNvSpPr txBox="1"/>
          <p:nvPr>
            <p:ph idx="12" type="sldNum"/>
          </p:nvPr>
        </p:nvSpPr>
        <p:spPr>
          <a:xfrm>
            <a:off x="8322359" y="4814796"/>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dark" showMasterSp="0">
  <p:cSld name="Divider dark">
    <p:bg>
      <p:bgPr>
        <a:solidFill>
          <a:srgbClr val="1C304A"/>
        </a:solidFill>
      </p:bgPr>
    </p:bg>
    <p:spTree>
      <p:nvGrpSpPr>
        <p:cNvPr id="274" name="Shape 274"/>
        <p:cNvGrpSpPr/>
        <p:nvPr/>
      </p:nvGrpSpPr>
      <p:grpSpPr>
        <a:xfrm>
          <a:off x="0" y="0"/>
          <a:ext cx="0" cy="0"/>
          <a:chOff x="0" y="0"/>
          <a:chExt cx="0" cy="0"/>
        </a:xfrm>
      </p:grpSpPr>
      <p:sp>
        <p:nvSpPr>
          <p:cNvPr id="275" name="Google Shape;275;p45"/>
          <p:cNvSpPr txBox="1"/>
          <p:nvPr>
            <p:ph idx="1"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76" name="Google Shape;276;p45"/>
          <p:cNvSpPr txBox="1"/>
          <p:nvPr>
            <p:ph idx="2" type="body"/>
          </p:nvPr>
        </p:nvSpPr>
        <p:spPr>
          <a:xfrm>
            <a:off x="666547" y="1938338"/>
            <a:ext cx="6455100" cy="9906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pic>
        <p:nvPicPr>
          <p:cNvPr id="277" name="Google Shape;277;p45"/>
          <p:cNvPicPr preferRelativeResize="0"/>
          <p:nvPr/>
        </p:nvPicPr>
        <p:blipFill rotWithShape="1">
          <a:blip r:embed="rId2">
            <a:alphaModFix/>
          </a:blip>
          <a:srcRect b="0" l="0" r="0" t="0"/>
          <a:stretch/>
        </p:blipFill>
        <p:spPr>
          <a:xfrm>
            <a:off x="687948" y="4674378"/>
            <a:ext cx="233400" cy="233400"/>
          </a:xfrm>
          <a:prstGeom prst="rect">
            <a:avLst/>
          </a:prstGeom>
          <a:noFill/>
          <a:ln>
            <a:noFill/>
          </a:ln>
        </p:spPr>
      </p:pic>
      <p:sp>
        <p:nvSpPr>
          <p:cNvPr id="278" name="Google Shape;278;p45"/>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dark copy">
  <p:cSld name="Divider dark copy">
    <p:bg>
      <p:bgPr>
        <a:solidFill>
          <a:srgbClr val="FEFDFD"/>
        </a:solidFill>
      </p:bgPr>
    </p:bg>
    <p:spTree>
      <p:nvGrpSpPr>
        <p:cNvPr id="279" name="Shape 279"/>
        <p:cNvGrpSpPr/>
        <p:nvPr/>
      </p:nvGrpSpPr>
      <p:grpSpPr>
        <a:xfrm>
          <a:off x="0" y="0"/>
          <a:ext cx="0" cy="0"/>
          <a:chOff x="0" y="0"/>
          <a:chExt cx="0" cy="0"/>
        </a:xfrm>
      </p:grpSpPr>
      <p:sp>
        <p:nvSpPr>
          <p:cNvPr id="280" name="Google Shape;280;p46"/>
          <p:cNvSpPr txBox="1"/>
          <p:nvPr>
            <p:ph idx="1"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81" name="Google Shape;281;p46"/>
          <p:cNvSpPr txBox="1"/>
          <p:nvPr>
            <p:ph idx="2" type="body"/>
          </p:nvPr>
        </p:nvSpPr>
        <p:spPr>
          <a:xfrm>
            <a:off x="666547" y="1938338"/>
            <a:ext cx="6455100" cy="9906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82" name="Google Shape;282;p46"/>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lg white" showMasterSp="0">
  <p:cSld name="Quote lg white">
    <p:bg>
      <p:bgPr>
        <a:solidFill>
          <a:srgbClr val="FEFDFD"/>
        </a:solidFill>
      </p:bgPr>
    </p:bg>
    <p:spTree>
      <p:nvGrpSpPr>
        <p:cNvPr id="283" name="Shape 283"/>
        <p:cNvGrpSpPr/>
        <p:nvPr/>
      </p:nvGrpSpPr>
      <p:grpSpPr>
        <a:xfrm>
          <a:off x="0" y="0"/>
          <a:ext cx="0" cy="0"/>
          <a:chOff x="0" y="0"/>
          <a:chExt cx="0" cy="0"/>
        </a:xfrm>
      </p:grpSpPr>
      <p:sp>
        <p:nvSpPr>
          <p:cNvPr id="284" name="Google Shape;284;p47"/>
          <p:cNvSpPr txBox="1"/>
          <p:nvPr>
            <p:ph idx="1" type="body"/>
          </p:nvPr>
        </p:nvSpPr>
        <p:spPr>
          <a:xfrm>
            <a:off x="664151" y="876300"/>
            <a:ext cx="7810500" cy="3382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2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2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2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2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2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85" name="Google Shape;285;p47"/>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lg bright" showMasterSp="0">
  <p:cSld name="Quote lg bright">
    <p:spTree>
      <p:nvGrpSpPr>
        <p:cNvPr id="286" name="Shape 286"/>
        <p:cNvGrpSpPr/>
        <p:nvPr/>
      </p:nvGrpSpPr>
      <p:grpSpPr>
        <a:xfrm>
          <a:off x="0" y="0"/>
          <a:ext cx="0" cy="0"/>
          <a:chOff x="0" y="0"/>
          <a:chExt cx="0" cy="0"/>
        </a:xfrm>
      </p:grpSpPr>
      <p:sp>
        <p:nvSpPr>
          <p:cNvPr id="287" name="Google Shape;287;p48"/>
          <p:cNvSpPr txBox="1"/>
          <p:nvPr>
            <p:ph idx="1" type="body"/>
          </p:nvPr>
        </p:nvSpPr>
        <p:spPr>
          <a:xfrm>
            <a:off x="664151" y="876300"/>
            <a:ext cx="7810500" cy="3382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2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2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2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2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2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88" name="Google Shape;288;p48"/>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white" showMasterSp="0">
  <p:cSld name="Bullets white">
    <p:bg>
      <p:bgPr>
        <a:solidFill>
          <a:srgbClr val="FEFDFD"/>
        </a:solidFill>
      </p:bgPr>
    </p:bg>
    <p:spTree>
      <p:nvGrpSpPr>
        <p:cNvPr id="289" name="Shape 289"/>
        <p:cNvGrpSpPr/>
        <p:nvPr/>
      </p:nvGrpSpPr>
      <p:grpSpPr>
        <a:xfrm>
          <a:off x="0" y="0"/>
          <a:ext cx="0" cy="0"/>
          <a:chOff x="0" y="0"/>
          <a:chExt cx="0" cy="0"/>
        </a:xfrm>
      </p:grpSpPr>
      <p:sp>
        <p:nvSpPr>
          <p:cNvPr id="290" name="Google Shape;290;p49"/>
          <p:cNvSpPr txBox="1"/>
          <p:nvPr>
            <p:ph idx="1" type="body"/>
          </p:nvPr>
        </p:nvSpPr>
        <p:spPr>
          <a:xfrm>
            <a:off x="671454" y="649995"/>
            <a:ext cx="6856800" cy="418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91" name="Google Shape;291;p49"/>
          <p:cNvSpPr txBox="1"/>
          <p:nvPr>
            <p:ph idx="2" type="body"/>
          </p:nvPr>
        </p:nvSpPr>
        <p:spPr>
          <a:xfrm>
            <a:off x="671454" y="1683413"/>
            <a:ext cx="6856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92" name="Google Shape;292;p49"/>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dark" showMasterSp="0">
  <p:cSld name="Bullets dark">
    <p:bg>
      <p:bgPr>
        <a:solidFill>
          <a:srgbClr val="1C304A"/>
        </a:solidFill>
      </p:bgPr>
    </p:bg>
    <p:spTree>
      <p:nvGrpSpPr>
        <p:cNvPr id="293" name="Shape 293"/>
        <p:cNvGrpSpPr/>
        <p:nvPr/>
      </p:nvGrpSpPr>
      <p:grpSpPr>
        <a:xfrm>
          <a:off x="0" y="0"/>
          <a:ext cx="0" cy="0"/>
          <a:chOff x="0" y="0"/>
          <a:chExt cx="0" cy="0"/>
        </a:xfrm>
      </p:grpSpPr>
      <p:sp>
        <p:nvSpPr>
          <p:cNvPr id="294" name="Google Shape;294;p50"/>
          <p:cNvSpPr txBox="1"/>
          <p:nvPr>
            <p:ph idx="1" type="body"/>
          </p:nvPr>
        </p:nvSpPr>
        <p:spPr>
          <a:xfrm>
            <a:off x="671454" y="649995"/>
            <a:ext cx="6856800" cy="418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95" name="Google Shape;295;p50"/>
          <p:cNvSpPr txBox="1"/>
          <p:nvPr>
            <p:ph idx="2" type="body"/>
          </p:nvPr>
        </p:nvSpPr>
        <p:spPr>
          <a:xfrm>
            <a:off x="671454" y="1683413"/>
            <a:ext cx="6856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96" name="Google Shape;296;p50"/>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ullets bright" showMasterSp="0">
  <p:cSld name="Image bullets bright">
    <p:spTree>
      <p:nvGrpSpPr>
        <p:cNvPr id="297" name="Shape 297"/>
        <p:cNvGrpSpPr/>
        <p:nvPr/>
      </p:nvGrpSpPr>
      <p:grpSpPr>
        <a:xfrm>
          <a:off x="0" y="0"/>
          <a:ext cx="0" cy="0"/>
          <a:chOff x="0" y="0"/>
          <a:chExt cx="0" cy="0"/>
        </a:xfrm>
      </p:grpSpPr>
      <p:sp>
        <p:nvSpPr>
          <p:cNvPr id="298" name="Google Shape;298;p51"/>
          <p:cNvSpPr/>
          <p:nvPr/>
        </p:nvSpPr>
        <p:spPr>
          <a:xfrm>
            <a:off x="4663976" y="3150731"/>
            <a:ext cx="880500" cy="880500"/>
          </a:xfrm>
          <a:prstGeom prst="ellipse">
            <a:avLst/>
          </a:prstGeom>
          <a:blipFill rotWithShape="1">
            <a:blip r:embed="rId2">
              <a:alphaModFix/>
            </a:blip>
            <a:stretch>
              <a:fillRect b="0" l="0" r="0" t="0"/>
            </a:stretch>
          </a:blip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299" name="Google Shape;299;p51"/>
          <p:cNvSpPr/>
          <p:nvPr/>
        </p:nvSpPr>
        <p:spPr>
          <a:xfrm>
            <a:off x="675405" y="1352231"/>
            <a:ext cx="880500" cy="880500"/>
          </a:xfrm>
          <a:prstGeom prst="ellipse">
            <a:avLst/>
          </a:prstGeom>
          <a:solidFill>
            <a:srgbClr val="FEFDFD"/>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300" name="Google Shape;300;p51"/>
          <p:cNvSpPr/>
          <p:nvPr/>
        </p:nvSpPr>
        <p:spPr>
          <a:xfrm>
            <a:off x="4663976" y="1352231"/>
            <a:ext cx="880500" cy="880500"/>
          </a:xfrm>
          <a:prstGeom prst="ellipse">
            <a:avLst/>
          </a:prstGeom>
          <a:solidFill>
            <a:srgbClr val="FEFDFD"/>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301" name="Google Shape;301;p51"/>
          <p:cNvSpPr txBox="1"/>
          <p:nvPr>
            <p:ph idx="1" type="body"/>
          </p:nvPr>
        </p:nvSpPr>
        <p:spPr>
          <a:xfrm>
            <a:off x="671454" y="649995"/>
            <a:ext cx="6856800" cy="418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02" name="Google Shape;302;p51"/>
          <p:cNvSpPr txBox="1"/>
          <p:nvPr>
            <p:ph idx="2" type="body"/>
          </p:nvPr>
        </p:nvSpPr>
        <p:spPr>
          <a:xfrm>
            <a:off x="1730636" y="1503304"/>
            <a:ext cx="26619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03" name="Google Shape;303;p51"/>
          <p:cNvSpPr txBox="1"/>
          <p:nvPr>
            <p:ph idx="3" type="body"/>
          </p:nvPr>
        </p:nvSpPr>
        <p:spPr>
          <a:xfrm>
            <a:off x="5719207" y="1503304"/>
            <a:ext cx="26619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04" name="Google Shape;304;p51"/>
          <p:cNvSpPr/>
          <p:nvPr/>
        </p:nvSpPr>
        <p:spPr>
          <a:xfrm>
            <a:off x="668026" y="3150102"/>
            <a:ext cx="880500" cy="880500"/>
          </a:xfrm>
          <a:prstGeom prst="ellipse">
            <a:avLst/>
          </a:prstGeom>
          <a:solidFill>
            <a:srgbClr val="FEFDFD"/>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305" name="Google Shape;305;p51"/>
          <p:cNvSpPr txBox="1"/>
          <p:nvPr>
            <p:ph idx="4" type="body"/>
          </p:nvPr>
        </p:nvSpPr>
        <p:spPr>
          <a:xfrm>
            <a:off x="1723257" y="3301176"/>
            <a:ext cx="26619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06" name="Google Shape;306;p51"/>
          <p:cNvSpPr txBox="1"/>
          <p:nvPr>
            <p:ph idx="5" type="body"/>
          </p:nvPr>
        </p:nvSpPr>
        <p:spPr>
          <a:xfrm>
            <a:off x="5711829" y="3301176"/>
            <a:ext cx="26619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07" name="Google Shape;307;p51"/>
          <p:cNvSpPr/>
          <p:nvPr>
            <p:ph idx="6" type="pic"/>
          </p:nvPr>
        </p:nvSpPr>
        <p:spPr>
          <a:xfrm>
            <a:off x="4864888" y="1569458"/>
            <a:ext cx="478500" cy="4458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08" name="Google Shape;308;p51"/>
          <p:cNvSpPr/>
          <p:nvPr>
            <p:ph idx="7" type="pic"/>
          </p:nvPr>
        </p:nvSpPr>
        <p:spPr>
          <a:xfrm>
            <a:off x="848891" y="1516192"/>
            <a:ext cx="517800" cy="5178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09" name="Google Shape;309;p51"/>
          <p:cNvSpPr/>
          <p:nvPr>
            <p:ph idx="8" type="pic"/>
          </p:nvPr>
        </p:nvSpPr>
        <p:spPr>
          <a:xfrm>
            <a:off x="829841" y="3305167"/>
            <a:ext cx="571500" cy="5715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10" name="Google Shape;310;p51"/>
          <p:cNvSpPr/>
          <p:nvPr>
            <p:ph idx="9" type="pic"/>
          </p:nvPr>
        </p:nvSpPr>
        <p:spPr>
          <a:xfrm>
            <a:off x="4864888" y="3351643"/>
            <a:ext cx="478500" cy="4785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11" name="Google Shape;311;p51"/>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hite">
  <p:cSld name="TITLE_AND_BODY_2_1">
    <p:bg>
      <p:bgPr>
        <a:solidFill>
          <a:srgbClr val="FFFFFF"/>
        </a:solidFill>
      </p:bgPr>
    </p:bg>
    <p:spTree>
      <p:nvGrpSpPr>
        <p:cNvPr id="29" name="Shape 29"/>
        <p:cNvGrpSpPr/>
        <p:nvPr/>
      </p:nvGrpSpPr>
      <p:grpSpPr>
        <a:xfrm>
          <a:off x="0" y="0"/>
          <a:ext cx="0" cy="0"/>
          <a:chOff x="0" y="0"/>
          <a:chExt cx="0" cy="0"/>
        </a:xfrm>
      </p:grpSpPr>
      <p:sp>
        <p:nvSpPr>
          <p:cNvPr id="30" name="Google Shape;30;p6"/>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6"/>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2" name="Google Shape;32;p6"/>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046B99"/>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33" name="Google Shape;33;p6"/>
          <p:cNvPicPr preferRelativeResize="0"/>
          <p:nvPr/>
        </p:nvPicPr>
        <p:blipFill>
          <a:blip r:embed="rId2">
            <a:alphaModFix/>
          </a:blip>
          <a:stretch>
            <a:fillRect/>
          </a:stretch>
        </p:blipFill>
        <p:spPr>
          <a:xfrm>
            <a:off x="825500" y="4566350"/>
            <a:ext cx="201375" cy="201375"/>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ullets white" showMasterSp="0">
  <p:cSld name="Image bullets white">
    <p:bg>
      <p:bgPr>
        <a:solidFill>
          <a:srgbClr val="FEFDFD"/>
        </a:solidFill>
      </p:bgPr>
    </p:bg>
    <p:spTree>
      <p:nvGrpSpPr>
        <p:cNvPr id="312" name="Shape 312"/>
        <p:cNvGrpSpPr/>
        <p:nvPr/>
      </p:nvGrpSpPr>
      <p:grpSpPr>
        <a:xfrm>
          <a:off x="0" y="0"/>
          <a:ext cx="0" cy="0"/>
          <a:chOff x="0" y="0"/>
          <a:chExt cx="0" cy="0"/>
        </a:xfrm>
      </p:grpSpPr>
      <p:sp>
        <p:nvSpPr>
          <p:cNvPr id="313" name="Google Shape;313;p52"/>
          <p:cNvSpPr txBox="1"/>
          <p:nvPr>
            <p:ph idx="1" type="body"/>
          </p:nvPr>
        </p:nvSpPr>
        <p:spPr>
          <a:xfrm>
            <a:off x="671454" y="649995"/>
            <a:ext cx="6856800" cy="418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14" name="Google Shape;314;p52"/>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
        <p:nvSpPr>
          <p:cNvPr id="315" name="Google Shape;315;p52"/>
          <p:cNvSpPr/>
          <p:nvPr/>
        </p:nvSpPr>
        <p:spPr>
          <a:xfrm>
            <a:off x="4663976" y="3150731"/>
            <a:ext cx="880500" cy="880500"/>
          </a:xfrm>
          <a:prstGeom prst="ellipse">
            <a:avLst/>
          </a:prstGeom>
          <a:solidFill>
            <a:srgbClr val="00CFFF"/>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316" name="Google Shape;316;p52"/>
          <p:cNvSpPr/>
          <p:nvPr/>
        </p:nvSpPr>
        <p:spPr>
          <a:xfrm>
            <a:off x="675405" y="1352231"/>
            <a:ext cx="880500" cy="880500"/>
          </a:xfrm>
          <a:prstGeom prst="ellipse">
            <a:avLst/>
          </a:prstGeom>
          <a:solidFill>
            <a:srgbClr val="00CFFF"/>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317" name="Google Shape;317;p52"/>
          <p:cNvSpPr/>
          <p:nvPr/>
        </p:nvSpPr>
        <p:spPr>
          <a:xfrm>
            <a:off x="4663976" y="1352231"/>
            <a:ext cx="880500" cy="880500"/>
          </a:xfrm>
          <a:prstGeom prst="ellipse">
            <a:avLst/>
          </a:prstGeom>
          <a:solidFill>
            <a:srgbClr val="00CFFF"/>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318" name="Google Shape;318;p52"/>
          <p:cNvSpPr txBox="1"/>
          <p:nvPr>
            <p:ph idx="2" type="body"/>
          </p:nvPr>
        </p:nvSpPr>
        <p:spPr>
          <a:xfrm>
            <a:off x="1730636" y="1503304"/>
            <a:ext cx="26619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19" name="Google Shape;319;p52"/>
          <p:cNvSpPr txBox="1"/>
          <p:nvPr>
            <p:ph idx="3" type="body"/>
          </p:nvPr>
        </p:nvSpPr>
        <p:spPr>
          <a:xfrm>
            <a:off x="5719207" y="1503304"/>
            <a:ext cx="26619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20" name="Google Shape;320;p52"/>
          <p:cNvSpPr/>
          <p:nvPr/>
        </p:nvSpPr>
        <p:spPr>
          <a:xfrm>
            <a:off x="668026" y="3150102"/>
            <a:ext cx="880500" cy="880500"/>
          </a:xfrm>
          <a:prstGeom prst="ellipse">
            <a:avLst/>
          </a:prstGeom>
          <a:solidFill>
            <a:srgbClr val="00CFFF"/>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321" name="Google Shape;321;p52"/>
          <p:cNvSpPr txBox="1"/>
          <p:nvPr>
            <p:ph idx="4" type="body"/>
          </p:nvPr>
        </p:nvSpPr>
        <p:spPr>
          <a:xfrm>
            <a:off x="1723257" y="3301176"/>
            <a:ext cx="26619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22" name="Google Shape;322;p52"/>
          <p:cNvSpPr txBox="1"/>
          <p:nvPr>
            <p:ph idx="5" type="body"/>
          </p:nvPr>
        </p:nvSpPr>
        <p:spPr>
          <a:xfrm>
            <a:off x="5711829" y="3301176"/>
            <a:ext cx="26619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23" name="Google Shape;323;p52"/>
          <p:cNvSpPr/>
          <p:nvPr>
            <p:ph idx="6" type="pic"/>
          </p:nvPr>
        </p:nvSpPr>
        <p:spPr>
          <a:xfrm>
            <a:off x="4864888" y="1569458"/>
            <a:ext cx="478500" cy="4458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24" name="Google Shape;324;p52"/>
          <p:cNvSpPr/>
          <p:nvPr>
            <p:ph idx="7" type="pic"/>
          </p:nvPr>
        </p:nvSpPr>
        <p:spPr>
          <a:xfrm>
            <a:off x="848891" y="1516192"/>
            <a:ext cx="517800" cy="5178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25" name="Google Shape;325;p52"/>
          <p:cNvSpPr/>
          <p:nvPr>
            <p:ph idx="8" type="pic"/>
          </p:nvPr>
        </p:nvSpPr>
        <p:spPr>
          <a:xfrm>
            <a:off x="829841" y="3305167"/>
            <a:ext cx="571500" cy="5715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26" name="Google Shape;326;p52"/>
          <p:cNvSpPr/>
          <p:nvPr>
            <p:ph idx="9" type="pic"/>
          </p:nvPr>
        </p:nvSpPr>
        <p:spPr>
          <a:xfrm>
            <a:off x="4864888" y="3351643"/>
            <a:ext cx="478500" cy="4785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boxes dark" showMasterSp="0">
  <p:cSld name="Numbered boxes dark">
    <p:bg>
      <p:bgPr>
        <a:solidFill>
          <a:srgbClr val="1C304A"/>
        </a:solidFill>
      </p:bgPr>
    </p:bg>
    <p:spTree>
      <p:nvGrpSpPr>
        <p:cNvPr id="327" name="Shape 327"/>
        <p:cNvGrpSpPr/>
        <p:nvPr/>
      </p:nvGrpSpPr>
      <p:grpSpPr>
        <a:xfrm>
          <a:off x="0" y="0"/>
          <a:ext cx="0" cy="0"/>
          <a:chOff x="0" y="0"/>
          <a:chExt cx="0" cy="0"/>
        </a:xfrm>
      </p:grpSpPr>
      <p:sp>
        <p:nvSpPr>
          <p:cNvPr id="328" name="Google Shape;328;p53"/>
          <p:cNvSpPr txBox="1"/>
          <p:nvPr>
            <p:ph idx="1"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29" name="Google Shape;329;p53"/>
          <p:cNvSpPr txBox="1"/>
          <p:nvPr>
            <p:ph idx="2" type="body"/>
          </p:nvPr>
        </p:nvSpPr>
        <p:spPr>
          <a:xfrm>
            <a:off x="669722" y="945387"/>
            <a:ext cx="7450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30" name="Google Shape;330;p53"/>
          <p:cNvSpPr txBox="1"/>
          <p:nvPr>
            <p:ph idx="3" type="body"/>
          </p:nvPr>
        </p:nvSpPr>
        <p:spPr>
          <a:xfrm>
            <a:off x="693415" y="1905000"/>
            <a:ext cx="1473300" cy="2194500"/>
          </a:xfrm>
          <a:prstGeom prst="rect">
            <a:avLst/>
          </a:prstGeom>
          <a:solidFill>
            <a:srgbClr val="00CFFF"/>
          </a:solidFill>
          <a:ln>
            <a:noFill/>
          </a:ln>
        </p:spPr>
        <p:txBody>
          <a:bodyPr anchorCtr="0" anchor="t" bIns="34275" lIns="34275" spcFirstLastPara="1" rIns="34275" wrap="square" tIns="34275">
            <a:noAutofit/>
          </a:bodyPr>
          <a:lstStyle>
            <a:lvl1pPr indent="-228600" lvl="0" marL="457200" marR="0" rtl="0" algn="l">
              <a:lnSpc>
                <a:spcPct val="80000"/>
              </a:lnSpc>
              <a:spcBef>
                <a:spcPts val="0"/>
              </a:spcBef>
              <a:spcAft>
                <a:spcPts val="0"/>
              </a:spcAft>
              <a:buClr>
                <a:srgbClr val="1C304A"/>
              </a:buClr>
              <a:buSzPts val="500"/>
              <a:buFont typeface="Helvetica Neue"/>
              <a:buNone/>
              <a:defRPr b="1" i="0" sz="75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31" name="Google Shape;331;p53"/>
          <p:cNvSpPr txBox="1"/>
          <p:nvPr>
            <p:ph idx="4" type="body"/>
          </p:nvPr>
        </p:nvSpPr>
        <p:spPr>
          <a:xfrm>
            <a:off x="785609"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32" name="Google Shape;332;p53"/>
          <p:cNvSpPr txBox="1"/>
          <p:nvPr>
            <p:ph idx="5" type="body"/>
          </p:nvPr>
        </p:nvSpPr>
        <p:spPr>
          <a:xfrm>
            <a:off x="2265623" y="1905000"/>
            <a:ext cx="1473300" cy="2194500"/>
          </a:xfrm>
          <a:prstGeom prst="rect">
            <a:avLst/>
          </a:prstGeom>
          <a:solidFill>
            <a:srgbClr val="00CFFF"/>
          </a:solidFill>
          <a:ln>
            <a:noFill/>
          </a:ln>
        </p:spPr>
        <p:txBody>
          <a:bodyPr anchorCtr="0" anchor="t" bIns="34275" lIns="34275" spcFirstLastPara="1" rIns="34275" wrap="square" tIns="34275">
            <a:noAutofit/>
          </a:bodyPr>
          <a:lstStyle>
            <a:lvl1pPr indent="-228600" lvl="0" marL="457200" marR="0" rtl="0" algn="l">
              <a:lnSpc>
                <a:spcPct val="80000"/>
              </a:lnSpc>
              <a:spcBef>
                <a:spcPts val="0"/>
              </a:spcBef>
              <a:spcAft>
                <a:spcPts val="0"/>
              </a:spcAft>
              <a:buClr>
                <a:srgbClr val="1C304A"/>
              </a:buClr>
              <a:buSzPts val="500"/>
              <a:buFont typeface="Helvetica Neue"/>
              <a:buNone/>
              <a:defRPr b="1" i="0" sz="75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33" name="Google Shape;333;p53"/>
          <p:cNvSpPr txBox="1"/>
          <p:nvPr>
            <p:ph idx="6" type="body"/>
          </p:nvPr>
        </p:nvSpPr>
        <p:spPr>
          <a:xfrm>
            <a:off x="2357817"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34" name="Google Shape;334;p53"/>
          <p:cNvSpPr txBox="1"/>
          <p:nvPr>
            <p:ph idx="7" type="body"/>
          </p:nvPr>
        </p:nvSpPr>
        <p:spPr>
          <a:xfrm>
            <a:off x="3834700" y="1905000"/>
            <a:ext cx="1473300" cy="2194500"/>
          </a:xfrm>
          <a:prstGeom prst="rect">
            <a:avLst/>
          </a:prstGeom>
          <a:solidFill>
            <a:srgbClr val="00CFFF"/>
          </a:solidFill>
          <a:ln>
            <a:noFill/>
          </a:ln>
        </p:spPr>
        <p:txBody>
          <a:bodyPr anchorCtr="0" anchor="t" bIns="34275" lIns="34275" spcFirstLastPara="1" rIns="34275" wrap="square" tIns="34275">
            <a:noAutofit/>
          </a:bodyPr>
          <a:lstStyle>
            <a:lvl1pPr indent="-228600" lvl="0" marL="457200" marR="0" rtl="0" algn="l">
              <a:lnSpc>
                <a:spcPct val="80000"/>
              </a:lnSpc>
              <a:spcBef>
                <a:spcPts val="0"/>
              </a:spcBef>
              <a:spcAft>
                <a:spcPts val="0"/>
              </a:spcAft>
              <a:buClr>
                <a:srgbClr val="1C304A"/>
              </a:buClr>
              <a:buSzPts val="500"/>
              <a:buFont typeface="Helvetica Neue"/>
              <a:buNone/>
              <a:defRPr b="1" i="0" sz="75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35" name="Google Shape;335;p53"/>
          <p:cNvSpPr txBox="1"/>
          <p:nvPr>
            <p:ph idx="8" type="body"/>
          </p:nvPr>
        </p:nvSpPr>
        <p:spPr>
          <a:xfrm>
            <a:off x="3926894"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36" name="Google Shape;336;p53"/>
          <p:cNvSpPr txBox="1"/>
          <p:nvPr>
            <p:ph idx="9" type="body"/>
          </p:nvPr>
        </p:nvSpPr>
        <p:spPr>
          <a:xfrm>
            <a:off x="5407516" y="1905000"/>
            <a:ext cx="1473300" cy="2194500"/>
          </a:xfrm>
          <a:prstGeom prst="rect">
            <a:avLst/>
          </a:prstGeom>
          <a:solidFill>
            <a:srgbClr val="00CFFF"/>
          </a:solidFill>
          <a:ln>
            <a:noFill/>
          </a:ln>
        </p:spPr>
        <p:txBody>
          <a:bodyPr anchorCtr="0" anchor="t" bIns="34275" lIns="34275" spcFirstLastPara="1" rIns="34275" wrap="square" tIns="34275">
            <a:noAutofit/>
          </a:bodyPr>
          <a:lstStyle>
            <a:lvl1pPr indent="-228600" lvl="0" marL="457200" marR="0" rtl="0" algn="l">
              <a:lnSpc>
                <a:spcPct val="80000"/>
              </a:lnSpc>
              <a:spcBef>
                <a:spcPts val="0"/>
              </a:spcBef>
              <a:spcAft>
                <a:spcPts val="0"/>
              </a:spcAft>
              <a:buClr>
                <a:srgbClr val="1C304A"/>
              </a:buClr>
              <a:buSzPts val="500"/>
              <a:buFont typeface="Helvetica Neue"/>
              <a:buNone/>
              <a:defRPr b="1" i="0" sz="75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37" name="Google Shape;337;p53"/>
          <p:cNvSpPr txBox="1"/>
          <p:nvPr>
            <p:ph idx="13" type="body"/>
          </p:nvPr>
        </p:nvSpPr>
        <p:spPr>
          <a:xfrm>
            <a:off x="5499710"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38" name="Google Shape;338;p53"/>
          <p:cNvSpPr txBox="1"/>
          <p:nvPr>
            <p:ph idx="14" type="body"/>
          </p:nvPr>
        </p:nvSpPr>
        <p:spPr>
          <a:xfrm>
            <a:off x="6981355" y="1905000"/>
            <a:ext cx="1473300" cy="2194500"/>
          </a:xfrm>
          <a:prstGeom prst="rect">
            <a:avLst/>
          </a:prstGeom>
          <a:solidFill>
            <a:srgbClr val="00CFFF"/>
          </a:solidFill>
          <a:ln>
            <a:noFill/>
          </a:ln>
        </p:spPr>
        <p:txBody>
          <a:bodyPr anchorCtr="0" anchor="t" bIns="34275" lIns="34275" spcFirstLastPara="1" rIns="34275" wrap="square" tIns="34275">
            <a:noAutofit/>
          </a:bodyPr>
          <a:lstStyle>
            <a:lvl1pPr indent="-228600" lvl="0" marL="457200" marR="0" rtl="0" algn="l">
              <a:lnSpc>
                <a:spcPct val="80000"/>
              </a:lnSpc>
              <a:spcBef>
                <a:spcPts val="0"/>
              </a:spcBef>
              <a:spcAft>
                <a:spcPts val="0"/>
              </a:spcAft>
              <a:buClr>
                <a:srgbClr val="1C304A"/>
              </a:buClr>
              <a:buSzPts val="500"/>
              <a:buFont typeface="Helvetica Neue"/>
              <a:buNone/>
              <a:defRPr b="1" i="0" sz="75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39" name="Google Shape;339;p53"/>
          <p:cNvSpPr txBox="1"/>
          <p:nvPr>
            <p:ph idx="15" type="body"/>
          </p:nvPr>
        </p:nvSpPr>
        <p:spPr>
          <a:xfrm>
            <a:off x="7073549"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40" name="Google Shape;340;p53"/>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boxes dark highlight" showMasterSp="0">
  <p:cSld name="Numbered boxes dark highlight">
    <p:bg>
      <p:bgPr>
        <a:solidFill>
          <a:srgbClr val="1C304A"/>
        </a:solidFill>
      </p:bgPr>
    </p:bg>
    <p:spTree>
      <p:nvGrpSpPr>
        <p:cNvPr id="341" name="Shape 341"/>
        <p:cNvGrpSpPr/>
        <p:nvPr/>
      </p:nvGrpSpPr>
      <p:grpSpPr>
        <a:xfrm>
          <a:off x="0" y="0"/>
          <a:ext cx="0" cy="0"/>
          <a:chOff x="0" y="0"/>
          <a:chExt cx="0" cy="0"/>
        </a:xfrm>
      </p:grpSpPr>
      <p:sp>
        <p:nvSpPr>
          <p:cNvPr id="342" name="Google Shape;342;p54"/>
          <p:cNvSpPr txBox="1"/>
          <p:nvPr>
            <p:ph idx="1"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43" name="Google Shape;343;p54"/>
          <p:cNvSpPr txBox="1"/>
          <p:nvPr>
            <p:ph idx="2" type="body"/>
          </p:nvPr>
        </p:nvSpPr>
        <p:spPr>
          <a:xfrm>
            <a:off x="669722" y="945387"/>
            <a:ext cx="7450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44" name="Google Shape;344;p54"/>
          <p:cNvSpPr txBox="1"/>
          <p:nvPr>
            <p:ph idx="3" type="body"/>
          </p:nvPr>
        </p:nvSpPr>
        <p:spPr>
          <a:xfrm>
            <a:off x="693415" y="1905000"/>
            <a:ext cx="1473300" cy="2194500"/>
          </a:xfrm>
          <a:prstGeom prst="rect">
            <a:avLst/>
          </a:prstGeom>
          <a:solidFill>
            <a:srgbClr val="FEFDFD"/>
          </a:solidFill>
          <a:ln>
            <a:noFill/>
          </a:ln>
        </p:spPr>
        <p:txBody>
          <a:bodyPr anchorCtr="0" anchor="t" bIns="34275" lIns="34275" spcFirstLastPara="1" rIns="34275" wrap="square" tIns="34275">
            <a:noAutofit/>
          </a:bodyPr>
          <a:lstStyle>
            <a:lvl1pPr indent="-228600" lvl="0" marL="457200" marR="0" rtl="0" algn="l">
              <a:lnSpc>
                <a:spcPct val="80000"/>
              </a:lnSpc>
              <a:spcBef>
                <a:spcPts val="0"/>
              </a:spcBef>
              <a:spcAft>
                <a:spcPts val="0"/>
              </a:spcAft>
              <a:buClr>
                <a:srgbClr val="046B99"/>
              </a:buClr>
              <a:buSzPts val="500"/>
              <a:buFont typeface="Helvetica Neue"/>
              <a:buNone/>
              <a:defRPr b="1" i="0" sz="7500" u="none" cap="none" strike="noStrike">
                <a:solidFill>
                  <a:srgbClr val="046B99"/>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45" name="Google Shape;345;p54"/>
          <p:cNvSpPr txBox="1"/>
          <p:nvPr>
            <p:ph idx="4" type="body"/>
          </p:nvPr>
        </p:nvSpPr>
        <p:spPr>
          <a:xfrm>
            <a:off x="785609"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46" name="Google Shape;346;p54"/>
          <p:cNvSpPr txBox="1"/>
          <p:nvPr>
            <p:ph idx="5" type="body"/>
          </p:nvPr>
        </p:nvSpPr>
        <p:spPr>
          <a:xfrm>
            <a:off x="2265623" y="1905000"/>
            <a:ext cx="1473300" cy="2194500"/>
          </a:xfrm>
          <a:prstGeom prst="rect">
            <a:avLst/>
          </a:prstGeom>
          <a:solidFill>
            <a:srgbClr val="00CFFF"/>
          </a:solidFill>
          <a:ln>
            <a:noFill/>
          </a:ln>
        </p:spPr>
        <p:txBody>
          <a:bodyPr anchorCtr="0" anchor="t" bIns="34275" lIns="34275" spcFirstLastPara="1" rIns="34275" wrap="square" tIns="34275">
            <a:noAutofit/>
          </a:bodyPr>
          <a:lstStyle>
            <a:lvl1pPr indent="-228600" lvl="0" marL="457200" marR="0" rtl="0" algn="l">
              <a:lnSpc>
                <a:spcPct val="80000"/>
              </a:lnSpc>
              <a:spcBef>
                <a:spcPts val="0"/>
              </a:spcBef>
              <a:spcAft>
                <a:spcPts val="0"/>
              </a:spcAft>
              <a:buClr>
                <a:srgbClr val="1C304A"/>
              </a:buClr>
              <a:buSzPts val="500"/>
              <a:buFont typeface="Helvetica Neue"/>
              <a:buNone/>
              <a:defRPr b="1" i="0" sz="75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47" name="Google Shape;347;p54"/>
          <p:cNvSpPr txBox="1"/>
          <p:nvPr>
            <p:ph idx="6" type="body"/>
          </p:nvPr>
        </p:nvSpPr>
        <p:spPr>
          <a:xfrm>
            <a:off x="2357817"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48" name="Google Shape;348;p54"/>
          <p:cNvSpPr txBox="1"/>
          <p:nvPr>
            <p:ph idx="7" type="body"/>
          </p:nvPr>
        </p:nvSpPr>
        <p:spPr>
          <a:xfrm>
            <a:off x="3834700" y="1905000"/>
            <a:ext cx="1473300" cy="2194500"/>
          </a:xfrm>
          <a:prstGeom prst="rect">
            <a:avLst/>
          </a:prstGeom>
          <a:solidFill>
            <a:srgbClr val="00CFFF"/>
          </a:solidFill>
          <a:ln>
            <a:noFill/>
          </a:ln>
        </p:spPr>
        <p:txBody>
          <a:bodyPr anchorCtr="0" anchor="t" bIns="34275" lIns="34275" spcFirstLastPara="1" rIns="34275" wrap="square" tIns="34275">
            <a:noAutofit/>
          </a:bodyPr>
          <a:lstStyle>
            <a:lvl1pPr indent="-228600" lvl="0" marL="457200" marR="0" rtl="0" algn="l">
              <a:lnSpc>
                <a:spcPct val="80000"/>
              </a:lnSpc>
              <a:spcBef>
                <a:spcPts val="0"/>
              </a:spcBef>
              <a:spcAft>
                <a:spcPts val="0"/>
              </a:spcAft>
              <a:buClr>
                <a:srgbClr val="1C304A"/>
              </a:buClr>
              <a:buSzPts val="500"/>
              <a:buFont typeface="Helvetica Neue"/>
              <a:buNone/>
              <a:defRPr b="1" i="0" sz="75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49" name="Google Shape;349;p54"/>
          <p:cNvSpPr txBox="1"/>
          <p:nvPr>
            <p:ph idx="8" type="body"/>
          </p:nvPr>
        </p:nvSpPr>
        <p:spPr>
          <a:xfrm>
            <a:off x="3926894"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50" name="Google Shape;350;p54"/>
          <p:cNvSpPr txBox="1"/>
          <p:nvPr>
            <p:ph idx="9" type="body"/>
          </p:nvPr>
        </p:nvSpPr>
        <p:spPr>
          <a:xfrm>
            <a:off x="5407516" y="1905000"/>
            <a:ext cx="1473300" cy="2194500"/>
          </a:xfrm>
          <a:prstGeom prst="rect">
            <a:avLst/>
          </a:prstGeom>
          <a:solidFill>
            <a:srgbClr val="00CFFF"/>
          </a:solidFill>
          <a:ln>
            <a:noFill/>
          </a:ln>
        </p:spPr>
        <p:txBody>
          <a:bodyPr anchorCtr="0" anchor="t" bIns="34275" lIns="34275" spcFirstLastPara="1" rIns="34275" wrap="square" tIns="34275">
            <a:noAutofit/>
          </a:bodyPr>
          <a:lstStyle>
            <a:lvl1pPr indent="-228600" lvl="0" marL="457200" marR="0" rtl="0" algn="l">
              <a:lnSpc>
                <a:spcPct val="80000"/>
              </a:lnSpc>
              <a:spcBef>
                <a:spcPts val="0"/>
              </a:spcBef>
              <a:spcAft>
                <a:spcPts val="0"/>
              </a:spcAft>
              <a:buClr>
                <a:srgbClr val="1C304A"/>
              </a:buClr>
              <a:buSzPts val="500"/>
              <a:buFont typeface="Helvetica Neue"/>
              <a:buNone/>
              <a:defRPr b="1" i="0" sz="75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51" name="Google Shape;351;p54"/>
          <p:cNvSpPr txBox="1"/>
          <p:nvPr>
            <p:ph idx="13" type="body"/>
          </p:nvPr>
        </p:nvSpPr>
        <p:spPr>
          <a:xfrm>
            <a:off x="5499710"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52" name="Google Shape;352;p54"/>
          <p:cNvSpPr txBox="1"/>
          <p:nvPr>
            <p:ph idx="14" type="body"/>
          </p:nvPr>
        </p:nvSpPr>
        <p:spPr>
          <a:xfrm>
            <a:off x="6981355" y="1905000"/>
            <a:ext cx="1473300" cy="2194500"/>
          </a:xfrm>
          <a:prstGeom prst="rect">
            <a:avLst/>
          </a:prstGeom>
          <a:solidFill>
            <a:srgbClr val="00CFFF"/>
          </a:solidFill>
          <a:ln>
            <a:noFill/>
          </a:ln>
        </p:spPr>
        <p:txBody>
          <a:bodyPr anchorCtr="0" anchor="t" bIns="34275" lIns="34275" spcFirstLastPara="1" rIns="34275" wrap="square" tIns="34275">
            <a:noAutofit/>
          </a:bodyPr>
          <a:lstStyle>
            <a:lvl1pPr indent="-228600" lvl="0" marL="457200" marR="0" rtl="0" algn="l">
              <a:lnSpc>
                <a:spcPct val="80000"/>
              </a:lnSpc>
              <a:spcBef>
                <a:spcPts val="0"/>
              </a:spcBef>
              <a:spcAft>
                <a:spcPts val="0"/>
              </a:spcAft>
              <a:buClr>
                <a:srgbClr val="1C304A"/>
              </a:buClr>
              <a:buSzPts val="500"/>
              <a:buFont typeface="Helvetica Neue"/>
              <a:buNone/>
              <a:defRPr b="1" i="0" sz="75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53" name="Google Shape;353;p54"/>
          <p:cNvSpPr txBox="1"/>
          <p:nvPr>
            <p:ph idx="15" type="body"/>
          </p:nvPr>
        </p:nvSpPr>
        <p:spPr>
          <a:xfrm>
            <a:off x="7073549"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54" name="Google Shape;354;p54"/>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boxes white" showMasterSp="0">
  <p:cSld name="Numbered boxes white">
    <p:bg>
      <p:bgPr>
        <a:solidFill>
          <a:srgbClr val="FEFDFD"/>
        </a:solidFill>
      </p:bgPr>
    </p:bg>
    <p:spTree>
      <p:nvGrpSpPr>
        <p:cNvPr id="355" name="Shape 355"/>
        <p:cNvGrpSpPr/>
        <p:nvPr/>
      </p:nvGrpSpPr>
      <p:grpSpPr>
        <a:xfrm>
          <a:off x="0" y="0"/>
          <a:ext cx="0" cy="0"/>
          <a:chOff x="0" y="0"/>
          <a:chExt cx="0" cy="0"/>
        </a:xfrm>
      </p:grpSpPr>
      <p:sp>
        <p:nvSpPr>
          <p:cNvPr id="356" name="Google Shape;356;p55"/>
          <p:cNvSpPr txBox="1"/>
          <p:nvPr>
            <p:ph idx="1"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57" name="Google Shape;357;p55"/>
          <p:cNvSpPr txBox="1"/>
          <p:nvPr>
            <p:ph idx="2" type="body"/>
          </p:nvPr>
        </p:nvSpPr>
        <p:spPr>
          <a:xfrm>
            <a:off x="669722" y="945387"/>
            <a:ext cx="7450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58" name="Google Shape;358;p55"/>
          <p:cNvSpPr txBox="1"/>
          <p:nvPr>
            <p:ph idx="3" type="body"/>
          </p:nvPr>
        </p:nvSpPr>
        <p:spPr>
          <a:xfrm>
            <a:off x="693415" y="1905000"/>
            <a:ext cx="1473300" cy="2194500"/>
          </a:xfrm>
          <a:prstGeom prst="rect">
            <a:avLst/>
          </a:prstGeom>
          <a:solidFill>
            <a:srgbClr val="1C304A"/>
          </a:solid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59" name="Google Shape;359;p55"/>
          <p:cNvSpPr txBox="1"/>
          <p:nvPr>
            <p:ph idx="4" type="body"/>
          </p:nvPr>
        </p:nvSpPr>
        <p:spPr>
          <a:xfrm>
            <a:off x="785609"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60" name="Google Shape;360;p55"/>
          <p:cNvSpPr txBox="1"/>
          <p:nvPr>
            <p:ph idx="5" type="body"/>
          </p:nvPr>
        </p:nvSpPr>
        <p:spPr>
          <a:xfrm>
            <a:off x="2265623" y="1905000"/>
            <a:ext cx="1473300" cy="2194500"/>
          </a:xfrm>
          <a:prstGeom prst="rect">
            <a:avLst/>
          </a:prstGeom>
          <a:solidFill>
            <a:srgbClr val="1C304A"/>
          </a:solid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61" name="Google Shape;361;p55"/>
          <p:cNvSpPr txBox="1"/>
          <p:nvPr>
            <p:ph idx="6" type="body"/>
          </p:nvPr>
        </p:nvSpPr>
        <p:spPr>
          <a:xfrm>
            <a:off x="2357817"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62" name="Google Shape;362;p55"/>
          <p:cNvSpPr txBox="1"/>
          <p:nvPr>
            <p:ph idx="7" type="body"/>
          </p:nvPr>
        </p:nvSpPr>
        <p:spPr>
          <a:xfrm>
            <a:off x="3834700" y="1905000"/>
            <a:ext cx="1473300" cy="2194500"/>
          </a:xfrm>
          <a:prstGeom prst="rect">
            <a:avLst/>
          </a:prstGeom>
          <a:solidFill>
            <a:srgbClr val="1C304A"/>
          </a:solid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63" name="Google Shape;363;p55"/>
          <p:cNvSpPr txBox="1"/>
          <p:nvPr>
            <p:ph idx="8" type="body"/>
          </p:nvPr>
        </p:nvSpPr>
        <p:spPr>
          <a:xfrm>
            <a:off x="3926894"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64" name="Google Shape;364;p55"/>
          <p:cNvSpPr txBox="1"/>
          <p:nvPr>
            <p:ph idx="9" type="body"/>
          </p:nvPr>
        </p:nvSpPr>
        <p:spPr>
          <a:xfrm>
            <a:off x="5407516" y="1905000"/>
            <a:ext cx="1473300" cy="2194500"/>
          </a:xfrm>
          <a:prstGeom prst="rect">
            <a:avLst/>
          </a:prstGeom>
          <a:solidFill>
            <a:srgbClr val="1C304A"/>
          </a:solid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65" name="Google Shape;365;p55"/>
          <p:cNvSpPr txBox="1"/>
          <p:nvPr>
            <p:ph idx="13" type="body"/>
          </p:nvPr>
        </p:nvSpPr>
        <p:spPr>
          <a:xfrm>
            <a:off x="5499710"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66" name="Google Shape;366;p55"/>
          <p:cNvSpPr txBox="1"/>
          <p:nvPr>
            <p:ph idx="14" type="body"/>
          </p:nvPr>
        </p:nvSpPr>
        <p:spPr>
          <a:xfrm>
            <a:off x="6981355" y="1905000"/>
            <a:ext cx="1473300" cy="2194500"/>
          </a:xfrm>
          <a:prstGeom prst="rect">
            <a:avLst/>
          </a:prstGeom>
          <a:solidFill>
            <a:srgbClr val="1C304A"/>
          </a:solid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67" name="Google Shape;367;p55"/>
          <p:cNvSpPr txBox="1"/>
          <p:nvPr>
            <p:ph idx="15" type="body"/>
          </p:nvPr>
        </p:nvSpPr>
        <p:spPr>
          <a:xfrm>
            <a:off x="7073549"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68" name="Google Shape;368;p55"/>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boxes white highilght" showMasterSp="0">
  <p:cSld name="Numbered boxes white highilght">
    <p:bg>
      <p:bgPr>
        <a:solidFill>
          <a:srgbClr val="FEFDFD"/>
        </a:solidFill>
      </p:bgPr>
    </p:bg>
    <p:spTree>
      <p:nvGrpSpPr>
        <p:cNvPr id="369" name="Shape 369"/>
        <p:cNvGrpSpPr/>
        <p:nvPr/>
      </p:nvGrpSpPr>
      <p:grpSpPr>
        <a:xfrm>
          <a:off x="0" y="0"/>
          <a:ext cx="0" cy="0"/>
          <a:chOff x="0" y="0"/>
          <a:chExt cx="0" cy="0"/>
        </a:xfrm>
      </p:grpSpPr>
      <p:sp>
        <p:nvSpPr>
          <p:cNvPr id="370" name="Google Shape;370;p56"/>
          <p:cNvSpPr txBox="1"/>
          <p:nvPr>
            <p:ph idx="1"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71" name="Google Shape;371;p56"/>
          <p:cNvSpPr txBox="1"/>
          <p:nvPr>
            <p:ph idx="2" type="body"/>
          </p:nvPr>
        </p:nvSpPr>
        <p:spPr>
          <a:xfrm>
            <a:off x="669722" y="945387"/>
            <a:ext cx="7450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72" name="Google Shape;372;p56"/>
          <p:cNvSpPr txBox="1"/>
          <p:nvPr>
            <p:ph idx="3" type="body"/>
          </p:nvPr>
        </p:nvSpPr>
        <p:spPr>
          <a:xfrm>
            <a:off x="693415" y="1905000"/>
            <a:ext cx="1473300" cy="2194500"/>
          </a:xfrm>
          <a:prstGeom prst="rect">
            <a:avLst/>
          </a:prstGeom>
          <a:solidFill>
            <a:srgbClr val="00CFFF"/>
          </a:solidFill>
          <a:ln>
            <a:noFill/>
          </a:ln>
        </p:spPr>
        <p:txBody>
          <a:bodyPr anchorCtr="0" anchor="t" bIns="34275" lIns="34275" spcFirstLastPara="1" rIns="34275" wrap="square" tIns="34275">
            <a:noAutofit/>
          </a:bodyPr>
          <a:lstStyle>
            <a:lvl1pPr indent="-228600" lvl="0" marL="457200" marR="0" rtl="0" algn="l">
              <a:lnSpc>
                <a:spcPct val="80000"/>
              </a:lnSpc>
              <a:spcBef>
                <a:spcPts val="0"/>
              </a:spcBef>
              <a:spcAft>
                <a:spcPts val="0"/>
              </a:spcAft>
              <a:buClr>
                <a:srgbClr val="1C304A"/>
              </a:buClr>
              <a:buSzPts val="500"/>
              <a:buFont typeface="Helvetica Neue"/>
              <a:buNone/>
              <a:defRPr b="1" i="0" sz="75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73" name="Google Shape;373;p56"/>
          <p:cNvSpPr txBox="1"/>
          <p:nvPr>
            <p:ph idx="4" type="body"/>
          </p:nvPr>
        </p:nvSpPr>
        <p:spPr>
          <a:xfrm>
            <a:off x="785609"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74" name="Google Shape;374;p56"/>
          <p:cNvSpPr txBox="1"/>
          <p:nvPr>
            <p:ph idx="5" type="body"/>
          </p:nvPr>
        </p:nvSpPr>
        <p:spPr>
          <a:xfrm>
            <a:off x="2265623" y="1905000"/>
            <a:ext cx="1473300" cy="2194500"/>
          </a:xfrm>
          <a:prstGeom prst="rect">
            <a:avLst/>
          </a:prstGeom>
          <a:solidFill>
            <a:srgbClr val="1C304A"/>
          </a:solid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75" name="Google Shape;375;p56"/>
          <p:cNvSpPr txBox="1"/>
          <p:nvPr>
            <p:ph idx="6" type="body"/>
          </p:nvPr>
        </p:nvSpPr>
        <p:spPr>
          <a:xfrm>
            <a:off x="2357817"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76" name="Google Shape;376;p56"/>
          <p:cNvSpPr txBox="1"/>
          <p:nvPr>
            <p:ph idx="7" type="body"/>
          </p:nvPr>
        </p:nvSpPr>
        <p:spPr>
          <a:xfrm>
            <a:off x="3834700" y="1905000"/>
            <a:ext cx="1473300" cy="2194500"/>
          </a:xfrm>
          <a:prstGeom prst="rect">
            <a:avLst/>
          </a:prstGeom>
          <a:solidFill>
            <a:srgbClr val="1C304A"/>
          </a:solid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77" name="Google Shape;377;p56"/>
          <p:cNvSpPr txBox="1"/>
          <p:nvPr>
            <p:ph idx="8" type="body"/>
          </p:nvPr>
        </p:nvSpPr>
        <p:spPr>
          <a:xfrm>
            <a:off x="3926894"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78" name="Google Shape;378;p56"/>
          <p:cNvSpPr txBox="1"/>
          <p:nvPr>
            <p:ph idx="9" type="body"/>
          </p:nvPr>
        </p:nvSpPr>
        <p:spPr>
          <a:xfrm>
            <a:off x="5407516" y="1905000"/>
            <a:ext cx="1473300" cy="2194500"/>
          </a:xfrm>
          <a:prstGeom prst="rect">
            <a:avLst/>
          </a:prstGeom>
          <a:solidFill>
            <a:srgbClr val="1C304A"/>
          </a:solid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79" name="Google Shape;379;p56"/>
          <p:cNvSpPr txBox="1"/>
          <p:nvPr>
            <p:ph idx="13" type="body"/>
          </p:nvPr>
        </p:nvSpPr>
        <p:spPr>
          <a:xfrm>
            <a:off x="5499710"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80" name="Google Shape;380;p56"/>
          <p:cNvSpPr txBox="1"/>
          <p:nvPr>
            <p:ph idx="14" type="body"/>
          </p:nvPr>
        </p:nvSpPr>
        <p:spPr>
          <a:xfrm>
            <a:off x="6981355" y="1905000"/>
            <a:ext cx="1473300" cy="2194500"/>
          </a:xfrm>
          <a:prstGeom prst="rect">
            <a:avLst/>
          </a:prstGeom>
          <a:solidFill>
            <a:srgbClr val="1C304A"/>
          </a:solid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81" name="Google Shape;381;p56"/>
          <p:cNvSpPr txBox="1"/>
          <p:nvPr>
            <p:ph idx="15" type="body"/>
          </p:nvPr>
        </p:nvSpPr>
        <p:spPr>
          <a:xfrm>
            <a:off x="7073549"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82" name="Google Shape;382;p56"/>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cols 3 dark" showMasterSp="0">
  <p:cSld name="Numbered cols 3 dark">
    <p:bg>
      <p:bgPr>
        <a:solidFill>
          <a:srgbClr val="1C304A"/>
        </a:solidFill>
      </p:bgPr>
    </p:bg>
    <p:spTree>
      <p:nvGrpSpPr>
        <p:cNvPr id="383" name="Shape 383"/>
        <p:cNvGrpSpPr/>
        <p:nvPr/>
      </p:nvGrpSpPr>
      <p:grpSpPr>
        <a:xfrm>
          <a:off x="0" y="0"/>
          <a:ext cx="0" cy="0"/>
          <a:chOff x="0" y="0"/>
          <a:chExt cx="0" cy="0"/>
        </a:xfrm>
      </p:grpSpPr>
      <p:sp>
        <p:nvSpPr>
          <p:cNvPr id="384" name="Google Shape;384;p57"/>
          <p:cNvSpPr txBox="1"/>
          <p:nvPr>
            <p:ph idx="1"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85" name="Google Shape;385;p57"/>
          <p:cNvSpPr txBox="1"/>
          <p:nvPr>
            <p:ph idx="2" type="body"/>
          </p:nvPr>
        </p:nvSpPr>
        <p:spPr>
          <a:xfrm>
            <a:off x="669722" y="945387"/>
            <a:ext cx="7450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86" name="Google Shape;386;p57"/>
          <p:cNvSpPr txBox="1"/>
          <p:nvPr>
            <p:ph idx="3" type="body"/>
          </p:nvPr>
        </p:nvSpPr>
        <p:spPr>
          <a:xfrm>
            <a:off x="695270" y="2063962"/>
            <a:ext cx="584700" cy="952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87" name="Google Shape;387;p57"/>
          <p:cNvSpPr txBox="1"/>
          <p:nvPr>
            <p:ph idx="4" type="body"/>
          </p:nvPr>
        </p:nvSpPr>
        <p:spPr>
          <a:xfrm>
            <a:off x="681820" y="1732514"/>
            <a:ext cx="231600" cy="1134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900"/>
              </a:spcBef>
              <a:spcAft>
                <a:spcPts val="0"/>
              </a:spcAft>
              <a:buClr>
                <a:srgbClr val="FEFDFD"/>
              </a:buClr>
              <a:buSzPts val="500"/>
              <a:buFont typeface="Helvetica Neue"/>
              <a:buNone/>
              <a:defRPr b="1" i="0" sz="900" u="none" cap="none" strike="noStrike">
                <a:solidFill>
                  <a:srgbClr val="FEFDFD"/>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88" name="Google Shape;388;p57"/>
          <p:cNvSpPr txBox="1"/>
          <p:nvPr>
            <p:ph idx="5" type="body"/>
          </p:nvPr>
        </p:nvSpPr>
        <p:spPr>
          <a:xfrm>
            <a:off x="673454" y="3410587"/>
            <a:ext cx="1871700" cy="1087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89" name="Google Shape;389;p57"/>
          <p:cNvSpPr txBox="1"/>
          <p:nvPr>
            <p:ph idx="6" type="body"/>
          </p:nvPr>
        </p:nvSpPr>
        <p:spPr>
          <a:xfrm>
            <a:off x="3310961" y="2063962"/>
            <a:ext cx="584700" cy="952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90" name="Google Shape;390;p57"/>
          <p:cNvSpPr txBox="1"/>
          <p:nvPr>
            <p:ph idx="7" type="body"/>
          </p:nvPr>
        </p:nvSpPr>
        <p:spPr>
          <a:xfrm>
            <a:off x="3334773" y="1713464"/>
            <a:ext cx="231600" cy="1134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900"/>
              </a:spcBef>
              <a:spcAft>
                <a:spcPts val="0"/>
              </a:spcAft>
              <a:buClr>
                <a:srgbClr val="FEFDFD"/>
              </a:buClr>
              <a:buSzPts val="500"/>
              <a:buFont typeface="Helvetica Neue"/>
              <a:buNone/>
              <a:defRPr b="1" i="0" sz="900" u="none" cap="none" strike="noStrike">
                <a:solidFill>
                  <a:srgbClr val="FEFDFD"/>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91" name="Google Shape;391;p57"/>
          <p:cNvSpPr txBox="1"/>
          <p:nvPr>
            <p:ph idx="8" type="body"/>
          </p:nvPr>
        </p:nvSpPr>
        <p:spPr>
          <a:xfrm>
            <a:off x="3334773" y="3410587"/>
            <a:ext cx="1893300" cy="1087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92" name="Google Shape;392;p57"/>
          <p:cNvSpPr txBox="1"/>
          <p:nvPr>
            <p:ph idx="9" type="body"/>
          </p:nvPr>
        </p:nvSpPr>
        <p:spPr>
          <a:xfrm>
            <a:off x="5948467" y="2063962"/>
            <a:ext cx="584700" cy="952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93" name="Google Shape;393;p57"/>
          <p:cNvSpPr txBox="1"/>
          <p:nvPr>
            <p:ph idx="13" type="body"/>
          </p:nvPr>
        </p:nvSpPr>
        <p:spPr>
          <a:xfrm>
            <a:off x="5977042" y="1713464"/>
            <a:ext cx="231600" cy="1134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900"/>
              </a:spcBef>
              <a:spcAft>
                <a:spcPts val="0"/>
              </a:spcAft>
              <a:buClr>
                <a:srgbClr val="FEFDFD"/>
              </a:buClr>
              <a:buSzPts val="500"/>
              <a:buFont typeface="Helvetica Neue"/>
              <a:buNone/>
              <a:defRPr b="1" i="0" sz="900" u="none" cap="none" strike="noStrike">
                <a:solidFill>
                  <a:srgbClr val="FEFDFD"/>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94" name="Google Shape;394;p57"/>
          <p:cNvSpPr/>
          <p:nvPr/>
        </p:nvSpPr>
        <p:spPr>
          <a:xfrm>
            <a:off x="683419" y="1957388"/>
            <a:ext cx="1857300" cy="85800"/>
          </a:xfrm>
          <a:prstGeom prst="rect">
            <a:avLst/>
          </a:prstGeom>
          <a:solidFill>
            <a:srgbClr val="00CFFF"/>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395" name="Google Shape;395;p57"/>
          <p:cNvSpPr/>
          <p:nvPr/>
        </p:nvSpPr>
        <p:spPr>
          <a:xfrm>
            <a:off x="3338377" y="1957388"/>
            <a:ext cx="1857300" cy="85800"/>
          </a:xfrm>
          <a:prstGeom prst="rect">
            <a:avLst/>
          </a:prstGeom>
          <a:solidFill>
            <a:srgbClr val="00CFFF"/>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396" name="Google Shape;396;p57"/>
          <p:cNvSpPr/>
          <p:nvPr/>
        </p:nvSpPr>
        <p:spPr>
          <a:xfrm>
            <a:off x="5980646" y="1957388"/>
            <a:ext cx="1857300" cy="85800"/>
          </a:xfrm>
          <a:prstGeom prst="rect">
            <a:avLst/>
          </a:prstGeom>
          <a:solidFill>
            <a:srgbClr val="00CFFF"/>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397" name="Google Shape;397;p57"/>
          <p:cNvSpPr txBox="1"/>
          <p:nvPr>
            <p:ph idx="14" type="body"/>
          </p:nvPr>
        </p:nvSpPr>
        <p:spPr>
          <a:xfrm>
            <a:off x="5977042" y="3410587"/>
            <a:ext cx="1893300" cy="1087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98" name="Google Shape;398;p57"/>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cols 3 white" showMasterSp="0">
  <p:cSld name="Numbered cols 3 white">
    <p:bg>
      <p:bgPr>
        <a:solidFill>
          <a:srgbClr val="FEFDFD"/>
        </a:solidFill>
      </p:bgPr>
    </p:bg>
    <p:spTree>
      <p:nvGrpSpPr>
        <p:cNvPr id="399" name="Shape 399"/>
        <p:cNvGrpSpPr/>
        <p:nvPr/>
      </p:nvGrpSpPr>
      <p:grpSpPr>
        <a:xfrm>
          <a:off x="0" y="0"/>
          <a:ext cx="0" cy="0"/>
          <a:chOff x="0" y="0"/>
          <a:chExt cx="0" cy="0"/>
        </a:xfrm>
      </p:grpSpPr>
      <p:sp>
        <p:nvSpPr>
          <p:cNvPr id="400" name="Google Shape;400;p58"/>
          <p:cNvSpPr txBox="1"/>
          <p:nvPr>
            <p:ph idx="1" type="body"/>
          </p:nvPr>
        </p:nvSpPr>
        <p:spPr>
          <a:xfrm>
            <a:off x="695270" y="2063962"/>
            <a:ext cx="584700" cy="952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7EA8"/>
              </a:buClr>
              <a:buSzPts val="500"/>
              <a:buFont typeface="Helvetica Neue"/>
              <a:buNone/>
              <a:defRPr b="1" i="0" sz="7500" u="none" cap="none" strike="noStrike">
                <a:solidFill>
                  <a:srgbClr val="007EA8"/>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01" name="Google Shape;401;p58"/>
          <p:cNvSpPr txBox="1"/>
          <p:nvPr>
            <p:ph idx="2" type="body"/>
          </p:nvPr>
        </p:nvSpPr>
        <p:spPr>
          <a:xfrm>
            <a:off x="681820" y="1732514"/>
            <a:ext cx="510900" cy="1134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900"/>
              </a:spcBef>
              <a:spcAft>
                <a:spcPts val="0"/>
              </a:spcAft>
              <a:buClr>
                <a:srgbClr val="1C304A"/>
              </a:buClr>
              <a:buSzPts val="500"/>
              <a:buFont typeface="Helvetica Neue"/>
              <a:buNone/>
              <a:defRPr b="1" i="0" sz="9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02" name="Google Shape;402;p58"/>
          <p:cNvSpPr txBox="1"/>
          <p:nvPr>
            <p:ph idx="3" type="body"/>
          </p:nvPr>
        </p:nvSpPr>
        <p:spPr>
          <a:xfrm>
            <a:off x="673454" y="3410587"/>
            <a:ext cx="1871700" cy="1087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03" name="Google Shape;403;p58"/>
          <p:cNvSpPr txBox="1"/>
          <p:nvPr>
            <p:ph idx="4" type="body"/>
          </p:nvPr>
        </p:nvSpPr>
        <p:spPr>
          <a:xfrm>
            <a:off x="3310961" y="2063962"/>
            <a:ext cx="584700" cy="952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7EA8"/>
              </a:buClr>
              <a:buSzPts val="500"/>
              <a:buFont typeface="Helvetica Neue"/>
              <a:buNone/>
              <a:defRPr b="1" i="0" sz="7500" u="none" cap="none" strike="noStrike">
                <a:solidFill>
                  <a:srgbClr val="007EA8"/>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04" name="Google Shape;404;p58"/>
          <p:cNvSpPr txBox="1"/>
          <p:nvPr>
            <p:ph idx="5" type="body"/>
          </p:nvPr>
        </p:nvSpPr>
        <p:spPr>
          <a:xfrm>
            <a:off x="3334773" y="1713464"/>
            <a:ext cx="530400" cy="1134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900"/>
              </a:spcBef>
              <a:spcAft>
                <a:spcPts val="0"/>
              </a:spcAft>
              <a:buClr>
                <a:srgbClr val="1C304A"/>
              </a:buClr>
              <a:buSzPts val="500"/>
              <a:buFont typeface="Helvetica Neue"/>
              <a:buNone/>
              <a:defRPr b="1" i="0" sz="9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05" name="Google Shape;405;p58"/>
          <p:cNvSpPr txBox="1"/>
          <p:nvPr>
            <p:ph idx="6" type="body"/>
          </p:nvPr>
        </p:nvSpPr>
        <p:spPr>
          <a:xfrm>
            <a:off x="3334773" y="3410587"/>
            <a:ext cx="1893300" cy="1087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06" name="Google Shape;406;p58"/>
          <p:cNvSpPr txBox="1"/>
          <p:nvPr>
            <p:ph idx="7" type="body"/>
          </p:nvPr>
        </p:nvSpPr>
        <p:spPr>
          <a:xfrm>
            <a:off x="5948467" y="2063962"/>
            <a:ext cx="584700" cy="952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7EA8"/>
              </a:buClr>
              <a:buSzPts val="500"/>
              <a:buFont typeface="Helvetica Neue"/>
              <a:buNone/>
              <a:defRPr b="1" i="0" sz="7500" u="none" cap="none" strike="noStrike">
                <a:solidFill>
                  <a:srgbClr val="007EA8"/>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07" name="Google Shape;407;p58"/>
          <p:cNvSpPr txBox="1"/>
          <p:nvPr>
            <p:ph idx="8" type="body"/>
          </p:nvPr>
        </p:nvSpPr>
        <p:spPr>
          <a:xfrm>
            <a:off x="5977042" y="1713464"/>
            <a:ext cx="650700" cy="1134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900"/>
              </a:spcBef>
              <a:spcAft>
                <a:spcPts val="0"/>
              </a:spcAft>
              <a:buClr>
                <a:srgbClr val="1C304A"/>
              </a:buClr>
              <a:buSzPts val="500"/>
              <a:buFont typeface="Helvetica Neue"/>
              <a:buNone/>
              <a:defRPr b="1" i="0" sz="9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08" name="Google Shape;408;p58"/>
          <p:cNvSpPr/>
          <p:nvPr/>
        </p:nvSpPr>
        <p:spPr>
          <a:xfrm>
            <a:off x="683419" y="1957388"/>
            <a:ext cx="1857300" cy="85800"/>
          </a:xfrm>
          <a:prstGeom prst="rect">
            <a:avLst/>
          </a:prstGeom>
          <a:solidFill>
            <a:srgbClr val="007EA8"/>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7EA8"/>
              </a:buClr>
              <a:buFont typeface="Helvetica Neue"/>
              <a:buNone/>
            </a:pPr>
            <a:r>
              <a:t/>
            </a:r>
            <a:endParaRPr b="1" i="0" sz="7500" u="none" cap="none" strike="noStrike">
              <a:solidFill>
                <a:srgbClr val="007EA8"/>
              </a:solidFill>
              <a:latin typeface="Helvetica Neue"/>
              <a:ea typeface="Helvetica Neue"/>
              <a:cs typeface="Helvetica Neue"/>
              <a:sym typeface="Helvetica Neue"/>
            </a:endParaRPr>
          </a:p>
        </p:txBody>
      </p:sp>
      <p:sp>
        <p:nvSpPr>
          <p:cNvPr id="409" name="Google Shape;409;p58"/>
          <p:cNvSpPr/>
          <p:nvPr/>
        </p:nvSpPr>
        <p:spPr>
          <a:xfrm>
            <a:off x="3338377" y="1957388"/>
            <a:ext cx="1857300" cy="85800"/>
          </a:xfrm>
          <a:prstGeom prst="rect">
            <a:avLst/>
          </a:prstGeom>
          <a:solidFill>
            <a:srgbClr val="007EA8"/>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7EA8"/>
              </a:buClr>
              <a:buFont typeface="Helvetica Neue"/>
              <a:buNone/>
            </a:pPr>
            <a:r>
              <a:t/>
            </a:r>
            <a:endParaRPr b="1" i="0" sz="7500" u="none" cap="none" strike="noStrike">
              <a:solidFill>
                <a:srgbClr val="007EA8"/>
              </a:solidFill>
              <a:latin typeface="Helvetica Neue"/>
              <a:ea typeface="Helvetica Neue"/>
              <a:cs typeface="Helvetica Neue"/>
              <a:sym typeface="Helvetica Neue"/>
            </a:endParaRPr>
          </a:p>
        </p:txBody>
      </p:sp>
      <p:sp>
        <p:nvSpPr>
          <p:cNvPr id="410" name="Google Shape;410;p58"/>
          <p:cNvSpPr/>
          <p:nvPr/>
        </p:nvSpPr>
        <p:spPr>
          <a:xfrm>
            <a:off x="5980646" y="1957388"/>
            <a:ext cx="1857300" cy="85800"/>
          </a:xfrm>
          <a:prstGeom prst="rect">
            <a:avLst/>
          </a:prstGeom>
          <a:solidFill>
            <a:srgbClr val="007EA8"/>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7EA8"/>
              </a:buClr>
              <a:buFont typeface="Helvetica Neue"/>
              <a:buNone/>
            </a:pPr>
            <a:r>
              <a:t/>
            </a:r>
            <a:endParaRPr b="1" i="0" sz="7500" u="none" cap="none" strike="noStrike">
              <a:solidFill>
                <a:srgbClr val="007EA8"/>
              </a:solidFill>
              <a:latin typeface="Helvetica Neue"/>
              <a:ea typeface="Helvetica Neue"/>
              <a:cs typeface="Helvetica Neue"/>
              <a:sym typeface="Helvetica Neue"/>
            </a:endParaRPr>
          </a:p>
        </p:txBody>
      </p:sp>
      <p:sp>
        <p:nvSpPr>
          <p:cNvPr id="411" name="Google Shape;411;p58"/>
          <p:cNvSpPr txBox="1"/>
          <p:nvPr>
            <p:ph idx="9" type="body"/>
          </p:nvPr>
        </p:nvSpPr>
        <p:spPr>
          <a:xfrm>
            <a:off x="5977042" y="3410587"/>
            <a:ext cx="1893300" cy="1087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12" name="Google Shape;412;p58"/>
          <p:cNvSpPr txBox="1"/>
          <p:nvPr>
            <p:ph idx="13"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13" name="Google Shape;413;p58"/>
          <p:cNvSpPr txBox="1"/>
          <p:nvPr>
            <p:ph idx="14" type="body"/>
          </p:nvPr>
        </p:nvSpPr>
        <p:spPr>
          <a:xfrm>
            <a:off x="669722" y="945387"/>
            <a:ext cx="7450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14" name="Google Shape;414;p58"/>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cols 4 dark" showMasterSp="0">
  <p:cSld name="Numbered cols 4 dark">
    <p:bg>
      <p:bgPr>
        <a:solidFill>
          <a:srgbClr val="1C304A"/>
        </a:solidFill>
      </p:bgPr>
    </p:bg>
    <p:spTree>
      <p:nvGrpSpPr>
        <p:cNvPr id="415" name="Shape 415"/>
        <p:cNvGrpSpPr/>
        <p:nvPr/>
      </p:nvGrpSpPr>
      <p:grpSpPr>
        <a:xfrm>
          <a:off x="0" y="0"/>
          <a:ext cx="0" cy="0"/>
          <a:chOff x="0" y="0"/>
          <a:chExt cx="0" cy="0"/>
        </a:xfrm>
      </p:grpSpPr>
      <p:sp>
        <p:nvSpPr>
          <p:cNvPr id="416" name="Google Shape;416;p59"/>
          <p:cNvSpPr txBox="1"/>
          <p:nvPr>
            <p:ph idx="1"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17" name="Google Shape;417;p59"/>
          <p:cNvSpPr txBox="1"/>
          <p:nvPr>
            <p:ph idx="2" type="body"/>
          </p:nvPr>
        </p:nvSpPr>
        <p:spPr>
          <a:xfrm>
            <a:off x="669722" y="945387"/>
            <a:ext cx="7450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18" name="Google Shape;418;p59"/>
          <p:cNvSpPr/>
          <p:nvPr/>
        </p:nvSpPr>
        <p:spPr>
          <a:xfrm>
            <a:off x="682228" y="1992790"/>
            <a:ext cx="350700" cy="350700"/>
          </a:xfrm>
          <a:prstGeom prst="ellipse">
            <a:avLst/>
          </a:prstGeom>
          <a:solidFill>
            <a:srgbClr val="FEFDFD"/>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16263B"/>
              </a:buClr>
              <a:buFont typeface="Helvetica Neue"/>
              <a:buNone/>
            </a:pPr>
            <a:r>
              <a:t/>
            </a:r>
            <a:endParaRPr b="1" i="0" sz="7500" u="none" cap="none" strike="noStrike">
              <a:solidFill>
                <a:srgbClr val="16263B"/>
              </a:solidFill>
              <a:latin typeface="Helvetica Neue"/>
              <a:ea typeface="Helvetica Neue"/>
              <a:cs typeface="Helvetica Neue"/>
              <a:sym typeface="Helvetica Neue"/>
            </a:endParaRPr>
          </a:p>
        </p:txBody>
      </p:sp>
      <p:sp>
        <p:nvSpPr>
          <p:cNvPr id="419" name="Google Shape;419;p59"/>
          <p:cNvSpPr txBox="1"/>
          <p:nvPr>
            <p:ph idx="3" type="body"/>
          </p:nvPr>
        </p:nvSpPr>
        <p:spPr>
          <a:xfrm>
            <a:off x="684205" y="3012625"/>
            <a:ext cx="17649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20" name="Google Shape;420;p59"/>
          <p:cNvSpPr txBox="1"/>
          <p:nvPr>
            <p:ph idx="4" type="body"/>
          </p:nvPr>
        </p:nvSpPr>
        <p:spPr>
          <a:xfrm>
            <a:off x="684205" y="2510019"/>
            <a:ext cx="1764900" cy="3504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0CFFF"/>
              </a:buClr>
              <a:buSzPts val="500"/>
              <a:buFont typeface="Helvetica Neue"/>
              <a:buNone/>
              <a:defRPr b="1" i="0" sz="12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21" name="Google Shape;421;p59"/>
          <p:cNvSpPr txBox="1"/>
          <p:nvPr>
            <p:ph idx="5" type="body"/>
          </p:nvPr>
        </p:nvSpPr>
        <p:spPr>
          <a:xfrm>
            <a:off x="2711463" y="2510019"/>
            <a:ext cx="1848300" cy="397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0CFFF"/>
              </a:buClr>
              <a:buSzPts val="500"/>
              <a:buFont typeface="Helvetica Neue"/>
              <a:buNone/>
              <a:defRPr b="1" i="0" sz="12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22" name="Google Shape;422;p59"/>
          <p:cNvSpPr txBox="1"/>
          <p:nvPr>
            <p:ph idx="6" type="body"/>
          </p:nvPr>
        </p:nvSpPr>
        <p:spPr>
          <a:xfrm>
            <a:off x="4664849" y="2510019"/>
            <a:ext cx="1848300" cy="397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0CFFF"/>
              </a:buClr>
              <a:buSzPts val="500"/>
              <a:buFont typeface="Helvetica Neue"/>
              <a:buNone/>
              <a:defRPr b="1" i="0" sz="12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23" name="Google Shape;423;p59"/>
          <p:cNvSpPr txBox="1"/>
          <p:nvPr>
            <p:ph idx="7" type="body"/>
          </p:nvPr>
        </p:nvSpPr>
        <p:spPr>
          <a:xfrm>
            <a:off x="6595642" y="2510019"/>
            <a:ext cx="1764900" cy="1530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0CFFF"/>
              </a:buClr>
              <a:buSzPts val="500"/>
              <a:buFont typeface="Helvetica Neue"/>
              <a:buNone/>
              <a:defRPr b="1" i="0" sz="12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24" name="Google Shape;424;p59"/>
          <p:cNvSpPr txBox="1"/>
          <p:nvPr>
            <p:ph idx="8" type="body"/>
          </p:nvPr>
        </p:nvSpPr>
        <p:spPr>
          <a:xfrm>
            <a:off x="2708697" y="3012625"/>
            <a:ext cx="17685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25" name="Google Shape;425;p59"/>
          <p:cNvSpPr txBox="1"/>
          <p:nvPr>
            <p:ph idx="9" type="body"/>
          </p:nvPr>
        </p:nvSpPr>
        <p:spPr>
          <a:xfrm>
            <a:off x="4662977" y="3012625"/>
            <a:ext cx="17685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26" name="Google Shape;426;p59"/>
          <p:cNvSpPr txBox="1"/>
          <p:nvPr>
            <p:ph idx="13" type="body"/>
          </p:nvPr>
        </p:nvSpPr>
        <p:spPr>
          <a:xfrm>
            <a:off x="6598976" y="3012625"/>
            <a:ext cx="17649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27" name="Google Shape;427;p59"/>
          <p:cNvSpPr txBox="1"/>
          <p:nvPr>
            <p:ph idx="14" type="body"/>
          </p:nvPr>
        </p:nvSpPr>
        <p:spPr>
          <a:xfrm>
            <a:off x="785215" y="2065963"/>
            <a:ext cx="138300" cy="208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80000"/>
              </a:lnSpc>
              <a:spcBef>
                <a:spcPts val="0"/>
              </a:spcBef>
              <a:spcAft>
                <a:spcPts val="0"/>
              </a:spcAft>
              <a:buClr>
                <a:srgbClr val="16263B"/>
              </a:buClr>
              <a:buSzPts val="500"/>
              <a:buFont typeface="Helvetica Neue"/>
              <a:buNone/>
              <a:defRPr b="1" i="0" sz="1400" u="none" cap="none" strike="noStrike">
                <a:solidFill>
                  <a:srgbClr val="16263B"/>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28" name="Google Shape;428;p59"/>
          <p:cNvSpPr/>
          <p:nvPr/>
        </p:nvSpPr>
        <p:spPr>
          <a:xfrm>
            <a:off x="2712958" y="1992790"/>
            <a:ext cx="350700" cy="350700"/>
          </a:xfrm>
          <a:prstGeom prst="ellipse">
            <a:avLst/>
          </a:prstGeom>
          <a:solidFill>
            <a:srgbClr val="FEFDFD"/>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16263B"/>
              </a:buClr>
              <a:buFont typeface="Helvetica Neue"/>
              <a:buNone/>
            </a:pPr>
            <a:r>
              <a:t/>
            </a:r>
            <a:endParaRPr b="1" i="0" sz="7500" u="none" cap="none" strike="noStrike">
              <a:solidFill>
                <a:srgbClr val="16263B"/>
              </a:solidFill>
              <a:latin typeface="Helvetica Neue"/>
              <a:ea typeface="Helvetica Neue"/>
              <a:cs typeface="Helvetica Neue"/>
              <a:sym typeface="Helvetica Neue"/>
            </a:endParaRPr>
          </a:p>
        </p:txBody>
      </p:sp>
      <p:sp>
        <p:nvSpPr>
          <p:cNvPr id="429" name="Google Shape;429;p59"/>
          <p:cNvSpPr txBox="1"/>
          <p:nvPr>
            <p:ph idx="15" type="body"/>
          </p:nvPr>
        </p:nvSpPr>
        <p:spPr>
          <a:xfrm>
            <a:off x="2815946" y="2065963"/>
            <a:ext cx="138300" cy="208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80000"/>
              </a:lnSpc>
              <a:spcBef>
                <a:spcPts val="0"/>
              </a:spcBef>
              <a:spcAft>
                <a:spcPts val="0"/>
              </a:spcAft>
              <a:buClr>
                <a:srgbClr val="16263B"/>
              </a:buClr>
              <a:buSzPts val="500"/>
              <a:buFont typeface="Helvetica Neue"/>
              <a:buNone/>
              <a:defRPr b="1" i="0" sz="1400" u="none" cap="none" strike="noStrike">
                <a:solidFill>
                  <a:srgbClr val="16263B"/>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30" name="Google Shape;430;p59"/>
          <p:cNvSpPr/>
          <p:nvPr/>
        </p:nvSpPr>
        <p:spPr>
          <a:xfrm>
            <a:off x="4663678" y="1992790"/>
            <a:ext cx="350700" cy="350700"/>
          </a:xfrm>
          <a:prstGeom prst="ellipse">
            <a:avLst/>
          </a:prstGeom>
          <a:solidFill>
            <a:srgbClr val="FEFDFD"/>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16263B"/>
              </a:buClr>
              <a:buFont typeface="Helvetica Neue"/>
              <a:buNone/>
            </a:pPr>
            <a:r>
              <a:t/>
            </a:r>
            <a:endParaRPr b="1" i="0" sz="7500" u="none" cap="none" strike="noStrike">
              <a:solidFill>
                <a:srgbClr val="16263B"/>
              </a:solidFill>
              <a:latin typeface="Helvetica Neue"/>
              <a:ea typeface="Helvetica Neue"/>
              <a:cs typeface="Helvetica Neue"/>
              <a:sym typeface="Helvetica Neue"/>
            </a:endParaRPr>
          </a:p>
        </p:txBody>
      </p:sp>
      <p:sp>
        <p:nvSpPr>
          <p:cNvPr id="431" name="Google Shape;431;p59"/>
          <p:cNvSpPr txBox="1"/>
          <p:nvPr>
            <p:ph idx="16" type="body"/>
          </p:nvPr>
        </p:nvSpPr>
        <p:spPr>
          <a:xfrm>
            <a:off x="4766665" y="2065963"/>
            <a:ext cx="138300" cy="208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80000"/>
              </a:lnSpc>
              <a:spcBef>
                <a:spcPts val="0"/>
              </a:spcBef>
              <a:spcAft>
                <a:spcPts val="0"/>
              </a:spcAft>
              <a:buClr>
                <a:srgbClr val="16263B"/>
              </a:buClr>
              <a:buSzPts val="500"/>
              <a:buFont typeface="Helvetica Neue"/>
              <a:buNone/>
              <a:defRPr b="1" i="0" sz="1400" u="none" cap="none" strike="noStrike">
                <a:solidFill>
                  <a:srgbClr val="16263B"/>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32" name="Google Shape;432;p59"/>
          <p:cNvSpPr/>
          <p:nvPr/>
        </p:nvSpPr>
        <p:spPr>
          <a:xfrm>
            <a:off x="6614398" y="1992790"/>
            <a:ext cx="350700" cy="350700"/>
          </a:xfrm>
          <a:prstGeom prst="ellipse">
            <a:avLst/>
          </a:prstGeom>
          <a:solidFill>
            <a:srgbClr val="FEFDFD"/>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16263B"/>
              </a:buClr>
              <a:buFont typeface="Helvetica Neue"/>
              <a:buNone/>
            </a:pPr>
            <a:r>
              <a:t/>
            </a:r>
            <a:endParaRPr b="1" i="0" sz="7500" u="none" cap="none" strike="noStrike">
              <a:solidFill>
                <a:srgbClr val="16263B"/>
              </a:solidFill>
              <a:latin typeface="Helvetica Neue"/>
              <a:ea typeface="Helvetica Neue"/>
              <a:cs typeface="Helvetica Neue"/>
              <a:sym typeface="Helvetica Neue"/>
            </a:endParaRPr>
          </a:p>
        </p:txBody>
      </p:sp>
      <p:sp>
        <p:nvSpPr>
          <p:cNvPr id="433" name="Google Shape;433;p59"/>
          <p:cNvSpPr txBox="1"/>
          <p:nvPr>
            <p:ph idx="17" type="body"/>
          </p:nvPr>
        </p:nvSpPr>
        <p:spPr>
          <a:xfrm>
            <a:off x="6717386" y="2065963"/>
            <a:ext cx="138300" cy="208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80000"/>
              </a:lnSpc>
              <a:spcBef>
                <a:spcPts val="0"/>
              </a:spcBef>
              <a:spcAft>
                <a:spcPts val="0"/>
              </a:spcAft>
              <a:buClr>
                <a:srgbClr val="16263B"/>
              </a:buClr>
              <a:buSzPts val="500"/>
              <a:buFont typeface="Helvetica Neue"/>
              <a:buNone/>
              <a:defRPr b="1" i="0" sz="1400" u="none" cap="none" strike="noStrike">
                <a:solidFill>
                  <a:srgbClr val="16263B"/>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34" name="Google Shape;434;p59"/>
          <p:cNvSpPr txBox="1"/>
          <p:nvPr>
            <p:ph idx="12" type="sldNum"/>
          </p:nvPr>
        </p:nvSpPr>
        <p:spPr>
          <a:xfrm>
            <a:off x="8320088" y="4814888"/>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00CFFF"/>
              </a:buClr>
              <a:buFont typeface="Helvetica Neue"/>
              <a:buNone/>
              <a:defRPr b="0" i="0" sz="800" u="none" cap="none" strike="noStrike">
                <a:solidFill>
                  <a:srgbClr val="00CFFF"/>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00CFFF"/>
              </a:buClr>
              <a:buFont typeface="Helvetica Neue"/>
              <a:buNone/>
              <a:defRPr b="0" i="0" sz="800" u="none" cap="none" strike="noStrike">
                <a:solidFill>
                  <a:srgbClr val="00CFFF"/>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00CFFF"/>
              </a:buClr>
              <a:buFont typeface="Helvetica Neue"/>
              <a:buNone/>
              <a:defRPr b="0" i="0" sz="800" u="none" cap="none" strike="noStrike">
                <a:solidFill>
                  <a:srgbClr val="00CFFF"/>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00CFFF"/>
              </a:buClr>
              <a:buFont typeface="Helvetica Neue"/>
              <a:buNone/>
              <a:defRPr b="0" i="0" sz="800" u="none" cap="none" strike="noStrike">
                <a:solidFill>
                  <a:srgbClr val="00CFFF"/>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00CFFF"/>
              </a:buClr>
              <a:buFont typeface="Helvetica Neue"/>
              <a:buNone/>
              <a:defRPr b="0" i="0" sz="800" u="none" cap="none" strike="noStrike">
                <a:solidFill>
                  <a:srgbClr val="00CFFF"/>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00CFFF"/>
              </a:buClr>
              <a:buFont typeface="Helvetica Neue"/>
              <a:buNone/>
              <a:defRPr b="0" i="0" sz="800" u="none" cap="none" strike="noStrike">
                <a:solidFill>
                  <a:srgbClr val="00CFFF"/>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00CFFF"/>
              </a:buClr>
              <a:buFont typeface="Helvetica Neue"/>
              <a:buNone/>
              <a:defRPr b="0" i="0" sz="800" u="none" cap="none" strike="noStrike">
                <a:solidFill>
                  <a:srgbClr val="00CFFF"/>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00CFFF"/>
              </a:buClr>
              <a:buFont typeface="Helvetica Neue"/>
              <a:buNone/>
              <a:defRPr b="0" i="0" sz="800" u="none" cap="none" strike="noStrike">
                <a:solidFill>
                  <a:srgbClr val="00CFFF"/>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00CFFF"/>
              </a:buClr>
              <a:buFont typeface="Helvetica Neue"/>
              <a:buNone/>
              <a:defRPr b="0" i="0" sz="800" u="none" cap="none" strike="noStrike">
                <a:solidFill>
                  <a:srgbClr val="00CFFF"/>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cols 4 white" showMasterSp="0">
  <p:cSld name="Numbered cols 4 white">
    <p:bg>
      <p:bgPr>
        <a:solidFill>
          <a:srgbClr val="FEFDFD"/>
        </a:solidFill>
      </p:bgPr>
    </p:bg>
    <p:spTree>
      <p:nvGrpSpPr>
        <p:cNvPr id="435" name="Shape 435"/>
        <p:cNvGrpSpPr/>
        <p:nvPr/>
      </p:nvGrpSpPr>
      <p:grpSpPr>
        <a:xfrm>
          <a:off x="0" y="0"/>
          <a:ext cx="0" cy="0"/>
          <a:chOff x="0" y="0"/>
          <a:chExt cx="0" cy="0"/>
        </a:xfrm>
      </p:grpSpPr>
      <p:sp>
        <p:nvSpPr>
          <p:cNvPr id="436" name="Google Shape;436;p60"/>
          <p:cNvSpPr txBox="1"/>
          <p:nvPr>
            <p:ph idx="1"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37" name="Google Shape;437;p60"/>
          <p:cNvSpPr txBox="1"/>
          <p:nvPr>
            <p:ph idx="2" type="body"/>
          </p:nvPr>
        </p:nvSpPr>
        <p:spPr>
          <a:xfrm>
            <a:off x="669722" y="945387"/>
            <a:ext cx="7450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38" name="Google Shape;438;p60"/>
          <p:cNvSpPr/>
          <p:nvPr/>
        </p:nvSpPr>
        <p:spPr>
          <a:xfrm>
            <a:off x="682228" y="1992790"/>
            <a:ext cx="350700" cy="350700"/>
          </a:xfrm>
          <a:prstGeom prst="ellipse">
            <a:avLst/>
          </a:prstGeom>
          <a:solidFill>
            <a:srgbClr val="007EA8"/>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439" name="Google Shape;439;p60"/>
          <p:cNvSpPr txBox="1"/>
          <p:nvPr>
            <p:ph idx="3" type="body"/>
          </p:nvPr>
        </p:nvSpPr>
        <p:spPr>
          <a:xfrm>
            <a:off x="684205" y="3012625"/>
            <a:ext cx="17649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40" name="Google Shape;440;p60"/>
          <p:cNvSpPr txBox="1"/>
          <p:nvPr>
            <p:ph idx="4" type="body"/>
          </p:nvPr>
        </p:nvSpPr>
        <p:spPr>
          <a:xfrm>
            <a:off x="684205" y="2510019"/>
            <a:ext cx="1764900" cy="3504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46B99"/>
              </a:buClr>
              <a:buSzPts val="500"/>
              <a:buFont typeface="Helvetica Neue"/>
              <a:buNone/>
              <a:defRPr b="1" i="0" sz="1200" u="none" cap="none" strike="noStrike">
                <a:solidFill>
                  <a:srgbClr val="046B99"/>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41" name="Google Shape;441;p60"/>
          <p:cNvSpPr txBox="1"/>
          <p:nvPr>
            <p:ph idx="5" type="body"/>
          </p:nvPr>
        </p:nvSpPr>
        <p:spPr>
          <a:xfrm>
            <a:off x="2711463" y="2510019"/>
            <a:ext cx="1774500" cy="1530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46B99"/>
              </a:buClr>
              <a:buSzPts val="500"/>
              <a:buFont typeface="Helvetica Neue"/>
              <a:buNone/>
              <a:defRPr b="1" i="0" sz="1200" u="none" cap="none" strike="noStrike">
                <a:solidFill>
                  <a:srgbClr val="046B99"/>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42" name="Google Shape;442;p60"/>
          <p:cNvSpPr txBox="1"/>
          <p:nvPr>
            <p:ph idx="6" type="body"/>
          </p:nvPr>
        </p:nvSpPr>
        <p:spPr>
          <a:xfrm>
            <a:off x="4664849" y="2510019"/>
            <a:ext cx="1764900" cy="1530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46B99"/>
              </a:buClr>
              <a:buSzPts val="500"/>
              <a:buFont typeface="Helvetica Neue"/>
              <a:buNone/>
              <a:defRPr b="1" i="0" sz="1200" u="none" cap="none" strike="noStrike">
                <a:solidFill>
                  <a:srgbClr val="046B99"/>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43" name="Google Shape;443;p60"/>
          <p:cNvSpPr txBox="1"/>
          <p:nvPr>
            <p:ph idx="7" type="body"/>
          </p:nvPr>
        </p:nvSpPr>
        <p:spPr>
          <a:xfrm>
            <a:off x="6595642" y="2510019"/>
            <a:ext cx="1764900" cy="1530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46B99"/>
              </a:buClr>
              <a:buSzPts val="500"/>
              <a:buFont typeface="Helvetica Neue"/>
              <a:buNone/>
              <a:defRPr b="1" i="0" sz="1200" u="none" cap="none" strike="noStrike">
                <a:solidFill>
                  <a:srgbClr val="046B99"/>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44" name="Google Shape;444;p60"/>
          <p:cNvSpPr txBox="1"/>
          <p:nvPr>
            <p:ph idx="8" type="body"/>
          </p:nvPr>
        </p:nvSpPr>
        <p:spPr>
          <a:xfrm>
            <a:off x="2708697" y="3012625"/>
            <a:ext cx="17685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45" name="Google Shape;445;p60"/>
          <p:cNvSpPr txBox="1"/>
          <p:nvPr>
            <p:ph idx="9" type="body"/>
          </p:nvPr>
        </p:nvSpPr>
        <p:spPr>
          <a:xfrm>
            <a:off x="4662977" y="3012625"/>
            <a:ext cx="17685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46" name="Google Shape;446;p60"/>
          <p:cNvSpPr txBox="1"/>
          <p:nvPr>
            <p:ph idx="13" type="body"/>
          </p:nvPr>
        </p:nvSpPr>
        <p:spPr>
          <a:xfrm>
            <a:off x="6598976" y="3012625"/>
            <a:ext cx="17685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47" name="Google Shape;447;p60"/>
          <p:cNvSpPr txBox="1"/>
          <p:nvPr>
            <p:ph idx="14" type="body"/>
          </p:nvPr>
        </p:nvSpPr>
        <p:spPr>
          <a:xfrm>
            <a:off x="785215" y="2065963"/>
            <a:ext cx="138300" cy="208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80000"/>
              </a:lnSpc>
              <a:spcBef>
                <a:spcPts val="0"/>
              </a:spcBef>
              <a:spcAft>
                <a:spcPts val="0"/>
              </a:spcAft>
              <a:buClr>
                <a:srgbClr val="FEFDFD"/>
              </a:buClr>
              <a:buSzPts val="500"/>
              <a:buFont typeface="Helvetica Neue"/>
              <a:buNone/>
              <a:defRPr b="1" i="0" sz="1400" u="none" cap="none" strike="noStrike">
                <a:solidFill>
                  <a:srgbClr val="FEFDFD"/>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48" name="Google Shape;448;p60"/>
          <p:cNvSpPr/>
          <p:nvPr/>
        </p:nvSpPr>
        <p:spPr>
          <a:xfrm>
            <a:off x="2712958" y="1992790"/>
            <a:ext cx="350700" cy="350700"/>
          </a:xfrm>
          <a:prstGeom prst="ellipse">
            <a:avLst/>
          </a:prstGeom>
          <a:solidFill>
            <a:srgbClr val="007EA8"/>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449" name="Google Shape;449;p60"/>
          <p:cNvSpPr txBox="1"/>
          <p:nvPr>
            <p:ph idx="15" type="body"/>
          </p:nvPr>
        </p:nvSpPr>
        <p:spPr>
          <a:xfrm>
            <a:off x="2815946" y="2065963"/>
            <a:ext cx="138300" cy="208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80000"/>
              </a:lnSpc>
              <a:spcBef>
                <a:spcPts val="0"/>
              </a:spcBef>
              <a:spcAft>
                <a:spcPts val="0"/>
              </a:spcAft>
              <a:buClr>
                <a:srgbClr val="FEFDFD"/>
              </a:buClr>
              <a:buSzPts val="500"/>
              <a:buFont typeface="Helvetica Neue"/>
              <a:buNone/>
              <a:defRPr b="1" i="0" sz="1400" u="none" cap="none" strike="noStrike">
                <a:solidFill>
                  <a:srgbClr val="FEFDFD"/>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50" name="Google Shape;450;p60"/>
          <p:cNvSpPr/>
          <p:nvPr/>
        </p:nvSpPr>
        <p:spPr>
          <a:xfrm>
            <a:off x="4663678" y="1992790"/>
            <a:ext cx="350700" cy="350700"/>
          </a:xfrm>
          <a:prstGeom prst="ellipse">
            <a:avLst/>
          </a:prstGeom>
          <a:solidFill>
            <a:srgbClr val="007EA8"/>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451" name="Google Shape;451;p60"/>
          <p:cNvSpPr txBox="1"/>
          <p:nvPr>
            <p:ph idx="16" type="body"/>
          </p:nvPr>
        </p:nvSpPr>
        <p:spPr>
          <a:xfrm>
            <a:off x="4766665" y="2065963"/>
            <a:ext cx="138300" cy="208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80000"/>
              </a:lnSpc>
              <a:spcBef>
                <a:spcPts val="0"/>
              </a:spcBef>
              <a:spcAft>
                <a:spcPts val="0"/>
              </a:spcAft>
              <a:buClr>
                <a:srgbClr val="FEFDFD"/>
              </a:buClr>
              <a:buSzPts val="500"/>
              <a:buFont typeface="Helvetica Neue"/>
              <a:buNone/>
              <a:defRPr b="1" i="0" sz="1400" u="none" cap="none" strike="noStrike">
                <a:solidFill>
                  <a:srgbClr val="FEFDFD"/>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52" name="Google Shape;452;p60"/>
          <p:cNvSpPr/>
          <p:nvPr/>
        </p:nvSpPr>
        <p:spPr>
          <a:xfrm>
            <a:off x="6614398" y="1992790"/>
            <a:ext cx="350700" cy="350700"/>
          </a:xfrm>
          <a:prstGeom prst="ellipse">
            <a:avLst/>
          </a:prstGeom>
          <a:solidFill>
            <a:srgbClr val="007EA8"/>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453" name="Google Shape;453;p60"/>
          <p:cNvSpPr txBox="1"/>
          <p:nvPr>
            <p:ph idx="17" type="body"/>
          </p:nvPr>
        </p:nvSpPr>
        <p:spPr>
          <a:xfrm>
            <a:off x="6717386" y="2065963"/>
            <a:ext cx="138300" cy="208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80000"/>
              </a:lnSpc>
              <a:spcBef>
                <a:spcPts val="0"/>
              </a:spcBef>
              <a:spcAft>
                <a:spcPts val="0"/>
              </a:spcAft>
              <a:buClr>
                <a:srgbClr val="FEFDFD"/>
              </a:buClr>
              <a:buSzPts val="500"/>
              <a:buFont typeface="Helvetica Neue"/>
              <a:buNone/>
              <a:defRPr b="1" i="0" sz="1400" u="none" cap="none" strike="noStrike">
                <a:solidFill>
                  <a:srgbClr val="FEFDFD"/>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54" name="Google Shape;454;p60"/>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cols 4 white" showMasterSp="0">
  <p:cSld name="Bullet cols 4 white">
    <p:bg>
      <p:bgPr>
        <a:solidFill>
          <a:srgbClr val="FEFDFD"/>
        </a:solidFill>
      </p:bgPr>
    </p:bg>
    <p:spTree>
      <p:nvGrpSpPr>
        <p:cNvPr id="455" name="Shape 455"/>
        <p:cNvGrpSpPr/>
        <p:nvPr/>
      </p:nvGrpSpPr>
      <p:grpSpPr>
        <a:xfrm>
          <a:off x="0" y="0"/>
          <a:ext cx="0" cy="0"/>
          <a:chOff x="0" y="0"/>
          <a:chExt cx="0" cy="0"/>
        </a:xfrm>
      </p:grpSpPr>
      <p:sp>
        <p:nvSpPr>
          <p:cNvPr id="456" name="Google Shape;456;p61"/>
          <p:cNvSpPr txBox="1"/>
          <p:nvPr>
            <p:ph idx="1"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57" name="Google Shape;457;p61"/>
          <p:cNvSpPr txBox="1"/>
          <p:nvPr>
            <p:ph idx="2" type="body"/>
          </p:nvPr>
        </p:nvSpPr>
        <p:spPr>
          <a:xfrm>
            <a:off x="669722" y="945387"/>
            <a:ext cx="7450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58" name="Google Shape;458;p61"/>
          <p:cNvSpPr txBox="1"/>
          <p:nvPr>
            <p:ph idx="3" type="body"/>
          </p:nvPr>
        </p:nvSpPr>
        <p:spPr>
          <a:xfrm>
            <a:off x="684205" y="2536375"/>
            <a:ext cx="17649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59" name="Google Shape;459;p61"/>
          <p:cNvSpPr txBox="1"/>
          <p:nvPr>
            <p:ph idx="4" type="body"/>
          </p:nvPr>
        </p:nvSpPr>
        <p:spPr>
          <a:xfrm>
            <a:off x="684205" y="1986144"/>
            <a:ext cx="1848300" cy="3504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46B99"/>
              </a:buClr>
              <a:buSzPts val="500"/>
              <a:buFont typeface="Helvetica Neue"/>
              <a:buNone/>
              <a:defRPr b="1" i="0" sz="1200" u="none" cap="none" strike="noStrike">
                <a:solidFill>
                  <a:srgbClr val="046B99"/>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60" name="Google Shape;460;p61"/>
          <p:cNvSpPr txBox="1"/>
          <p:nvPr>
            <p:ph idx="5" type="body"/>
          </p:nvPr>
        </p:nvSpPr>
        <p:spPr>
          <a:xfrm>
            <a:off x="2711463" y="1986144"/>
            <a:ext cx="1848300" cy="397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46B99"/>
              </a:buClr>
              <a:buSzPts val="500"/>
              <a:buFont typeface="Helvetica Neue"/>
              <a:buNone/>
              <a:defRPr b="1" i="0" sz="1200" u="none" cap="none" strike="noStrike">
                <a:solidFill>
                  <a:srgbClr val="046B99"/>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61" name="Google Shape;461;p61"/>
          <p:cNvSpPr txBox="1"/>
          <p:nvPr>
            <p:ph idx="6" type="body"/>
          </p:nvPr>
        </p:nvSpPr>
        <p:spPr>
          <a:xfrm>
            <a:off x="4664849" y="1986144"/>
            <a:ext cx="1848300" cy="397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46B99"/>
              </a:buClr>
              <a:buSzPts val="500"/>
              <a:buFont typeface="Helvetica Neue"/>
              <a:buNone/>
              <a:defRPr b="1" i="0" sz="1200" u="none" cap="none" strike="noStrike">
                <a:solidFill>
                  <a:srgbClr val="046B99"/>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62" name="Google Shape;462;p61"/>
          <p:cNvSpPr txBox="1"/>
          <p:nvPr>
            <p:ph idx="7" type="body"/>
          </p:nvPr>
        </p:nvSpPr>
        <p:spPr>
          <a:xfrm>
            <a:off x="6595642" y="1986144"/>
            <a:ext cx="1848300" cy="397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46B99"/>
              </a:buClr>
              <a:buSzPts val="500"/>
              <a:buFont typeface="Helvetica Neue"/>
              <a:buNone/>
              <a:defRPr b="1" i="0" sz="1200" u="none" cap="none" strike="noStrike">
                <a:solidFill>
                  <a:srgbClr val="046B99"/>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63" name="Google Shape;463;p61"/>
          <p:cNvSpPr txBox="1"/>
          <p:nvPr>
            <p:ph idx="8" type="body"/>
          </p:nvPr>
        </p:nvSpPr>
        <p:spPr>
          <a:xfrm>
            <a:off x="2708697" y="2536375"/>
            <a:ext cx="17685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64" name="Google Shape;464;p61"/>
          <p:cNvSpPr txBox="1"/>
          <p:nvPr>
            <p:ph idx="9" type="body"/>
          </p:nvPr>
        </p:nvSpPr>
        <p:spPr>
          <a:xfrm>
            <a:off x="4662977" y="2536375"/>
            <a:ext cx="17685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65" name="Google Shape;465;p61"/>
          <p:cNvSpPr txBox="1"/>
          <p:nvPr>
            <p:ph idx="13" type="body"/>
          </p:nvPr>
        </p:nvSpPr>
        <p:spPr>
          <a:xfrm>
            <a:off x="6598976" y="2536375"/>
            <a:ext cx="17685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66" name="Google Shape;466;p61"/>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ight - LG quote">
  <p:cSld name="TITLE_AND_BODY_2_1_1">
    <p:bg>
      <p:bgPr>
        <a:solidFill>
          <a:srgbClr val="00CFFF"/>
        </a:solidFill>
      </p:bgPr>
    </p:bg>
    <p:spTree>
      <p:nvGrpSpPr>
        <p:cNvPr id="34" name="Shape 34"/>
        <p:cNvGrpSpPr/>
        <p:nvPr/>
      </p:nvGrpSpPr>
      <p:grpSpPr>
        <a:xfrm>
          <a:off x="0" y="0"/>
          <a:ext cx="0" cy="0"/>
          <a:chOff x="0" y="0"/>
          <a:chExt cx="0" cy="0"/>
        </a:xfrm>
      </p:grpSpPr>
      <p:sp>
        <p:nvSpPr>
          <p:cNvPr id="35" name="Google Shape;35;p7"/>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7"/>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3200"/>
              <a:buNone/>
              <a:defRPr b="1" sz="32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text 3 col" showMasterSp="0">
  <p:cSld name="Long text 3 col">
    <p:bg>
      <p:bgPr>
        <a:solidFill>
          <a:srgbClr val="FEFDFD"/>
        </a:solidFill>
      </p:bgPr>
    </p:bg>
    <p:spTree>
      <p:nvGrpSpPr>
        <p:cNvPr id="467" name="Shape 467"/>
        <p:cNvGrpSpPr/>
        <p:nvPr/>
      </p:nvGrpSpPr>
      <p:grpSpPr>
        <a:xfrm>
          <a:off x="0" y="0"/>
          <a:ext cx="0" cy="0"/>
          <a:chOff x="0" y="0"/>
          <a:chExt cx="0" cy="0"/>
        </a:xfrm>
      </p:grpSpPr>
      <p:sp>
        <p:nvSpPr>
          <p:cNvPr id="468" name="Google Shape;468;p62"/>
          <p:cNvSpPr txBox="1"/>
          <p:nvPr>
            <p:ph idx="1" type="body"/>
          </p:nvPr>
        </p:nvSpPr>
        <p:spPr>
          <a:xfrm>
            <a:off x="692583" y="2150132"/>
            <a:ext cx="7758900" cy="27510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1C304A"/>
              </a:buClr>
              <a:buSzPts val="500"/>
              <a:buFont typeface="Helvetica Neue"/>
              <a:buNone/>
              <a:defRPr b="0" i="0" sz="9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69" name="Google Shape;469;p62"/>
          <p:cNvSpPr txBox="1"/>
          <p:nvPr>
            <p:ph idx="2"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70" name="Google Shape;470;p62"/>
          <p:cNvSpPr txBox="1"/>
          <p:nvPr>
            <p:ph idx="3" type="body"/>
          </p:nvPr>
        </p:nvSpPr>
        <p:spPr>
          <a:xfrm>
            <a:off x="669722" y="945387"/>
            <a:ext cx="7450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71" name="Google Shape;471;p62"/>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ort text 2 col" showMasterSp="0">
  <p:cSld name="Short text 2 col">
    <p:bg>
      <p:bgPr>
        <a:solidFill>
          <a:srgbClr val="FEFDFD"/>
        </a:solidFill>
      </p:bgPr>
    </p:bg>
    <p:spTree>
      <p:nvGrpSpPr>
        <p:cNvPr id="472" name="Shape 472"/>
        <p:cNvGrpSpPr/>
        <p:nvPr/>
      </p:nvGrpSpPr>
      <p:grpSpPr>
        <a:xfrm>
          <a:off x="0" y="0"/>
          <a:ext cx="0" cy="0"/>
          <a:chOff x="0" y="0"/>
          <a:chExt cx="0" cy="0"/>
        </a:xfrm>
      </p:grpSpPr>
      <p:sp>
        <p:nvSpPr>
          <p:cNvPr id="473" name="Google Shape;473;p63"/>
          <p:cNvSpPr txBox="1"/>
          <p:nvPr>
            <p:ph idx="1" type="body"/>
          </p:nvPr>
        </p:nvSpPr>
        <p:spPr>
          <a:xfrm>
            <a:off x="692583" y="2150132"/>
            <a:ext cx="7758900" cy="2751000"/>
          </a:xfrm>
          <a:prstGeom prst="rect">
            <a:avLst/>
          </a:prstGeom>
          <a:noFill/>
          <a:ln>
            <a:noFill/>
          </a:ln>
        </p:spPr>
        <p:txBody>
          <a:bodyPr anchorCtr="0" anchor="t" bIns="34275" lIns="34275" spcFirstLastPara="1" rIns="34275" wrap="square" tIns="34275">
            <a:noAutofit/>
          </a:bodyPr>
          <a:lstStyle>
            <a:lvl1pPr indent="-304800" lvl="0" marL="457200" marR="0" rtl="0" algn="l">
              <a:lnSpc>
                <a:spcPct val="120000"/>
              </a:lnSpc>
              <a:spcBef>
                <a:spcPts val="900"/>
              </a:spcBef>
              <a:spcAft>
                <a:spcPts val="0"/>
              </a:spcAft>
              <a:buClr>
                <a:srgbClr val="1C304A"/>
              </a:buClr>
              <a:buSzPts val="1200"/>
              <a:buFont typeface="Helvetica Neue"/>
              <a:buChar char="•"/>
              <a:defRPr b="0" i="0" sz="12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74" name="Google Shape;474;p63"/>
          <p:cNvSpPr txBox="1"/>
          <p:nvPr>
            <p:ph idx="2"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75" name="Google Shape;475;p63"/>
          <p:cNvSpPr txBox="1"/>
          <p:nvPr>
            <p:ph idx="3" type="body"/>
          </p:nvPr>
        </p:nvSpPr>
        <p:spPr>
          <a:xfrm>
            <a:off x="669722" y="945387"/>
            <a:ext cx="7450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76" name="Google Shape;476;p63"/>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text 2x2 col white" showMasterSp="0">
  <p:cSld name="Long text 2x2 col white">
    <p:bg>
      <p:bgPr>
        <a:solidFill>
          <a:srgbClr val="FEFDFD"/>
        </a:solidFill>
      </p:bgPr>
    </p:bg>
    <p:spTree>
      <p:nvGrpSpPr>
        <p:cNvPr id="477" name="Shape 477"/>
        <p:cNvGrpSpPr/>
        <p:nvPr/>
      </p:nvGrpSpPr>
      <p:grpSpPr>
        <a:xfrm>
          <a:off x="0" y="0"/>
          <a:ext cx="0" cy="0"/>
          <a:chOff x="0" y="0"/>
          <a:chExt cx="0" cy="0"/>
        </a:xfrm>
      </p:grpSpPr>
      <p:sp>
        <p:nvSpPr>
          <p:cNvPr id="478" name="Google Shape;478;p64"/>
          <p:cNvSpPr txBox="1"/>
          <p:nvPr>
            <p:ph idx="1"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79" name="Google Shape;479;p64"/>
          <p:cNvSpPr txBox="1"/>
          <p:nvPr>
            <p:ph idx="2" type="body"/>
          </p:nvPr>
        </p:nvSpPr>
        <p:spPr>
          <a:xfrm>
            <a:off x="688273" y="1200209"/>
            <a:ext cx="37701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80" name="Google Shape;480;p64"/>
          <p:cNvSpPr txBox="1"/>
          <p:nvPr>
            <p:ph idx="3" type="body"/>
          </p:nvPr>
        </p:nvSpPr>
        <p:spPr>
          <a:xfrm>
            <a:off x="4663662" y="1200209"/>
            <a:ext cx="37701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81" name="Google Shape;481;p64"/>
          <p:cNvSpPr txBox="1"/>
          <p:nvPr>
            <p:ph idx="4" type="body"/>
          </p:nvPr>
        </p:nvSpPr>
        <p:spPr>
          <a:xfrm>
            <a:off x="684690" y="1713149"/>
            <a:ext cx="3571800" cy="3003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1C304A"/>
              </a:buClr>
              <a:buSzPts val="500"/>
              <a:buFont typeface="Helvetica Neue"/>
              <a:buNone/>
              <a:defRPr b="0" i="0" sz="9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82" name="Google Shape;482;p64"/>
          <p:cNvSpPr txBox="1"/>
          <p:nvPr>
            <p:ph idx="5" type="body"/>
          </p:nvPr>
        </p:nvSpPr>
        <p:spPr>
          <a:xfrm>
            <a:off x="4659809" y="1713149"/>
            <a:ext cx="3571800" cy="3003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1C304A"/>
              </a:buClr>
              <a:buSzPts val="500"/>
              <a:buFont typeface="Helvetica Neue"/>
              <a:buNone/>
              <a:defRPr b="0" i="0" sz="9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83" name="Google Shape;483;p64"/>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text 2 col" showMasterSp="0">
  <p:cSld name="Long text 2 col">
    <p:bg>
      <p:bgPr>
        <a:solidFill>
          <a:srgbClr val="FEFDFD"/>
        </a:solidFill>
      </p:bgPr>
    </p:bg>
    <p:spTree>
      <p:nvGrpSpPr>
        <p:cNvPr id="484" name="Shape 484"/>
        <p:cNvGrpSpPr/>
        <p:nvPr/>
      </p:nvGrpSpPr>
      <p:grpSpPr>
        <a:xfrm>
          <a:off x="0" y="0"/>
          <a:ext cx="0" cy="0"/>
          <a:chOff x="0" y="0"/>
          <a:chExt cx="0" cy="0"/>
        </a:xfrm>
      </p:grpSpPr>
      <p:sp>
        <p:nvSpPr>
          <p:cNvPr id="485" name="Google Shape;485;p65"/>
          <p:cNvSpPr txBox="1"/>
          <p:nvPr>
            <p:ph idx="1" type="body"/>
          </p:nvPr>
        </p:nvSpPr>
        <p:spPr>
          <a:xfrm>
            <a:off x="692583" y="1502020"/>
            <a:ext cx="7758900" cy="3087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1C304A"/>
              </a:buClr>
              <a:buSzPts val="500"/>
              <a:buFont typeface="Helvetica Neue"/>
              <a:buNone/>
              <a:defRPr b="0" i="0" sz="9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86" name="Google Shape;486;p65"/>
          <p:cNvSpPr txBox="1"/>
          <p:nvPr>
            <p:ph idx="2" type="body"/>
          </p:nvPr>
        </p:nvSpPr>
        <p:spPr>
          <a:xfrm>
            <a:off x="671454" y="649995"/>
            <a:ext cx="6856800" cy="418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87" name="Google Shape;487;p65"/>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showMasterSp="0">
  <p:cSld name="Table">
    <p:bg>
      <p:bgPr>
        <a:solidFill>
          <a:srgbClr val="FEFDFD"/>
        </a:solidFill>
      </p:bgPr>
    </p:bg>
    <p:spTree>
      <p:nvGrpSpPr>
        <p:cNvPr id="488" name="Shape 488"/>
        <p:cNvGrpSpPr/>
        <p:nvPr/>
      </p:nvGrpSpPr>
      <p:grpSpPr>
        <a:xfrm>
          <a:off x="0" y="0"/>
          <a:ext cx="0" cy="0"/>
          <a:chOff x="0" y="0"/>
          <a:chExt cx="0" cy="0"/>
        </a:xfrm>
      </p:grpSpPr>
      <p:sp>
        <p:nvSpPr>
          <p:cNvPr id="489" name="Google Shape;489;p66"/>
          <p:cNvSpPr txBox="1"/>
          <p:nvPr>
            <p:ph idx="1" type="body"/>
          </p:nvPr>
        </p:nvSpPr>
        <p:spPr>
          <a:xfrm>
            <a:off x="664959" y="614869"/>
            <a:ext cx="7346100" cy="394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1C304A"/>
              </a:buClr>
              <a:buSzPts val="500"/>
              <a:buFont typeface="Helvetica Neue"/>
              <a:buNone/>
              <a:defRPr b="1" i="0" sz="14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90" name="Google Shape;490;p66"/>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graphicFrame>
        <p:nvGraphicFramePr>
          <p:cNvPr id="491" name="Google Shape;491;p66"/>
          <p:cNvGraphicFramePr/>
          <p:nvPr/>
        </p:nvGraphicFramePr>
        <p:xfrm>
          <a:off x="692758" y="1247097"/>
          <a:ext cx="3000000" cy="3000000"/>
        </p:xfrm>
        <a:graphic>
          <a:graphicData uri="http://schemas.openxmlformats.org/drawingml/2006/table">
            <a:tbl>
              <a:tblPr>
                <a:noFill/>
                <a:tableStyleId>{6695FA9D-8993-44DF-9251-838B9BBF8E8D}</a:tableStyleId>
              </a:tblPr>
              <a:tblGrid>
                <a:gridCol w="1063575"/>
                <a:gridCol w="2231975"/>
                <a:gridCol w="4324425"/>
              </a:tblGrid>
              <a:tr h="244450">
                <a:tc>
                  <a:txBody>
                    <a:bodyPr/>
                    <a:lstStyle/>
                    <a:p>
                      <a:pPr indent="0" lvl="0" marL="0" marR="0" rtl="0" algn="l">
                        <a:lnSpc>
                          <a:spcPct val="120000"/>
                        </a:lnSpc>
                        <a:spcBef>
                          <a:spcPts val="0"/>
                        </a:spcBef>
                        <a:spcAft>
                          <a:spcPts val="0"/>
                        </a:spcAft>
                        <a:buClr>
                          <a:srgbClr val="FEFDFD"/>
                        </a:buClr>
                        <a:buFont typeface="Helvetica Neue"/>
                        <a:buNone/>
                      </a:pPr>
                      <a:r>
                        <a:rPr b="1" lang="en" sz="900" u="none" cap="none" strike="noStrike">
                          <a:solidFill>
                            <a:srgbClr val="FEFDFD"/>
                          </a:solidFill>
                          <a:latin typeface="Helvetica Neue"/>
                          <a:ea typeface="Helvetica Neue"/>
                          <a:cs typeface="Helvetica Neue"/>
                          <a:sym typeface="Helvetica Neue"/>
                        </a:rPr>
                        <a:t>Time</a:t>
                      </a:r>
                      <a:endParaRPr sz="500"/>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46B99"/>
                    </a:solidFill>
                  </a:tcPr>
                </a:tc>
                <a:tc>
                  <a:txBody>
                    <a:bodyPr/>
                    <a:lstStyle/>
                    <a:p>
                      <a:pPr indent="0" lvl="0" marL="0" marR="0" rtl="0" algn="l">
                        <a:lnSpc>
                          <a:spcPct val="120000"/>
                        </a:lnSpc>
                        <a:spcBef>
                          <a:spcPts val="0"/>
                        </a:spcBef>
                        <a:spcAft>
                          <a:spcPts val="0"/>
                        </a:spcAft>
                        <a:buClr>
                          <a:srgbClr val="FEFDFD"/>
                        </a:buClr>
                        <a:buFont typeface="Helvetica Neue"/>
                        <a:buNone/>
                      </a:pPr>
                      <a:r>
                        <a:rPr b="1" lang="en" sz="900" u="none" cap="none" strike="noStrike">
                          <a:solidFill>
                            <a:srgbClr val="FEFDFD"/>
                          </a:solidFill>
                          <a:latin typeface="Helvetica Neue"/>
                          <a:ea typeface="Helvetica Neue"/>
                          <a:cs typeface="Helvetica Neue"/>
                          <a:sym typeface="Helvetica Neue"/>
                        </a:rPr>
                        <a:t>Activity</a:t>
                      </a:r>
                      <a:endParaRPr sz="500"/>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46B99"/>
                    </a:solidFill>
                  </a:tcPr>
                </a:tc>
                <a:tc>
                  <a:txBody>
                    <a:bodyPr/>
                    <a:lstStyle/>
                    <a:p>
                      <a:pPr indent="0" lvl="0" marL="0" marR="0" rtl="0" algn="l">
                        <a:lnSpc>
                          <a:spcPct val="120000"/>
                        </a:lnSpc>
                        <a:spcBef>
                          <a:spcPts val="0"/>
                        </a:spcBef>
                        <a:spcAft>
                          <a:spcPts val="0"/>
                        </a:spcAft>
                        <a:buClr>
                          <a:srgbClr val="FEFDFD"/>
                        </a:buClr>
                        <a:buFont typeface="Helvetica Neue"/>
                        <a:buNone/>
                      </a:pPr>
                      <a:r>
                        <a:rPr b="1" lang="en" sz="800" u="none" cap="none" strike="noStrike">
                          <a:solidFill>
                            <a:srgbClr val="FEFDFD"/>
                          </a:solidFill>
                          <a:latin typeface="Helvetica Neue"/>
                          <a:ea typeface="Helvetica Neue"/>
                          <a:cs typeface="Helvetica Neue"/>
                          <a:sym typeface="Helvetica Neue"/>
                        </a:rPr>
                        <a:t>Objective</a:t>
                      </a:r>
                      <a:endParaRPr sz="500"/>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46B99"/>
                    </a:solidFill>
                  </a:tcPr>
                </a:tc>
              </a:tr>
              <a:tr h="427800">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9:00–10:00</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b="1" lang="en" sz="900" u="none" cap="none" strike="noStrike">
                          <a:solidFill>
                            <a:srgbClr val="1C304A"/>
                          </a:solidFill>
                          <a:latin typeface="Helvetica Neue"/>
                          <a:ea typeface="Helvetica Neue"/>
                          <a:cs typeface="Helvetica Neue"/>
                          <a:sym typeface="Helvetica Neue"/>
                        </a:rPr>
                        <a:t>Introductions &amp; Icebreaker</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Better understand roles and objectives and discuss success and risks.</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r>
              <a:tr h="427800">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10:00–11:00</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b="1" lang="en" sz="900" u="none" cap="none" strike="noStrike">
                          <a:solidFill>
                            <a:srgbClr val="1C304A"/>
                          </a:solidFill>
                          <a:latin typeface="Helvetica Neue"/>
                          <a:ea typeface="Helvetica Neue"/>
                          <a:cs typeface="Helvetica Neue"/>
                          <a:sym typeface="Helvetica Neue"/>
                        </a:rPr>
                        <a:t>Values Discuss</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Align around guiding principles to inform our visual design exploration.</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r>
              <a:tr h="427800">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11:00–12:00</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07EA8"/>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b="1" lang="en" sz="900" u="none" cap="none" strike="noStrike">
                          <a:solidFill>
                            <a:srgbClr val="1C304A"/>
                          </a:solidFill>
                          <a:latin typeface="Helvetica Neue"/>
                          <a:ea typeface="Helvetica Neue"/>
                          <a:cs typeface="Helvetica Neue"/>
                          <a:sym typeface="Helvetica Neue"/>
                        </a:rPr>
                        <a:t>Mood Board </a:t>
                      </a:r>
                      <a:br>
                        <a:rPr b="1" lang="en" sz="900" u="none" cap="none" strike="noStrike">
                          <a:solidFill>
                            <a:srgbClr val="1C304A"/>
                          </a:solidFill>
                          <a:latin typeface="Helvetica Neue"/>
                          <a:ea typeface="Helvetica Neue"/>
                          <a:cs typeface="Helvetica Neue"/>
                          <a:sym typeface="Helvetica Neue"/>
                        </a:rPr>
                      </a:br>
                      <a:r>
                        <a:rPr b="1" lang="en" sz="900" u="none" cap="none" strike="noStrike">
                          <a:solidFill>
                            <a:srgbClr val="1C304A"/>
                          </a:solidFill>
                          <a:latin typeface="Helvetica Neue"/>
                          <a:ea typeface="Helvetica Neue"/>
                          <a:cs typeface="Helvetica Neue"/>
                          <a:sym typeface="Helvetica Neue"/>
                        </a:rPr>
                        <a:t>Gallery Walk</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07EA8"/>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Group and sort imagery into potential design directions. </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07EA8"/>
                      </a:solidFill>
                      <a:prstDash val="solid"/>
                      <a:round/>
                      <a:headEnd len="sm" w="sm" type="none"/>
                      <a:tailEnd len="sm" w="sm" type="none"/>
                    </a:lnB>
                    <a:solidFill>
                      <a:srgbClr val="FEFDFD"/>
                    </a:solidFill>
                  </a:tcPr>
                </a:tc>
              </a:tr>
              <a:tr h="427800">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12:00–1:00</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7EA8"/>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b="1" lang="en" sz="900" u="none" cap="none" strike="noStrike">
                          <a:solidFill>
                            <a:srgbClr val="1C304A"/>
                          </a:solidFill>
                          <a:latin typeface="Helvetica Neue"/>
                          <a:ea typeface="Helvetica Neue"/>
                          <a:cs typeface="Helvetica Neue"/>
                          <a:sym typeface="Helvetica Neue"/>
                        </a:rPr>
                        <a:t>Lunch / </a:t>
                      </a:r>
                      <a:br>
                        <a:rPr b="1" lang="en" sz="900" u="none" cap="none" strike="noStrike">
                          <a:solidFill>
                            <a:srgbClr val="1C304A"/>
                          </a:solidFill>
                          <a:latin typeface="Helvetica Neue"/>
                          <a:ea typeface="Helvetica Neue"/>
                          <a:cs typeface="Helvetica Neue"/>
                          <a:sym typeface="Helvetica Neue"/>
                        </a:rPr>
                      </a:br>
                      <a:r>
                        <a:rPr b="1" lang="en" sz="900" u="none" cap="none" strike="noStrike">
                          <a:solidFill>
                            <a:srgbClr val="1C304A"/>
                          </a:solidFill>
                          <a:latin typeface="Helvetica Neue"/>
                          <a:ea typeface="Helvetica Neue"/>
                          <a:cs typeface="Helvetica Neue"/>
                          <a:sym typeface="Helvetica Neue"/>
                        </a:rPr>
                        <a:t>Review Analogous Space</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7EA8"/>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Evaluate materials produced by consultancies similar to 18F.</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7EA8"/>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r>
              <a:tr h="427800">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1:00–3:00</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b="1" lang="en" sz="900" u="none" cap="none" strike="noStrike">
                          <a:solidFill>
                            <a:srgbClr val="1C304A"/>
                          </a:solidFill>
                          <a:latin typeface="Helvetica Neue"/>
                          <a:ea typeface="Helvetica Neue"/>
                          <a:cs typeface="Helvetica Neue"/>
                          <a:sym typeface="Helvetica Neue"/>
                        </a:rPr>
                        <a:t>Direction Exploration Sprint</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Individually explore a potential direction that embodies our principles.</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r>
              <a:tr h="427800">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3:00–4:00</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b="1" lang="en" sz="900" u="none" cap="none" strike="noStrike">
                          <a:solidFill>
                            <a:srgbClr val="1C304A"/>
                          </a:solidFill>
                          <a:latin typeface="Helvetica Neue"/>
                          <a:ea typeface="Helvetica Neue"/>
                          <a:cs typeface="Helvetica Neue"/>
                          <a:sym typeface="Helvetica Neue"/>
                        </a:rPr>
                        <a:t>Review and Discuss Progress</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What’s working and not? What should we move forward?</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r>
              <a:tr h="394150">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4:00–5:00</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b="1" lang="en" sz="900" u="none" cap="none" strike="noStrike">
                          <a:solidFill>
                            <a:srgbClr val="1C304A"/>
                          </a:solidFill>
                          <a:latin typeface="Helvetica Neue"/>
                          <a:ea typeface="Helvetica Neue"/>
                          <a:cs typeface="Helvetica Neue"/>
                          <a:sym typeface="Helvetica Neue"/>
                        </a:rPr>
                        <a:t>Next Steps</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Divide and conquer. Plan for day 2.</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r>
            </a:tbl>
          </a:graphicData>
        </a:graphic>
      </p:graphicFrame>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1/2" showMasterSp="0">
  <p:cSld name="Text + Image 1/2">
    <p:bg>
      <p:bgPr>
        <a:solidFill>
          <a:srgbClr val="1C304A"/>
        </a:solidFill>
      </p:bgPr>
    </p:bg>
    <p:spTree>
      <p:nvGrpSpPr>
        <p:cNvPr id="492" name="Shape 492"/>
        <p:cNvGrpSpPr/>
        <p:nvPr/>
      </p:nvGrpSpPr>
      <p:grpSpPr>
        <a:xfrm>
          <a:off x="0" y="0"/>
          <a:ext cx="0" cy="0"/>
          <a:chOff x="0" y="0"/>
          <a:chExt cx="0" cy="0"/>
        </a:xfrm>
      </p:grpSpPr>
      <p:sp>
        <p:nvSpPr>
          <p:cNvPr id="493" name="Google Shape;493;p67"/>
          <p:cNvSpPr/>
          <p:nvPr>
            <p:ph idx="2" type="pic"/>
          </p:nvPr>
        </p:nvSpPr>
        <p:spPr>
          <a:xfrm flipH="1">
            <a:off x="4576826" y="-26883"/>
            <a:ext cx="4573500" cy="51972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94" name="Google Shape;494;p67"/>
          <p:cNvSpPr txBox="1"/>
          <p:nvPr>
            <p:ph idx="1" type="body"/>
          </p:nvPr>
        </p:nvSpPr>
        <p:spPr>
          <a:xfrm>
            <a:off x="664959" y="614869"/>
            <a:ext cx="30132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95" name="Google Shape;495;p67"/>
          <p:cNvSpPr txBox="1"/>
          <p:nvPr>
            <p:ph idx="3" type="body"/>
          </p:nvPr>
        </p:nvSpPr>
        <p:spPr>
          <a:xfrm>
            <a:off x="669722" y="945387"/>
            <a:ext cx="30039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96" name="Google Shape;496;p67"/>
          <p:cNvSpPr txBox="1"/>
          <p:nvPr>
            <p:ph idx="4" type="body"/>
          </p:nvPr>
        </p:nvSpPr>
        <p:spPr>
          <a:xfrm>
            <a:off x="686182" y="4349320"/>
            <a:ext cx="2988900" cy="138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97" name="Google Shape;497;p67"/>
          <p:cNvSpPr txBox="1"/>
          <p:nvPr>
            <p:ph idx="5" type="body"/>
          </p:nvPr>
        </p:nvSpPr>
        <p:spPr>
          <a:xfrm>
            <a:off x="677116" y="1850823"/>
            <a:ext cx="2988900" cy="1911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98" name="Google Shape;498;p67"/>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hoto" showMasterSp="0">
  <p:cSld name="End Photo">
    <p:bg>
      <p:bgPr>
        <a:solidFill>
          <a:srgbClr val="FEFDFD"/>
        </a:solidFill>
      </p:bgPr>
    </p:bg>
    <p:spTree>
      <p:nvGrpSpPr>
        <p:cNvPr id="499" name="Shape 499"/>
        <p:cNvGrpSpPr/>
        <p:nvPr/>
      </p:nvGrpSpPr>
      <p:grpSpPr>
        <a:xfrm>
          <a:off x="0" y="0"/>
          <a:ext cx="0" cy="0"/>
          <a:chOff x="0" y="0"/>
          <a:chExt cx="0" cy="0"/>
        </a:xfrm>
      </p:grpSpPr>
      <p:sp>
        <p:nvSpPr>
          <p:cNvPr id="500" name="Google Shape;500;p68"/>
          <p:cNvSpPr/>
          <p:nvPr>
            <p:ph idx="2" type="pic"/>
          </p:nvPr>
        </p:nvSpPr>
        <p:spPr>
          <a:xfrm>
            <a:off x="-9165" y="-7587"/>
            <a:ext cx="9162300" cy="51588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501" name="Google Shape;501;p68"/>
          <p:cNvSpPr/>
          <p:nvPr/>
        </p:nvSpPr>
        <p:spPr>
          <a:xfrm>
            <a:off x="4954210" y="3730637"/>
            <a:ext cx="2799900" cy="4806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1C304A"/>
              </a:buClr>
              <a:buFont typeface="Helvetica Neue"/>
              <a:buNone/>
            </a:pPr>
            <a:r>
              <a:rPr b="1" i="0" lang="en" sz="3800" u="none" cap="none" strike="noStrike">
                <a:solidFill>
                  <a:srgbClr val="1C304A"/>
                </a:solidFill>
                <a:latin typeface="Helvetica Neue"/>
                <a:ea typeface="Helvetica Neue"/>
                <a:cs typeface="Helvetica Neue"/>
                <a:sym typeface="Helvetica Neue"/>
              </a:rPr>
              <a:t>We are 18F!</a:t>
            </a:r>
            <a:endParaRPr sz="500"/>
          </a:p>
        </p:txBody>
      </p:sp>
      <p:sp>
        <p:nvSpPr>
          <p:cNvPr id="502" name="Google Shape;502;p68"/>
          <p:cNvSpPr txBox="1"/>
          <p:nvPr>
            <p:ph idx="1" type="body"/>
          </p:nvPr>
        </p:nvSpPr>
        <p:spPr>
          <a:xfrm>
            <a:off x="4661551" y="3432969"/>
            <a:ext cx="3794100" cy="1029300"/>
          </a:xfrm>
          <a:prstGeom prst="rect">
            <a:avLst/>
          </a:prstGeom>
          <a:solidFill>
            <a:srgbClr val="00CFFF"/>
          </a:solidFill>
          <a:ln>
            <a:noFill/>
          </a:ln>
        </p:spPr>
        <p:txBody>
          <a:bodyPr anchorCtr="0" anchor="ctr"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503" name="Google Shape;503;p68"/>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Text" showMasterSp="0">
  <p:cSld name="End Text">
    <p:bg>
      <p:bgPr>
        <a:solidFill>
          <a:srgbClr val="1C304A"/>
        </a:solidFill>
      </p:bgPr>
    </p:bg>
    <p:spTree>
      <p:nvGrpSpPr>
        <p:cNvPr id="504" name="Shape 504"/>
        <p:cNvGrpSpPr/>
        <p:nvPr/>
      </p:nvGrpSpPr>
      <p:grpSpPr>
        <a:xfrm>
          <a:off x="0" y="0"/>
          <a:ext cx="0" cy="0"/>
          <a:chOff x="0" y="0"/>
          <a:chExt cx="0" cy="0"/>
        </a:xfrm>
      </p:grpSpPr>
      <p:sp>
        <p:nvSpPr>
          <p:cNvPr id="505" name="Google Shape;505;p69"/>
          <p:cNvSpPr txBox="1"/>
          <p:nvPr>
            <p:ph idx="1" type="body"/>
          </p:nvPr>
        </p:nvSpPr>
        <p:spPr>
          <a:xfrm>
            <a:off x="657225" y="1200150"/>
            <a:ext cx="7273800" cy="16791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506" name="Google Shape;506;p69"/>
          <p:cNvSpPr txBox="1"/>
          <p:nvPr>
            <p:ph idx="2" type="body"/>
          </p:nvPr>
        </p:nvSpPr>
        <p:spPr>
          <a:xfrm>
            <a:off x="668742" y="3999997"/>
            <a:ext cx="3238500" cy="514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pic>
        <p:nvPicPr>
          <p:cNvPr id="507" name="Google Shape;507;p69"/>
          <p:cNvPicPr preferRelativeResize="0"/>
          <p:nvPr/>
        </p:nvPicPr>
        <p:blipFill rotWithShape="1">
          <a:blip r:embed="rId2">
            <a:alphaModFix/>
          </a:blip>
          <a:srcRect b="0" l="0" r="0" t="0"/>
          <a:stretch/>
        </p:blipFill>
        <p:spPr>
          <a:xfrm>
            <a:off x="687948" y="4674378"/>
            <a:ext cx="233400" cy="233400"/>
          </a:xfrm>
          <a:prstGeom prst="rect">
            <a:avLst/>
          </a:prstGeom>
          <a:noFill/>
          <a:ln>
            <a:noFill/>
          </a:ln>
        </p:spPr>
      </p:pic>
      <p:sp>
        <p:nvSpPr>
          <p:cNvPr id="508" name="Google Shape;508;p69"/>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ners" showMasterSp="0">
  <p:cSld name="Partners">
    <p:bg>
      <p:bgPr>
        <a:solidFill>
          <a:srgbClr val="FEFDFD"/>
        </a:solidFill>
      </p:bgPr>
    </p:bg>
    <p:spTree>
      <p:nvGrpSpPr>
        <p:cNvPr id="509" name="Shape 509"/>
        <p:cNvGrpSpPr/>
        <p:nvPr/>
      </p:nvGrpSpPr>
      <p:grpSpPr>
        <a:xfrm>
          <a:off x="0" y="0"/>
          <a:ext cx="0" cy="0"/>
          <a:chOff x="0" y="0"/>
          <a:chExt cx="0" cy="0"/>
        </a:xfrm>
      </p:grpSpPr>
      <p:sp>
        <p:nvSpPr>
          <p:cNvPr id="510" name="Google Shape;510;p70"/>
          <p:cNvSpPr txBox="1"/>
          <p:nvPr>
            <p:ph idx="1" type="body"/>
          </p:nvPr>
        </p:nvSpPr>
        <p:spPr>
          <a:xfrm>
            <a:off x="671454" y="644832"/>
            <a:ext cx="6856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511" name="Google Shape;511;p70"/>
          <p:cNvSpPr/>
          <p:nvPr>
            <p:ph idx="2" type="pic"/>
          </p:nvPr>
        </p:nvSpPr>
        <p:spPr>
          <a:xfrm>
            <a:off x="4806048" y="1648675"/>
            <a:ext cx="2157000" cy="21570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pic>
        <p:nvPicPr>
          <p:cNvPr id="512" name="Google Shape;512;p70"/>
          <p:cNvPicPr preferRelativeResize="0"/>
          <p:nvPr/>
        </p:nvPicPr>
        <p:blipFill rotWithShape="1">
          <a:blip r:embed="rId2">
            <a:alphaModFix/>
          </a:blip>
          <a:srcRect b="0" l="0" r="0" t="0"/>
          <a:stretch/>
        </p:blipFill>
        <p:spPr>
          <a:xfrm>
            <a:off x="2080404" y="1747032"/>
            <a:ext cx="1960200" cy="1960200"/>
          </a:xfrm>
          <a:prstGeom prst="rect">
            <a:avLst/>
          </a:prstGeom>
          <a:noFill/>
          <a:ln>
            <a:noFill/>
          </a:ln>
        </p:spPr>
      </p:pic>
      <p:sp>
        <p:nvSpPr>
          <p:cNvPr id="513" name="Google Shape;513;p70"/>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showMasterSp="0">
  <p:cSld name="TITLE_1">
    <p:spTree>
      <p:nvGrpSpPr>
        <p:cNvPr id="514" name="Shape 514"/>
        <p:cNvGrpSpPr/>
        <p:nvPr/>
      </p:nvGrpSpPr>
      <p:grpSpPr>
        <a:xfrm>
          <a:off x="0" y="0"/>
          <a:ext cx="0" cy="0"/>
          <a:chOff x="0" y="0"/>
          <a:chExt cx="0" cy="0"/>
        </a:xfrm>
      </p:grpSpPr>
      <p:pic>
        <p:nvPicPr>
          <p:cNvPr id="515" name="Google Shape;515;p71"/>
          <p:cNvPicPr preferRelativeResize="0"/>
          <p:nvPr/>
        </p:nvPicPr>
        <p:blipFill rotWithShape="1">
          <a:blip r:embed="rId2">
            <a:alphaModFix/>
          </a:blip>
          <a:srcRect b="0" l="0" r="0" t="0"/>
          <a:stretch/>
        </p:blipFill>
        <p:spPr>
          <a:xfrm>
            <a:off x="4111515" y="2082690"/>
            <a:ext cx="921000" cy="921000"/>
          </a:xfrm>
          <a:prstGeom prst="rect">
            <a:avLst/>
          </a:prstGeom>
          <a:noFill/>
          <a:ln>
            <a:noFill/>
          </a:ln>
        </p:spPr>
      </p:pic>
      <p:sp>
        <p:nvSpPr>
          <p:cNvPr id="516" name="Google Shape;516;p71"/>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 LG quote">
  <p:cSld name="TITLE_AND_BODY_2_1_1_1">
    <p:bg>
      <p:bgPr>
        <a:solidFill>
          <a:srgbClr val="FFFFFF"/>
        </a:solidFill>
      </p:bgPr>
    </p:bg>
    <p:spTree>
      <p:nvGrpSpPr>
        <p:cNvPr id="37" name="Shape 37"/>
        <p:cNvGrpSpPr/>
        <p:nvPr/>
      </p:nvGrpSpPr>
      <p:grpSpPr>
        <a:xfrm>
          <a:off x="0" y="0"/>
          <a:ext cx="0" cy="0"/>
          <a:chOff x="0" y="0"/>
          <a:chExt cx="0" cy="0"/>
        </a:xfrm>
      </p:grpSpPr>
      <p:sp>
        <p:nvSpPr>
          <p:cNvPr id="38" name="Google Shape;38;p8"/>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3200"/>
              <a:buNone/>
              <a:defRPr b="1" sz="32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9" name="Google Shape;39;p8"/>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rgbClr val="FEFDFD"/>
        </a:solidFill>
      </p:bgPr>
    </p:bg>
    <p:spTree>
      <p:nvGrpSpPr>
        <p:cNvPr id="517" name="Shape 517"/>
        <p:cNvGrpSpPr/>
        <p:nvPr/>
      </p:nvGrpSpPr>
      <p:grpSpPr>
        <a:xfrm>
          <a:off x="0" y="0"/>
          <a:ext cx="0" cy="0"/>
          <a:chOff x="0" y="0"/>
          <a:chExt cx="0" cy="0"/>
        </a:xfrm>
      </p:grpSpPr>
      <p:sp>
        <p:nvSpPr>
          <p:cNvPr id="518" name="Google Shape;518;p72"/>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 1 column">
  <p:cSld name="TITLE_AND_BODY_2_1_1_1_1">
    <p:bg>
      <p:bgPr>
        <a:solidFill>
          <a:srgbClr val="1C304A"/>
        </a:solidFill>
      </p:bgPr>
    </p:bg>
    <p:spTree>
      <p:nvGrpSpPr>
        <p:cNvPr id="40" name="Shape 40"/>
        <p:cNvGrpSpPr/>
        <p:nvPr/>
      </p:nvGrpSpPr>
      <p:grpSpPr>
        <a:xfrm>
          <a:off x="0" y="0"/>
          <a:ext cx="0" cy="0"/>
          <a:chOff x="0" y="0"/>
          <a:chExt cx="0" cy="0"/>
        </a:xfrm>
      </p:grpSpPr>
      <p:sp>
        <p:nvSpPr>
          <p:cNvPr id="41" name="Google Shape;41;p9"/>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2" name="Google Shape;42;p9"/>
          <p:cNvSpPr txBox="1"/>
          <p:nvPr>
            <p:ph idx="1" type="body"/>
          </p:nvPr>
        </p:nvSpPr>
        <p:spPr>
          <a:xfrm>
            <a:off x="623400" y="1654658"/>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1600"/>
              </a:spcBef>
              <a:spcAft>
                <a:spcPts val="0"/>
              </a:spcAft>
              <a:buClr>
                <a:srgbClr val="FFFFFF"/>
              </a:buClr>
              <a:buSzPts val="14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79400" lvl="5" marL="2743200" rtl="0">
              <a:spcBef>
                <a:spcPts val="1600"/>
              </a:spcBef>
              <a:spcAft>
                <a:spcPts val="0"/>
              </a:spcAft>
              <a:buClr>
                <a:srgbClr val="FFFFFF"/>
              </a:buClr>
              <a:buSzPts val="800"/>
              <a:buChar char="■"/>
              <a:defRPr>
                <a:solidFill>
                  <a:srgbClr val="FFFFFF"/>
                </a:solidFill>
              </a:defRPr>
            </a:lvl6pPr>
            <a:lvl7pPr indent="-279400" lvl="6" marL="3200400" rtl="0">
              <a:spcBef>
                <a:spcPts val="1600"/>
              </a:spcBef>
              <a:spcAft>
                <a:spcPts val="0"/>
              </a:spcAft>
              <a:buClr>
                <a:srgbClr val="FFFFFF"/>
              </a:buClr>
              <a:buSzPts val="800"/>
              <a:buChar char="●"/>
              <a:defRPr>
                <a:solidFill>
                  <a:srgbClr val="FFFFFF"/>
                </a:solidFill>
              </a:defRPr>
            </a:lvl7pPr>
            <a:lvl8pPr indent="-279400" lvl="7" marL="3657600" rtl="0">
              <a:spcBef>
                <a:spcPts val="1600"/>
              </a:spcBef>
              <a:spcAft>
                <a:spcPts val="0"/>
              </a:spcAft>
              <a:buClr>
                <a:srgbClr val="FFFFFF"/>
              </a:buClr>
              <a:buSzPts val="800"/>
              <a:buChar char="○"/>
              <a:defRPr>
                <a:solidFill>
                  <a:srgbClr val="FFFFFF"/>
                </a:solidFill>
              </a:defRPr>
            </a:lvl8pPr>
            <a:lvl9pPr indent="-279400" lvl="8" marL="4114800" rtl="0">
              <a:spcBef>
                <a:spcPts val="1600"/>
              </a:spcBef>
              <a:spcAft>
                <a:spcPts val="1600"/>
              </a:spcAft>
              <a:buClr>
                <a:srgbClr val="FFFFFF"/>
              </a:buClr>
              <a:buSzPts val="800"/>
              <a:buChar char="■"/>
              <a:defRPr>
                <a:solidFill>
                  <a:srgbClr val="FFFFFF"/>
                </a:solidFill>
              </a:defRPr>
            </a:lvl9pPr>
          </a:lstStyle>
          <a:p/>
        </p:txBody>
      </p:sp>
      <p:sp>
        <p:nvSpPr>
          <p:cNvPr id="43" name="Google Shape;43;p9"/>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 2 column">
  <p:cSld name="TITLE_AND_BODY_2_1_1_1_1_3">
    <p:bg>
      <p:bgPr>
        <a:solidFill>
          <a:srgbClr val="1C304A"/>
        </a:solidFill>
      </p:bgPr>
    </p:bg>
    <p:spTree>
      <p:nvGrpSpPr>
        <p:cNvPr id="44" name="Shape 44"/>
        <p:cNvGrpSpPr/>
        <p:nvPr/>
      </p:nvGrpSpPr>
      <p:grpSpPr>
        <a:xfrm>
          <a:off x="0" y="0"/>
          <a:ext cx="0" cy="0"/>
          <a:chOff x="0" y="0"/>
          <a:chExt cx="0" cy="0"/>
        </a:xfrm>
      </p:grpSpPr>
      <p:sp>
        <p:nvSpPr>
          <p:cNvPr id="45" name="Google Shape;45;p10"/>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46" name="Google Shape;46;p10"/>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7" name="Google Shape;47;p10"/>
          <p:cNvSpPr txBox="1"/>
          <p:nvPr>
            <p:ph idx="1" type="body"/>
          </p:nvPr>
        </p:nvSpPr>
        <p:spPr>
          <a:xfrm>
            <a:off x="697434" y="171406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48" name="Google Shape;48;p10"/>
          <p:cNvSpPr txBox="1"/>
          <p:nvPr>
            <p:ph idx="2" type="body"/>
          </p:nvPr>
        </p:nvSpPr>
        <p:spPr>
          <a:xfrm>
            <a:off x="4675870" y="173731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49" name="Google Shape;49;p10"/>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3.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68.xml"/><Relationship Id="rId20" Type="http://schemas.openxmlformats.org/officeDocument/2006/relationships/slideLayout" Target="../slideLayouts/slideLayout48.xml"/><Relationship Id="rId42" Type="http://schemas.openxmlformats.org/officeDocument/2006/relationships/slideLayout" Target="../slideLayouts/slideLayout70.xml"/><Relationship Id="rId41" Type="http://schemas.openxmlformats.org/officeDocument/2006/relationships/slideLayout" Target="../slideLayouts/slideLayout69.xml"/><Relationship Id="rId22" Type="http://schemas.openxmlformats.org/officeDocument/2006/relationships/slideLayout" Target="../slideLayouts/slideLayout50.xml"/><Relationship Id="rId21" Type="http://schemas.openxmlformats.org/officeDocument/2006/relationships/slideLayout" Target="../slideLayouts/slideLayout49.xml"/><Relationship Id="rId43" Type="http://schemas.openxmlformats.org/officeDocument/2006/relationships/theme" Target="../theme/theme1.xml"/><Relationship Id="rId24" Type="http://schemas.openxmlformats.org/officeDocument/2006/relationships/slideLayout" Target="../slideLayouts/slideLayout52.xml"/><Relationship Id="rId23" Type="http://schemas.openxmlformats.org/officeDocument/2006/relationships/slideLayout" Target="../slideLayouts/slideLayout51.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26" Type="http://schemas.openxmlformats.org/officeDocument/2006/relationships/slideLayout" Target="../slideLayouts/slideLayout54.xml"/><Relationship Id="rId25" Type="http://schemas.openxmlformats.org/officeDocument/2006/relationships/slideLayout" Target="../slideLayouts/slideLayout53.xml"/><Relationship Id="rId28" Type="http://schemas.openxmlformats.org/officeDocument/2006/relationships/slideLayout" Target="../slideLayouts/slideLayout56.xml"/><Relationship Id="rId27" Type="http://schemas.openxmlformats.org/officeDocument/2006/relationships/slideLayout" Target="../slideLayouts/slideLayout55.xml"/><Relationship Id="rId5" Type="http://schemas.openxmlformats.org/officeDocument/2006/relationships/slideLayout" Target="../slideLayouts/slideLayout33.xml"/><Relationship Id="rId6" Type="http://schemas.openxmlformats.org/officeDocument/2006/relationships/slideLayout" Target="../slideLayouts/slideLayout34.xml"/><Relationship Id="rId29" Type="http://schemas.openxmlformats.org/officeDocument/2006/relationships/slideLayout" Target="../slideLayouts/slideLayout57.xml"/><Relationship Id="rId7" Type="http://schemas.openxmlformats.org/officeDocument/2006/relationships/slideLayout" Target="../slideLayouts/slideLayout35.xml"/><Relationship Id="rId8" Type="http://schemas.openxmlformats.org/officeDocument/2006/relationships/slideLayout" Target="../slideLayouts/slideLayout36.xml"/><Relationship Id="rId31" Type="http://schemas.openxmlformats.org/officeDocument/2006/relationships/slideLayout" Target="../slideLayouts/slideLayout59.xml"/><Relationship Id="rId30" Type="http://schemas.openxmlformats.org/officeDocument/2006/relationships/slideLayout" Target="../slideLayouts/slideLayout58.xml"/><Relationship Id="rId11" Type="http://schemas.openxmlformats.org/officeDocument/2006/relationships/slideLayout" Target="../slideLayouts/slideLayout39.xml"/><Relationship Id="rId33" Type="http://schemas.openxmlformats.org/officeDocument/2006/relationships/slideLayout" Target="../slideLayouts/slideLayout61.xml"/><Relationship Id="rId10" Type="http://schemas.openxmlformats.org/officeDocument/2006/relationships/slideLayout" Target="../slideLayouts/slideLayout38.xml"/><Relationship Id="rId32" Type="http://schemas.openxmlformats.org/officeDocument/2006/relationships/slideLayout" Target="../slideLayouts/slideLayout60.xml"/><Relationship Id="rId13" Type="http://schemas.openxmlformats.org/officeDocument/2006/relationships/slideLayout" Target="../slideLayouts/slideLayout41.xml"/><Relationship Id="rId35" Type="http://schemas.openxmlformats.org/officeDocument/2006/relationships/slideLayout" Target="../slideLayouts/slideLayout63.xml"/><Relationship Id="rId12" Type="http://schemas.openxmlformats.org/officeDocument/2006/relationships/slideLayout" Target="../slideLayouts/slideLayout40.xml"/><Relationship Id="rId34" Type="http://schemas.openxmlformats.org/officeDocument/2006/relationships/slideLayout" Target="../slideLayouts/slideLayout62.xml"/><Relationship Id="rId15" Type="http://schemas.openxmlformats.org/officeDocument/2006/relationships/slideLayout" Target="../slideLayouts/slideLayout43.xml"/><Relationship Id="rId37" Type="http://schemas.openxmlformats.org/officeDocument/2006/relationships/slideLayout" Target="../slideLayouts/slideLayout65.xml"/><Relationship Id="rId14" Type="http://schemas.openxmlformats.org/officeDocument/2006/relationships/slideLayout" Target="../slideLayouts/slideLayout42.xml"/><Relationship Id="rId36" Type="http://schemas.openxmlformats.org/officeDocument/2006/relationships/slideLayout" Target="../slideLayouts/slideLayout64.xml"/><Relationship Id="rId17" Type="http://schemas.openxmlformats.org/officeDocument/2006/relationships/slideLayout" Target="../slideLayouts/slideLayout45.xml"/><Relationship Id="rId39" Type="http://schemas.openxmlformats.org/officeDocument/2006/relationships/slideLayout" Target="../slideLayouts/slideLayout67.xml"/><Relationship Id="rId16" Type="http://schemas.openxmlformats.org/officeDocument/2006/relationships/slideLayout" Target="../slideLayouts/slideLayout44.xml"/><Relationship Id="rId38" Type="http://schemas.openxmlformats.org/officeDocument/2006/relationships/slideLayout" Target="../slideLayouts/slideLayout66.xml"/><Relationship Id="rId19" Type="http://schemas.openxmlformats.org/officeDocument/2006/relationships/slideLayout" Target="../slideLayouts/slideLayout47.xml"/><Relationship Id="rId1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Helvetica Neue"/>
              <a:buNone/>
              <a:defRPr sz="2600">
                <a:solidFill>
                  <a:schemeClr val="dk1"/>
                </a:solidFill>
                <a:latin typeface="Helvetica Neue"/>
                <a:ea typeface="Helvetica Neue"/>
                <a:cs typeface="Helvetica Neue"/>
                <a:sym typeface="Helvetica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Helvetica Neue"/>
              <a:buChar char="●"/>
              <a:defRPr sz="1800">
                <a:latin typeface="Helvetica Neue"/>
                <a:ea typeface="Helvetica Neue"/>
                <a:cs typeface="Helvetica Neue"/>
                <a:sym typeface="Helvetica Neue"/>
              </a:defRPr>
            </a:lvl1pPr>
            <a:lvl2pPr indent="-317500" lvl="1" marL="914400" rtl="0">
              <a:lnSpc>
                <a:spcPct val="115000"/>
              </a:lnSpc>
              <a:spcBef>
                <a:spcPts val="1600"/>
              </a:spcBef>
              <a:spcAft>
                <a:spcPts val="0"/>
              </a:spcAft>
              <a:buSzPts val="1400"/>
              <a:buFont typeface="Helvetica Neue"/>
              <a:buChar char="○"/>
              <a:defRPr>
                <a:latin typeface="Helvetica Neue"/>
                <a:ea typeface="Helvetica Neue"/>
                <a:cs typeface="Helvetica Neue"/>
                <a:sym typeface="Helvetica Neue"/>
              </a:defRPr>
            </a:lvl2pPr>
            <a:lvl3pPr indent="-317500" lvl="2" marL="1371600" rtl="0">
              <a:lnSpc>
                <a:spcPct val="115000"/>
              </a:lnSpc>
              <a:spcBef>
                <a:spcPts val="1600"/>
              </a:spcBef>
              <a:spcAft>
                <a:spcPts val="0"/>
              </a:spcAft>
              <a:buSzPts val="1400"/>
              <a:buFont typeface="Helvetica Neue"/>
              <a:buChar char="■"/>
              <a:defRPr>
                <a:latin typeface="Helvetica Neue"/>
                <a:ea typeface="Helvetica Neue"/>
                <a:cs typeface="Helvetica Neue"/>
                <a:sym typeface="Helvetica Neue"/>
              </a:defRPr>
            </a:lvl3pPr>
            <a:lvl4pPr indent="-304800" lvl="3" marL="1828800" rtl="0">
              <a:lnSpc>
                <a:spcPct val="115000"/>
              </a:lnSpc>
              <a:spcBef>
                <a:spcPts val="1600"/>
              </a:spcBef>
              <a:spcAft>
                <a:spcPts val="0"/>
              </a:spcAft>
              <a:buSzPts val="1200"/>
              <a:buFont typeface="Helvetica Neue"/>
              <a:buChar char="●"/>
              <a:defRPr sz="1200">
                <a:latin typeface="Helvetica Neue"/>
                <a:ea typeface="Helvetica Neue"/>
                <a:cs typeface="Helvetica Neue"/>
                <a:sym typeface="Helvetica Neue"/>
              </a:defRPr>
            </a:lvl4pPr>
            <a:lvl5pPr indent="-292100" lvl="4" marL="2286000" rtl="0">
              <a:lnSpc>
                <a:spcPct val="115000"/>
              </a:lnSpc>
              <a:spcBef>
                <a:spcPts val="1600"/>
              </a:spcBef>
              <a:spcAft>
                <a:spcPts val="0"/>
              </a:spcAft>
              <a:buSzPts val="1000"/>
              <a:buFont typeface="Helvetica Neue"/>
              <a:buChar char="○"/>
              <a:defRPr sz="1000">
                <a:latin typeface="Helvetica Neue"/>
                <a:ea typeface="Helvetica Neue"/>
                <a:cs typeface="Helvetica Neue"/>
                <a:sym typeface="Helvetica Neue"/>
              </a:defRPr>
            </a:lvl5pPr>
            <a:lvl6pPr indent="-279400" lvl="5" marL="27432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6pPr>
            <a:lvl7pPr indent="-279400" lvl="6" marL="32004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7pPr>
            <a:lvl8pPr indent="-279400" lvl="7" marL="36576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8pPr>
            <a:lvl9pPr indent="-279400" lvl="8" marL="4114800" rtl="0">
              <a:lnSpc>
                <a:spcPct val="115000"/>
              </a:lnSpc>
              <a:spcBef>
                <a:spcPts val="1600"/>
              </a:spcBef>
              <a:spcAft>
                <a:spcPts val="1600"/>
              </a:spcAft>
              <a:buSzPts val="800"/>
              <a:buFont typeface="Helvetica Neue"/>
              <a:buChar char="■"/>
              <a:defRPr sz="800">
                <a:latin typeface="Helvetica Neue"/>
                <a:ea typeface="Helvetica Neue"/>
                <a:cs typeface="Helvetica Neue"/>
                <a:sym typeface="Helvetica Neue"/>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Helvetica Neue"/>
                <a:ea typeface="Helvetica Neue"/>
                <a:cs typeface="Helvetica Neue"/>
                <a:sym typeface="Helvetica Neue"/>
              </a:defRPr>
            </a:lvl1pPr>
            <a:lvl2pPr lvl="1" rtl="0" algn="r">
              <a:buNone/>
              <a:defRPr sz="1000">
                <a:solidFill>
                  <a:schemeClr val="dk2"/>
                </a:solidFill>
                <a:latin typeface="Helvetica Neue"/>
                <a:ea typeface="Helvetica Neue"/>
                <a:cs typeface="Helvetica Neue"/>
                <a:sym typeface="Helvetica Neue"/>
              </a:defRPr>
            </a:lvl2pPr>
            <a:lvl3pPr lvl="2" rtl="0" algn="r">
              <a:buNone/>
              <a:defRPr sz="1000">
                <a:solidFill>
                  <a:schemeClr val="dk2"/>
                </a:solidFill>
                <a:latin typeface="Helvetica Neue"/>
                <a:ea typeface="Helvetica Neue"/>
                <a:cs typeface="Helvetica Neue"/>
                <a:sym typeface="Helvetica Neue"/>
              </a:defRPr>
            </a:lvl3pPr>
            <a:lvl4pPr lvl="3" rtl="0" algn="r">
              <a:buNone/>
              <a:defRPr sz="1000">
                <a:solidFill>
                  <a:schemeClr val="dk2"/>
                </a:solidFill>
                <a:latin typeface="Helvetica Neue"/>
                <a:ea typeface="Helvetica Neue"/>
                <a:cs typeface="Helvetica Neue"/>
                <a:sym typeface="Helvetica Neue"/>
              </a:defRPr>
            </a:lvl4pPr>
            <a:lvl5pPr lvl="4" rtl="0" algn="r">
              <a:buNone/>
              <a:defRPr sz="1000">
                <a:solidFill>
                  <a:schemeClr val="dk2"/>
                </a:solidFill>
                <a:latin typeface="Helvetica Neue"/>
                <a:ea typeface="Helvetica Neue"/>
                <a:cs typeface="Helvetica Neue"/>
                <a:sym typeface="Helvetica Neue"/>
              </a:defRPr>
            </a:lvl5pPr>
            <a:lvl6pPr lvl="5" rtl="0" algn="r">
              <a:buNone/>
              <a:defRPr sz="1000">
                <a:solidFill>
                  <a:schemeClr val="dk2"/>
                </a:solidFill>
                <a:latin typeface="Helvetica Neue"/>
                <a:ea typeface="Helvetica Neue"/>
                <a:cs typeface="Helvetica Neue"/>
                <a:sym typeface="Helvetica Neue"/>
              </a:defRPr>
            </a:lvl6pPr>
            <a:lvl7pPr lvl="6" rtl="0" algn="r">
              <a:buNone/>
              <a:defRPr sz="1000">
                <a:solidFill>
                  <a:schemeClr val="dk2"/>
                </a:solidFill>
                <a:latin typeface="Helvetica Neue"/>
                <a:ea typeface="Helvetica Neue"/>
                <a:cs typeface="Helvetica Neue"/>
                <a:sym typeface="Helvetica Neue"/>
              </a:defRPr>
            </a:lvl7pPr>
            <a:lvl8pPr lvl="7" rtl="0" algn="r">
              <a:buNone/>
              <a:defRPr sz="1000">
                <a:solidFill>
                  <a:schemeClr val="dk2"/>
                </a:solidFill>
                <a:latin typeface="Helvetica Neue"/>
                <a:ea typeface="Helvetica Neue"/>
                <a:cs typeface="Helvetica Neue"/>
                <a:sym typeface="Helvetica Neue"/>
              </a:defRPr>
            </a:lvl8pPr>
            <a:lvl9pPr lvl="8" rtl="0" algn="r">
              <a:buNone/>
              <a:defRPr sz="1000">
                <a:solidFill>
                  <a:schemeClr val="dk2"/>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15" name="Shape 215"/>
        <p:cNvGrpSpPr/>
        <p:nvPr/>
      </p:nvGrpSpPr>
      <p:grpSpPr>
        <a:xfrm>
          <a:off x="0" y="0"/>
          <a:ext cx="0" cy="0"/>
          <a:chOff x="0" y="0"/>
          <a:chExt cx="0" cy="0"/>
        </a:xfrm>
      </p:grpSpPr>
      <p:sp>
        <p:nvSpPr>
          <p:cNvPr id="216" name="Google Shape;21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17" name="Google Shape;217;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218" name="Google Shape;21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pp.mural.co/t/gsa6/m/gsa6/1593706272895/3ddfc90306bedc45d34711cb87df2cc90aec6c6f" TargetMode="External"/><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7.jpg"/><Relationship Id="rId4" Type="http://schemas.openxmlformats.org/officeDocument/2006/relationships/hyperlink" Target="https://en.wikipedia.org/wiki/Ed_Emberley" TargetMode="External"/><Relationship Id="rId5" Type="http://schemas.openxmlformats.org/officeDocument/2006/relationships/hyperlink" Target="https://en.wikipedia.org/wiki/Ed_Emberle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1.xml"/><Relationship Id="rId3" Type="http://schemas.openxmlformats.org/officeDocument/2006/relationships/hyperlink" Target="https://methods.18f.gov/" TargetMode="External"/><Relationship Id="rId4" Type="http://schemas.openxmlformats.org/officeDocument/2006/relationships/hyperlink" Target="https://github.com/18F/method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522" name="Shape 522"/>
        <p:cNvGrpSpPr/>
        <p:nvPr/>
      </p:nvGrpSpPr>
      <p:grpSpPr>
        <a:xfrm>
          <a:off x="0" y="0"/>
          <a:ext cx="0" cy="0"/>
          <a:chOff x="0" y="0"/>
          <a:chExt cx="0" cy="0"/>
        </a:xfrm>
      </p:grpSpPr>
      <p:sp>
        <p:nvSpPr>
          <p:cNvPr id="523" name="Google Shape;523;p73"/>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3"/>
          <p:cNvSpPr txBox="1"/>
          <p:nvPr>
            <p:ph type="ctrTitle"/>
          </p:nvPr>
        </p:nvSpPr>
        <p:spPr>
          <a:xfrm>
            <a:off x="718450" y="1011963"/>
            <a:ext cx="73866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Account Page Design Studio</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525" name="Google Shape;525;p73"/>
          <p:cNvSpPr txBox="1"/>
          <p:nvPr>
            <p:ph idx="1" type="subTitle"/>
          </p:nvPr>
        </p:nvSpPr>
        <p:spPr>
          <a:xfrm>
            <a:off x="718456" y="2959404"/>
            <a:ext cx="43893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Login.gov</a:t>
            </a:r>
            <a:endParaRPr>
              <a:solidFill>
                <a:srgbClr val="000000"/>
              </a:solidFill>
            </a:endParaRPr>
          </a:p>
          <a:p>
            <a:pPr indent="0" lvl="0" marL="0" rtl="0" algn="l">
              <a:spcBef>
                <a:spcPts val="0"/>
              </a:spcBef>
              <a:spcAft>
                <a:spcPts val="0"/>
              </a:spcAft>
              <a:buNone/>
            </a:pPr>
            <a:r>
              <a:rPr b="0" lang="en">
                <a:solidFill>
                  <a:srgbClr val="000000"/>
                </a:solidFill>
              </a:rPr>
              <a:t>7/10</a:t>
            </a:r>
            <a:endParaRPr b="0">
              <a:solidFill>
                <a:srgbClr val="000000"/>
              </a:solidFill>
            </a:endParaRPr>
          </a:p>
          <a:p>
            <a:pPr indent="0" lvl="0" marL="0" rtl="0" algn="l">
              <a:spcBef>
                <a:spcPts val="0"/>
              </a:spcBef>
              <a:spcAft>
                <a:spcPts val="1600"/>
              </a:spcAft>
              <a:buNone/>
            </a:pPr>
            <a:r>
              <a:t/>
            </a:r>
            <a:endParaRPr>
              <a:solidFill>
                <a:srgbClr val="000000"/>
              </a:solidFill>
            </a:endParaRPr>
          </a:p>
        </p:txBody>
      </p:sp>
      <p:cxnSp>
        <p:nvCxnSpPr>
          <p:cNvPr id="526" name="Google Shape;526;p73"/>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pic>
        <p:nvPicPr>
          <p:cNvPr descr="18F_logo.svg.png" id="527" name="Google Shape;527;p73"/>
          <p:cNvPicPr preferRelativeResize="0"/>
          <p:nvPr/>
        </p:nvPicPr>
        <p:blipFill>
          <a:blip r:embed="rId3">
            <a:alphaModFix/>
          </a:blip>
          <a:stretch>
            <a:fillRect/>
          </a:stretch>
        </p:blipFill>
        <p:spPr>
          <a:xfrm>
            <a:off x="718450" y="4146100"/>
            <a:ext cx="369150" cy="369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603" name="Shape 603"/>
        <p:cNvGrpSpPr/>
        <p:nvPr/>
      </p:nvGrpSpPr>
      <p:grpSpPr>
        <a:xfrm>
          <a:off x="0" y="0"/>
          <a:ext cx="0" cy="0"/>
          <a:chOff x="0" y="0"/>
          <a:chExt cx="0" cy="0"/>
        </a:xfrm>
      </p:grpSpPr>
      <p:sp>
        <p:nvSpPr>
          <p:cNvPr id="604" name="Google Shape;604;p82"/>
          <p:cNvSpPr txBox="1"/>
          <p:nvPr>
            <p:ph type="ctrTitle"/>
          </p:nvPr>
        </p:nvSpPr>
        <p:spPr>
          <a:xfrm>
            <a:off x="712850" y="536200"/>
            <a:ext cx="7833000" cy="3732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100">
                <a:solidFill>
                  <a:srgbClr val="FFFFFF"/>
                </a:solidFill>
              </a:rPr>
              <a:t>How might we design an experience </a:t>
            </a:r>
            <a:br>
              <a:rPr lang="en" sz="3100">
                <a:solidFill>
                  <a:srgbClr val="FFFFFF"/>
                </a:solidFill>
              </a:rPr>
            </a:br>
            <a:r>
              <a:rPr lang="en" sz="3100">
                <a:solidFill>
                  <a:srgbClr val="FFFFFF"/>
                </a:solidFill>
              </a:rPr>
              <a:t>that makes it easy for someone to </a:t>
            </a:r>
            <a:r>
              <a:rPr lang="en" sz="3100" u="sng">
                <a:solidFill>
                  <a:srgbClr val="FFFFFF"/>
                </a:solidFill>
              </a:rPr>
              <a:t>understand</a:t>
            </a:r>
            <a:r>
              <a:rPr lang="en" sz="3100">
                <a:solidFill>
                  <a:srgbClr val="FFFFFF"/>
                </a:solidFill>
              </a:rPr>
              <a:t> what the account page is </a:t>
            </a:r>
            <a:br>
              <a:rPr lang="en" sz="3100">
                <a:solidFill>
                  <a:srgbClr val="FFFFFF"/>
                </a:solidFill>
              </a:rPr>
            </a:br>
            <a:r>
              <a:rPr lang="en" sz="3100">
                <a:solidFill>
                  <a:srgbClr val="FFFFFF"/>
                </a:solidFill>
              </a:rPr>
              <a:t>and guide them to </a:t>
            </a:r>
            <a:r>
              <a:rPr lang="en" sz="3100" u="sng">
                <a:solidFill>
                  <a:srgbClr val="FFFFFF"/>
                </a:solidFill>
              </a:rPr>
              <a:t>update</a:t>
            </a:r>
            <a:r>
              <a:rPr lang="en" sz="3100">
                <a:solidFill>
                  <a:srgbClr val="FFFFFF"/>
                </a:solidFill>
              </a:rPr>
              <a:t> their information?</a:t>
            </a:r>
            <a:r>
              <a:rPr lang="en" sz="3100">
                <a:solidFill>
                  <a:srgbClr val="FFFFFF"/>
                </a:solidFill>
              </a:rPr>
              <a:t> </a:t>
            </a:r>
            <a:endParaRPr sz="3100">
              <a:solidFill>
                <a:srgbClr val="FFFFFF"/>
              </a:solidFill>
            </a:endParaRPr>
          </a:p>
        </p:txBody>
      </p:sp>
      <p:sp>
        <p:nvSpPr>
          <p:cNvPr id="605" name="Google Shape;605;p82"/>
          <p:cNvSpPr/>
          <p:nvPr/>
        </p:nvSpPr>
        <p:spPr>
          <a:xfrm>
            <a:off x="765350" y="4525000"/>
            <a:ext cx="369300" cy="268500"/>
          </a:xfrm>
          <a:prstGeom prst="rect">
            <a:avLst/>
          </a:prstGeom>
          <a:solidFill>
            <a:srgbClr val="50A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609" name="Shape 609"/>
        <p:cNvGrpSpPr/>
        <p:nvPr/>
      </p:nvGrpSpPr>
      <p:grpSpPr>
        <a:xfrm>
          <a:off x="0" y="0"/>
          <a:ext cx="0" cy="0"/>
          <a:chOff x="0" y="0"/>
          <a:chExt cx="0" cy="0"/>
        </a:xfrm>
      </p:grpSpPr>
      <p:sp>
        <p:nvSpPr>
          <p:cNvPr id="610" name="Google Shape;610;p83"/>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3"/>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u="sng">
                <a:solidFill>
                  <a:schemeClr val="dk1"/>
                </a:solidFill>
              </a:rPr>
              <a:t>1</a:t>
            </a:r>
            <a:endParaRPr sz="3000" u="sng">
              <a:solidFill>
                <a:schemeClr val="dk1"/>
              </a:solidFill>
            </a:endParaRPr>
          </a:p>
          <a:p>
            <a:pPr indent="0" lvl="0" marL="0" rtl="0" algn="l">
              <a:spcBef>
                <a:spcPts val="0"/>
              </a:spcBef>
              <a:spcAft>
                <a:spcPts val="0"/>
              </a:spcAft>
              <a:buNone/>
            </a:pPr>
            <a:r>
              <a:t/>
            </a:r>
            <a:endParaRPr sz="3000" u="sng">
              <a:solidFill>
                <a:schemeClr val="dk1"/>
              </a:solidFill>
            </a:endParaRPr>
          </a:p>
          <a:p>
            <a:pPr indent="0" lvl="0" marL="0" rtl="0" algn="l">
              <a:spcBef>
                <a:spcPts val="0"/>
              </a:spcBef>
              <a:spcAft>
                <a:spcPts val="0"/>
              </a:spcAft>
              <a:buNone/>
            </a:pPr>
            <a:r>
              <a:rPr lang="en" sz="3000">
                <a:solidFill>
                  <a:schemeClr val="dk1"/>
                </a:solidFill>
              </a:rPr>
              <a:t>Review research </a:t>
            </a:r>
            <a:br>
              <a:rPr lang="en" sz="3000">
                <a:solidFill>
                  <a:schemeClr val="dk1"/>
                </a:solidFill>
              </a:rPr>
            </a:br>
            <a:r>
              <a:rPr lang="en" sz="3000">
                <a:solidFill>
                  <a:schemeClr val="dk1"/>
                </a:solidFill>
              </a:rPr>
              <a:t>&amp; hypotheses </a:t>
            </a:r>
            <a:endParaRPr sz="3000">
              <a:solidFill>
                <a:srgbClr val="000000"/>
              </a:solidFill>
            </a:endParaRPr>
          </a:p>
        </p:txBody>
      </p:sp>
      <p:cxnSp>
        <p:nvCxnSpPr>
          <p:cNvPr id="612" name="Google Shape;612;p83"/>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sp>
        <p:nvSpPr>
          <p:cNvPr id="613" name="Google Shape;613;p83"/>
          <p:cNvSpPr/>
          <p:nvPr/>
        </p:nvSpPr>
        <p:spPr>
          <a:xfrm>
            <a:off x="4513075" y="214825"/>
            <a:ext cx="4389300" cy="4686000"/>
          </a:xfrm>
          <a:prstGeom prst="rect">
            <a:avLst/>
          </a:prstGeom>
          <a:solidFill>
            <a:srgbClr val="F1F1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7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7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700">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000000"/>
              </a:buClr>
              <a:buSzPts val="1700"/>
              <a:buFont typeface="Helvetica Neue"/>
              <a:buChar char="●"/>
            </a:pPr>
            <a:r>
              <a:rPr lang="en" sz="1700">
                <a:latin typeface="Helvetica Neue"/>
                <a:ea typeface="Helvetica Neue"/>
                <a:cs typeface="Helvetica Neue"/>
                <a:sym typeface="Helvetica Neue"/>
              </a:rPr>
              <a:t>What do we know about our users, their goals and pain points?</a:t>
            </a:r>
            <a:endParaRPr sz="1700">
              <a:latin typeface="Helvetica Neue"/>
              <a:ea typeface="Helvetica Neue"/>
              <a:cs typeface="Helvetica Neue"/>
              <a:sym typeface="Helvetica Neue"/>
            </a:endParaRPr>
          </a:p>
        </p:txBody>
      </p:sp>
      <p:pic>
        <p:nvPicPr>
          <p:cNvPr descr="18F_logo.svg.png" id="614" name="Google Shape;614;p83"/>
          <p:cNvPicPr preferRelativeResize="0"/>
          <p:nvPr/>
        </p:nvPicPr>
        <p:blipFill>
          <a:blip r:embed="rId3">
            <a:alphaModFix/>
          </a:blip>
          <a:stretch>
            <a:fillRect/>
          </a:stretch>
        </p:blipFill>
        <p:spPr>
          <a:xfrm>
            <a:off x="718450" y="4146100"/>
            <a:ext cx="369150" cy="369150"/>
          </a:xfrm>
          <a:prstGeom prst="rect">
            <a:avLst/>
          </a:prstGeom>
          <a:noFill/>
          <a:ln>
            <a:noFill/>
          </a:ln>
        </p:spPr>
      </p:pic>
      <p:sp>
        <p:nvSpPr>
          <p:cNvPr id="615" name="Google Shape;615;p83"/>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4"/>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6AA84F"/>
                </a:solidFill>
              </a:rPr>
              <a:t>How do other sites approach account management?</a:t>
            </a:r>
            <a:endParaRPr>
              <a:solidFill>
                <a:srgbClr val="6AA84F"/>
              </a:solidFill>
            </a:endParaRPr>
          </a:p>
        </p:txBody>
      </p:sp>
      <p:sp>
        <p:nvSpPr>
          <p:cNvPr id="621" name="Google Shape;621;p84"/>
          <p:cNvSpPr txBox="1"/>
          <p:nvPr>
            <p:ph idx="3" type="subTitle"/>
          </p:nvPr>
        </p:nvSpPr>
        <p:spPr>
          <a:xfrm>
            <a:off x="718650" y="292250"/>
            <a:ext cx="5017500" cy="45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1 - Review research &amp; hypotheses </a:t>
            </a:r>
            <a:endParaRPr sz="1400"/>
          </a:p>
        </p:txBody>
      </p:sp>
      <p:sp>
        <p:nvSpPr>
          <p:cNvPr id="622" name="Google Shape;622;p84"/>
          <p:cNvSpPr txBox="1"/>
          <p:nvPr>
            <p:ph idx="1" type="body"/>
          </p:nvPr>
        </p:nvSpPr>
        <p:spPr>
          <a:xfrm>
            <a:off x="725275" y="1206300"/>
            <a:ext cx="6629400" cy="9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Mental Models </a:t>
            </a:r>
            <a:r>
              <a:rPr lang="en" sz="1500"/>
              <a:t>(how we perceive systems and interactions with them) </a:t>
            </a:r>
            <a:endParaRPr sz="1500"/>
          </a:p>
          <a:p>
            <a:pPr indent="-323850" lvl="0" marL="457200" rtl="0" algn="l">
              <a:spcBef>
                <a:spcPts val="1000"/>
              </a:spcBef>
              <a:spcAft>
                <a:spcPts val="0"/>
              </a:spcAft>
              <a:buSzPts val="1500"/>
              <a:buAutoNum type="arabicPeriod"/>
            </a:pPr>
            <a:r>
              <a:rPr lang="en" sz="1500"/>
              <a:t>Find an app you haven’t used for over a month. One that required  some personal information (Don’t open it yet)</a:t>
            </a:r>
            <a:endParaRPr sz="1500"/>
          </a:p>
          <a:p>
            <a:pPr indent="-323850" lvl="0" marL="457200" rtl="0" algn="l">
              <a:spcBef>
                <a:spcPts val="0"/>
              </a:spcBef>
              <a:spcAft>
                <a:spcPts val="0"/>
              </a:spcAft>
              <a:buSzPts val="1500"/>
              <a:buAutoNum type="arabicPeriod"/>
            </a:pPr>
            <a:r>
              <a:rPr lang="en" sz="1500"/>
              <a:t>Think about the steps you would take on that site to change your email address</a:t>
            </a:r>
            <a:endParaRPr sz="1500"/>
          </a:p>
          <a:p>
            <a:pPr indent="-323850" lvl="0" marL="457200" rtl="0" algn="l">
              <a:spcBef>
                <a:spcPts val="0"/>
              </a:spcBef>
              <a:spcAft>
                <a:spcPts val="0"/>
              </a:spcAft>
              <a:buSzPts val="1500"/>
              <a:buAutoNum type="arabicPeriod"/>
            </a:pPr>
            <a:r>
              <a:rPr lang="en" sz="1500"/>
              <a:t>Write or draw the steps you think you’d take to do so</a:t>
            </a:r>
            <a:endParaRPr sz="1500"/>
          </a:p>
          <a:p>
            <a:pPr indent="-323850" lvl="0" marL="457200" rtl="0" algn="l">
              <a:spcBef>
                <a:spcPts val="0"/>
              </a:spcBef>
              <a:spcAft>
                <a:spcPts val="0"/>
              </a:spcAft>
              <a:buSzPts val="1500"/>
              <a:buAutoNum type="arabicPeriod"/>
            </a:pPr>
            <a:r>
              <a:rPr lang="en" sz="1500"/>
              <a:t>Now open the app and compare the steps you </a:t>
            </a:r>
            <a:r>
              <a:rPr lang="en" sz="1500">
                <a:solidFill>
                  <a:schemeClr val="dk1"/>
                </a:solidFill>
              </a:rPr>
              <a:t>expected</a:t>
            </a:r>
            <a:r>
              <a:rPr lang="en" sz="1500"/>
              <a:t> to the way you had to navigate that experience.</a:t>
            </a:r>
            <a:endParaRPr sz="1500"/>
          </a:p>
          <a:p>
            <a:pPr indent="-323850" lvl="0" marL="457200" rtl="0" algn="l">
              <a:spcBef>
                <a:spcPts val="0"/>
              </a:spcBef>
              <a:spcAft>
                <a:spcPts val="0"/>
              </a:spcAft>
              <a:buSzPts val="1500"/>
              <a:buAutoNum type="arabicPeriod"/>
            </a:pPr>
            <a:r>
              <a:rPr lang="en" sz="1500"/>
              <a:t>Discuss quick impressions - what stood out?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5"/>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6AA84F"/>
                </a:solidFill>
              </a:rPr>
              <a:t>What we know about our users when they arrive at the account page?</a:t>
            </a:r>
            <a:endParaRPr>
              <a:solidFill>
                <a:srgbClr val="6AA84F"/>
              </a:solidFill>
            </a:endParaRPr>
          </a:p>
        </p:txBody>
      </p:sp>
      <p:sp>
        <p:nvSpPr>
          <p:cNvPr id="628" name="Google Shape;628;p85"/>
          <p:cNvSpPr txBox="1"/>
          <p:nvPr>
            <p:ph idx="3" type="subTitle"/>
          </p:nvPr>
        </p:nvSpPr>
        <p:spPr>
          <a:xfrm>
            <a:off x="718650" y="292250"/>
            <a:ext cx="5017500" cy="45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1"/>
                </a:solidFill>
              </a:rPr>
              <a:t>1 - Review research &amp; hypotheses </a:t>
            </a:r>
            <a:endParaRPr sz="1400"/>
          </a:p>
          <a:p>
            <a:pPr indent="0" lvl="0" marL="0" rtl="0" algn="l">
              <a:lnSpc>
                <a:spcPct val="100000"/>
              </a:lnSpc>
              <a:spcBef>
                <a:spcPts val="0"/>
              </a:spcBef>
              <a:spcAft>
                <a:spcPts val="0"/>
              </a:spcAft>
              <a:buNone/>
            </a:pPr>
            <a:r>
              <a:rPr lang="en" sz="1400">
                <a:solidFill>
                  <a:schemeClr val="dk1"/>
                </a:solidFill>
              </a:rPr>
              <a:t> </a:t>
            </a:r>
            <a:endParaRPr sz="1400"/>
          </a:p>
        </p:txBody>
      </p:sp>
      <p:sp>
        <p:nvSpPr>
          <p:cNvPr id="629" name="Google Shape;629;p85"/>
          <p:cNvSpPr txBox="1"/>
          <p:nvPr>
            <p:ph idx="1" type="body"/>
          </p:nvPr>
        </p:nvSpPr>
        <p:spPr>
          <a:xfrm>
            <a:off x="725280" y="1722020"/>
            <a:ext cx="3617700" cy="26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Thinking</a:t>
            </a:r>
            <a:endParaRPr b="1" sz="1500"/>
          </a:p>
          <a:p>
            <a:pPr indent="-323850" lvl="0" marL="457200" rtl="0" algn="l">
              <a:spcBef>
                <a:spcPts val="1000"/>
              </a:spcBef>
              <a:spcAft>
                <a:spcPts val="0"/>
              </a:spcAft>
              <a:buSzPts val="1500"/>
              <a:buChar char="●"/>
            </a:pPr>
            <a:r>
              <a:rPr lang="en" sz="1500">
                <a:solidFill>
                  <a:schemeClr val="dk1"/>
                </a:solidFill>
              </a:rPr>
              <a:t>This seems legit and secure, but I am not sure why I would need to access this.</a:t>
            </a:r>
            <a:endParaRPr sz="1500">
              <a:solidFill>
                <a:schemeClr val="dk1"/>
              </a:solidFill>
            </a:endParaRPr>
          </a:p>
          <a:p>
            <a:pPr indent="-323850" lvl="0" marL="457200" rtl="0" algn="l">
              <a:spcBef>
                <a:spcPts val="0"/>
              </a:spcBef>
              <a:spcAft>
                <a:spcPts val="0"/>
              </a:spcAft>
              <a:buSzPts val="1500"/>
              <a:buChar char="●"/>
            </a:pPr>
            <a:r>
              <a:rPr lang="en" sz="1500"/>
              <a:t>I’m not sure why I would need to use login.gov, unless I couldn't make changes on USAJOBS.</a:t>
            </a:r>
            <a:endParaRPr sz="1500"/>
          </a:p>
          <a:p>
            <a:pPr indent="-323850" lvl="0" marL="457200" rtl="0" algn="l">
              <a:spcBef>
                <a:spcPts val="0"/>
              </a:spcBef>
              <a:spcAft>
                <a:spcPts val="0"/>
              </a:spcAft>
              <a:buSzPts val="1500"/>
              <a:buChar char="●"/>
            </a:pPr>
            <a:r>
              <a:rPr lang="en" sz="1500"/>
              <a:t>I would assume I would log in to my one government account and see all my government benefits and services.</a:t>
            </a:r>
            <a:endParaRPr sz="1500"/>
          </a:p>
        </p:txBody>
      </p:sp>
      <p:sp>
        <p:nvSpPr>
          <p:cNvPr id="630" name="Google Shape;630;p85"/>
          <p:cNvSpPr txBox="1"/>
          <p:nvPr>
            <p:ph idx="2" type="body"/>
          </p:nvPr>
        </p:nvSpPr>
        <p:spPr>
          <a:xfrm>
            <a:off x="4675870" y="1745270"/>
            <a:ext cx="3617700" cy="26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Doing </a:t>
            </a:r>
            <a:r>
              <a:rPr lang="en" sz="1500">
                <a:solidFill>
                  <a:schemeClr val="dk1"/>
                </a:solidFill>
              </a:rPr>
              <a:t>(or might like to)</a:t>
            </a:r>
            <a:endParaRPr sz="1500">
              <a:solidFill>
                <a:schemeClr val="dk1"/>
              </a:solidFill>
            </a:endParaRPr>
          </a:p>
          <a:p>
            <a:pPr indent="-323850" lvl="0" marL="457200" rtl="0" algn="l">
              <a:spcBef>
                <a:spcPts val="1000"/>
              </a:spcBef>
              <a:spcAft>
                <a:spcPts val="0"/>
              </a:spcAft>
              <a:buClr>
                <a:schemeClr val="dk1"/>
              </a:buClr>
              <a:buSzPts val="1500"/>
              <a:buChar char="●"/>
            </a:pPr>
            <a:r>
              <a:rPr lang="en" sz="1500">
                <a:solidFill>
                  <a:schemeClr val="dk1"/>
                </a:solidFill>
              </a:rPr>
              <a:t>I need to change my address because I moved.</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 need to access accounts I linked  login.gov with.</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 want to know what other services I can sign up for with login.gov</a:t>
            </a:r>
            <a:endParaRPr sz="1500">
              <a:solidFill>
                <a:schemeClr val="dk1"/>
              </a:solidFill>
            </a:endParaRPr>
          </a:p>
          <a:p>
            <a:pPr indent="0" lvl="0" marL="0" rtl="0" algn="l">
              <a:spcBef>
                <a:spcPts val="1000"/>
              </a:spcBef>
              <a:spcAft>
                <a:spcPts val="1000"/>
              </a:spcAft>
              <a:buNone/>
            </a:pPr>
            <a:r>
              <a:t/>
            </a:r>
            <a:endParaRPr sz="15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634" name="Shape 634"/>
        <p:cNvGrpSpPr/>
        <p:nvPr/>
      </p:nvGrpSpPr>
      <p:grpSpPr>
        <a:xfrm>
          <a:off x="0" y="0"/>
          <a:ext cx="0" cy="0"/>
          <a:chOff x="0" y="0"/>
          <a:chExt cx="0" cy="0"/>
        </a:xfrm>
      </p:grpSpPr>
      <p:sp>
        <p:nvSpPr>
          <p:cNvPr id="635" name="Google Shape;635;p86"/>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86"/>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u="sng">
                <a:solidFill>
                  <a:schemeClr val="dk1"/>
                </a:solidFill>
              </a:rPr>
              <a:t>2</a:t>
            </a:r>
            <a:endParaRPr sz="3000" u="sng">
              <a:solidFill>
                <a:schemeClr val="dk1"/>
              </a:solidFill>
            </a:endParaRPr>
          </a:p>
          <a:p>
            <a:pPr indent="0" lvl="0" marL="0" rtl="0" algn="l">
              <a:spcBef>
                <a:spcPts val="0"/>
              </a:spcBef>
              <a:spcAft>
                <a:spcPts val="0"/>
              </a:spcAft>
              <a:buNone/>
            </a:pPr>
            <a:r>
              <a:t/>
            </a:r>
            <a:endParaRPr sz="3000" u="sng">
              <a:solidFill>
                <a:schemeClr val="dk1"/>
              </a:solidFill>
            </a:endParaRPr>
          </a:p>
          <a:p>
            <a:pPr indent="0" lvl="0" marL="0" rtl="0" algn="l">
              <a:spcBef>
                <a:spcPts val="0"/>
              </a:spcBef>
              <a:spcAft>
                <a:spcPts val="0"/>
              </a:spcAft>
              <a:buNone/>
            </a:pPr>
            <a:r>
              <a:rPr lang="en" sz="3000">
                <a:solidFill>
                  <a:schemeClr val="dk1"/>
                </a:solidFill>
              </a:rPr>
              <a:t>Prioritization</a:t>
            </a:r>
            <a:endParaRPr sz="3000">
              <a:solidFill>
                <a:schemeClr val="dk1"/>
              </a:solidFill>
            </a:endParaRPr>
          </a:p>
          <a:p>
            <a:pPr indent="0" lvl="0" marL="0" rtl="0" algn="l">
              <a:spcBef>
                <a:spcPts val="0"/>
              </a:spcBef>
              <a:spcAft>
                <a:spcPts val="0"/>
              </a:spcAft>
              <a:buNone/>
            </a:pPr>
            <a:r>
              <a:t/>
            </a:r>
            <a:endParaRPr sz="3000">
              <a:solidFill>
                <a:schemeClr val="dk1"/>
              </a:solidFill>
            </a:endParaRPr>
          </a:p>
        </p:txBody>
      </p:sp>
      <p:cxnSp>
        <p:nvCxnSpPr>
          <p:cNvPr id="637" name="Google Shape;637;p86"/>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sp>
        <p:nvSpPr>
          <p:cNvPr id="638" name="Google Shape;638;p86"/>
          <p:cNvSpPr/>
          <p:nvPr/>
        </p:nvSpPr>
        <p:spPr>
          <a:xfrm>
            <a:off x="4513075" y="214825"/>
            <a:ext cx="4389300" cy="4686000"/>
          </a:xfrm>
          <a:prstGeom prst="rect">
            <a:avLst/>
          </a:prstGeom>
          <a:solidFill>
            <a:srgbClr val="F1F1F1"/>
          </a:solidFill>
          <a:ln>
            <a:noFill/>
          </a:ln>
        </p:spPr>
        <p:txBody>
          <a:bodyPr anchorCtr="0" anchor="ctr"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Font typeface="Helvetica Neue"/>
              <a:buChar char="●"/>
            </a:pPr>
            <a:r>
              <a:rPr lang="en" sz="1700">
                <a:solidFill>
                  <a:schemeClr val="dk1"/>
                </a:solidFill>
                <a:latin typeface="Helvetica Neue"/>
                <a:ea typeface="Helvetica Neue"/>
                <a:cs typeface="Helvetica Neue"/>
                <a:sym typeface="Helvetica Neue"/>
              </a:rPr>
              <a:t>Review </a:t>
            </a:r>
            <a:r>
              <a:rPr lang="en" sz="1700" u="sng">
                <a:solidFill>
                  <a:schemeClr val="hlink"/>
                </a:solidFill>
                <a:latin typeface="Helvetica Neue"/>
                <a:ea typeface="Helvetica Neue"/>
                <a:cs typeface="Helvetica Neue"/>
                <a:sym typeface="Helvetica Neue"/>
                <a:hlinkClick r:id="rId3"/>
              </a:rPr>
              <a:t>mural</a:t>
            </a:r>
            <a:r>
              <a:rPr lang="en" sz="1700">
                <a:solidFill>
                  <a:schemeClr val="dk1"/>
                </a:solidFill>
                <a:latin typeface="Helvetica Neue"/>
                <a:ea typeface="Helvetica Neue"/>
                <a:cs typeface="Helvetica Neue"/>
                <a:sym typeface="Helvetica Neue"/>
              </a:rPr>
              <a:t> of research synthesis and add new ideas </a:t>
            </a:r>
            <a:endParaRPr sz="1700">
              <a:solidFill>
                <a:schemeClr val="dk1"/>
              </a:solidFill>
              <a:latin typeface="Helvetica Neue"/>
              <a:ea typeface="Helvetica Neue"/>
              <a:cs typeface="Helvetica Neue"/>
              <a:sym typeface="Helvetica Neue"/>
            </a:endParaRPr>
          </a:p>
          <a:p>
            <a:pPr indent="-336550" lvl="0" marL="457200" rtl="0" algn="l">
              <a:lnSpc>
                <a:spcPct val="115000"/>
              </a:lnSpc>
              <a:spcBef>
                <a:spcPts val="0"/>
              </a:spcBef>
              <a:spcAft>
                <a:spcPts val="0"/>
              </a:spcAft>
              <a:buClr>
                <a:schemeClr val="dk1"/>
              </a:buClr>
              <a:buSzPts val="1700"/>
              <a:buFont typeface="Helvetica Neue"/>
              <a:buChar char="●"/>
            </a:pPr>
            <a:r>
              <a:rPr lang="en" sz="1700">
                <a:solidFill>
                  <a:schemeClr val="dk1"/>
                </a:solidFill>
                <a:latin typeface="Helvetica Neue"/>
                <a:ea typeface="Helvetica Neue"/>
                <a:cs typeface="Helvetica Neue"/>
                <a:sym typeface="Helvetica Neue"/>
              </a:rPr>
              <a:t>Vote on top idea to focus on through sketching</a:t>
            </a:r>
            <a:endParaRPr sz="1700">
              <a:solidFill>
                <a:schemeClr val="dk1"/>
              </a:solidFill>
              <a:latin typeface="Helvetica Neue"/>
              <a:ea typeface="Helvetica Neue"/>
              <a:cs typeface="Helvetica Neue"/>
              <a:sym typeface="Helvetica Neue"/>
            </a:endParaRPr>
          </a:p>
          <a:p>
            <a:pPr indent="-336550" lvl="0" marL="457200" rtl="0" algn="l">
              <a:lnSpc>
                <a:spcPct val="115000"/>
              </a:lnSpc>
              <a:spcBef>
                <a:spcPts val="0"/>
              </a:spcBef>
              <a:spcAft>
                <a:spcPts val="0"/>
              </a:spcAft>
              <a:buClr>
                <a:schemeClr val="dk1"/>
              </a:buClr>
              <a:buSzPts val="1700"/>
              <a:buFont typeface="Helvetica Neue"/>
              <a:buChar char="●"/>
            </a:pPr>
            <a:r>
              <a:rPr lang="en" sz="1700">
                <a:solidFill>
                  <a:schemeClr val="dk1"/>
                </a:solidFill>
                <a:latin typeface="Helvetica Neue"/>
                <a:ea typeface="Helvetica Neue"/>
                <a:cs typeface="Helvetica Neue"/>
                <a:sym typeface="Helvetica Neue"/>
              </a:rPr>
              <a:t>Discuss </a:t>
            </a:r>
            <a:r>
              <a:rPr lang="en" sz="1700">
                <a:solidFill>
                  <a:schemeClr val="dk1"/>
                </a:solidFill>
                <a:latin typeface="Helvetica Neue"/>
                <a:ea typeface="Helvetica Neue"/>
                <a:cs typeface="Helvetica Neue"/>
                <a:sym typeface="Helvetica Neue"/>
              </a:rPr>
              <a:t>the results</a:t>
            </a:r>
            <a:endParaRPr sz="17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b="1" sz="2400">
              <a:latin typeface="Helvetica Neue"/>
              <a:ea typeface="Helvetica Neue"/>
              <a:cs typeface="Helvetica Neue"/>
              <a:sym typeface="Helvetica Neue"/>
            </a:endParaRPr>
          </a:p>
        </p:txBody>
      </p:sp>
      <p:pic>
        <p:nvPicPr>
          <p:cNvPr descr="18F_logo.svg.png" id="639" name="Google Shape;639;p86"/>
          <p:cNvPicPr preferRelativeResize="0"/>
          <p:nvPr/>
        </p:nvPicPr>
        <p:blipFill>
          <a:blip r:embed="rId4">
            <a:alphaModFix/>
          </a:blip>
          <a:stretch>
            <a:fillRect/>
          </a:stretch>
        </p:blipFill>
        <p:spPr>
          <a:xfrm>
            <a:off x="718450" y="4146100"/>
            <a:ext cx="369150" cy="369150"/>
          </a:xfrm>
          <a:prstGeom prst="rect">
            <a:avLst/>
          </a:prstGeom>
          <a:noFill/>
          <a:ln>
            <a:noFill/>
          </a:ln>
        </p:spPr>
      </p:pic>
      <p:sp>
        <p:nvSpPr>
          <p:cNvPr id="640" name="Google Shape;640;p86"/>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644" name="Shape 644"/>
        <p:cNvGrpSpPr/>
        <p:nvPr/>
      </p:nvGrpSpPr>
      <p:grpSpPr>
        <a:xfrm>
          <a:off x="0" y="0"/>
          <a:ext cx="0" cy="0"/>
          <a:chOff x="0" y="0"/>
          <a:chExt cx="0" cy="0"/>
        </a:xfrm>
      </p:grpSpPr>
      <p:sp>
        <p:nvSpPr>
          <p:cNvPr id="645" name="Google Shape;645;p87"/>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87"/>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u="sng">
                <a:solidFill>
                  <a:schemeClr val="dk1"/>
                </a:solidFill>
              </a:rPr>
              <a:t>3</a:t>
            </a:r>
            <a:endParaRPr sz="3000" u="sng">
              <a:solidFill>
                <a:schemeClr val="dk1"/>
              </a:solidFill>
            </a:endParaRPr>
          </a:p>
          <a:p>
            <a:pPr indent="0" lvl="0" marL="0" rtl="0" algn="l">
              <a:spcBef>
                <a:spcPts val="0"/>
              </a:spcBef>
              <a:spcAft>
                <a:spcPts val="0"/>
              </a:spcAft>
              <a:buNone/>
            </a:pPr>
            <a:r>
              <a:t/>
            </a:r>
            <a:endParaRPr sz="3000" u="sng">
              <a:solidFill>
                <a:schemeClr val="dk1"/>
              </a:solidFill>
            </a:endParaRPr>
          </a:p>
          <a:p>
            <a:pPr indent="0" lvl="0" marL="0" rtl="0" algn="l">
              <a:spcBef>
                <a:spcPts val="0"/>
              </a:spcBef>
              <a:spcAft>
                <a:spcPts val="0"/>
              </a:spcAft>
              <a:buNone/>
            </a:pPr>
            <a:r>
              <a:rPr lang="en" sz="3000">
                <a:solidFill>
                  <a:schemeClr val="dk1"/>
                </a:solidFill>
              </a:rPr>
              <a:t>Sketch!</a:t>
            </a:r>
            <a:endParaRPr sz="3000">
              <a:solidFill>
                <a:schemeClr val="dk1"/>
              </a:solidFill>
            </a:endParaRPr>
          </a:p>
          <a:p>
            <a:pPr indent="0" lvl="0" marL="0" rtl="0" algn="l">
              <a:spcBef>
                <a:spcPts val="0"/>
              </a:spcBef>
              <a:spcAft>
                <a:spcPts val="0"/>
              </a:spcAft>
              <a:buNone/>
            </a:pPr>
            <a:r>
              <a:t/>
            </a:r>
            <a:endParaRPr sz="3000">
              <a:solidFill>
                <a:schemeClr val="dk1"/>
              </a:solidFill>
            </a:endParaRPr>
          </a:p>
        </p:txBody>
      </p:sp>
      <p:cxnSp>
        <p:nvCxnSpPr>
          <p:cNvPr id="647" name="Google Shape;647;p87"/>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sp>
        <p:nvSpPr>
          <p:cNvPr id="648" name="Google Shape;648;p87"/>
          <p:cNvSpPr/>
          <p:nvPr/>
        </p:nvSpPr>
        <p:spPr>
          <a:xfrm>
            <a:off x="4513075" y="214825"/>
            <a:ext cx="4389300" cy="4686000"/>
          </a:xfrm>
          <a:prstGeom prst="rect">
            <a:avLst/>
          </a:prstGeom>
          <a:solidFill>
            <a:srgbClr val="F1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Char char="●"/>
            </a:pPr>
            <a:r>
              <a:rPr lang="en" sz="1800">
                <a:latin typeface="Helvetica Neue"/>
                <a:ea typeface="Helvetica Neue"/>
                <a:cs typeface="Helvetica Neue"/>
                <a:sym typeface="Helvetica Neue"/>
              </a:rPr>
              <a:t>Wa</a:t>
            </a:r>
            <a:r>
              <a:rPr lang="en" sz="1800">
                <a:latin typeface="Helvetica Neue"/>
                <a:ea typeface="Helvetica Neue"/>
                <a:cs typeface="Helvetica Neue"/>
                <a:sym typeface="Helvetica Neue"/>
              </a:rPr>
              <a:t>rm up!</a:t>
            </a:r>
            <a:endParaRPr sz="1800">
              <a:latin typeface="Helvetica Neue"/>
              <a:ea typeface="Helvetica Neue"/>
              <a:cs typeface="Helvetica Neue"/>
              <a:sym typeface="Helvetica Neue"/>
            </a:endParaRPr>
          </a:p>
          <a:p>
            <a:pPr indent="0" lvl="0" marL="457200" rtl="0" algn="l">
              <a:spcBef>
                <a:spcPts val="0"/>
              </a:spcBef>
              <a:spcAft>
                <a:spcPts val="0"/>
              </a:spcAft>
              <a:buNone/>
            </a:pPr>
            <a:r>
              <a:t/>
            </a:r>
            <a:endParaRPr sz="1800">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Char char="●"/>
            </a:pPr>
            <a:r>
              <a:rPr lang="en" sz="1800">
                <a:latin typeface="Helvetica Neue"/>
                <a:ea typeface="Helvetica Neue"/>
                <a:cs typeface="Helvetica Neue"/>
                <a:sym typeface="Helvetica Neue"/>
              </a:rPr>
              <a:t>Sketch!</a:t>
            </a:r>
            <a:r>
              <a:rPr lang="en">
                <a:latin typeface="Helvetica Neue"/>
                <a:ea typeface="Helvetica Neue"/>
                <a:cs typeface="Helvetica Neue"/>
                <a:sym typeface="Helvetica Neue"/>
              </a:rPr>
              <a:t> </a:t>
            </a:r>
            <a:endParaRPr>
              <a:latin typeface="Helvetica Neue"/>
              <a:ea typeface="Helvetica Neue"/>
              <a:cs typeface="Helvetica Neue"/>
              <a:sym typeface="Helvetica Neue"/>
            </a:endParaRPr>
          </a:p>
          <a:p>
            <a:pPr indent="0" lvl="0" marL="457200" rtl="0" algn="l">
              <a:spcBef>
                <a:spcPts val="0"/>
              </a:spcBef>
              <a:spcAft>
                <a:spcPts val="0"/>
              </a:spcAft>
              <a:buNone/>
            </a:pPr>
            <a:r>
              <a:t/>
            </a:r>
            <a:endParaRPr sz="1800">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Font typeface="Helvetica Neue"/>
              <a:buChar char="●"/>
            </a:pPr>
            <a:r>
              <a:rPr lang="en" sz="1800">
                <a:latin typeface="Helvetica Neue"/>
                <a:ea typeface="Helvetica Neue"/>
                <a:cs typeface="Helvetica Neue"/>
                <a:sym typeface="Helvetica Neue"/>
              </a:rPr>
              <a:t>Share sketch</a:t>
            </a:r>
            <a:endParaRPr sz="1800">
              <a:latin typeface="Helvetica Neue"/>
              <a:ea typeface="Helvetica Neue"/>
              <a:cs typeface="Helvetica Neue"/>
              <a:sym typeface="Helvetica Neue"/>
            </a:endParaRPr>
          </a:p>
          <a:p>
            <a:pPr indent="-342900" lvl="1" marL="914400" rtl="0" algn="l">
              <a:spcBef>
                <a:spcPts val="0"/>
              </a:spcBef>
              <a:spcAft>
                <a:spcPts val="0"/>
              </a:spcAft>
              <a:buClr>
                <a:schemeClr val="dk1"/>
              </a:buClr>
              <a:buSzPts val="1800"/>
              <a:buFont typeface="Helvetica Neue"/>
              <a:buChar char="○"/>
            </a:pPr>
            <a:r>
              <a:rPr lang="en" sz="1800">
                <a:latin typeface="Helvetica Neue"/>
                <a:ea typeface="Helvetica Neue"/>
                <a:cs typeface="Helvetica Neue"/>
                <a:sym typeface="Helvetica Neue"/>
              </a:rPr>
              <a:t>Either take a photo and DM @Nick </a:t>
            </a:r>
            <a:endParaRPr sz="1800">
              <a:latin typeface="Helvetica Neue"/>
              <a:ea typeface="Helvetica Neue"/>
              <a:cs typeface="Helvetica Neue"/>
              <a:sym typeface="Helvetica Neue"/>
            </a:endParaRPr>
          </a:p>
          <a:p>
            <a:pPr indent="-342900" lvl="1" marL="914400" rtl="0" algn="l">
              <a:spcBef>
                <a:spcPts val="0"/>
              </a:spcBef>
              <a:spcAft>
                <a:spcPts val="0"/>
              </a:spcAft>
              <a:buClr>
                <a:schemeClr val="dk1"/>
              </a:buClr>
              <a:buSzPts val="1800"/>
              <a:buFont typeface="Helvetica Neue"/>
              <a:buChar char="○"/>
            </a:pPr>
            <a:r>
              <a:rPr lang="en" sz="1800">
                <a:latin typeface="Helvetica Neue"/>
                <a:ea typeface="Helvetica Neue"/>
                <a:cs typeface="Helvetica Neue"/>
                <a:sym typeface="Helvetica Neue"/>
              </a:rPr>
              <a:t>Or hold up sketch for Nick to screengrab</a:t>
            </a:r>
            <a:endParaRPr sz="1800">
              <a:latin typeface="Helvetica Neue"/>
              <a:ea typeface="Helvetica Neue"/>
              <a:cs typeface="Helvetica Neue"/>
              <a:sym typeface="Helvetica Neue"/>
            </a:endParaRPr>
          </a:p>
          <a:p>
            <a:pPr indent="0" lvl="0" marL="0" rtl="0" algn="l">
              <a:spcBef>
                <a:spcPts val="0"/>
              </a:spcBef>
              <a:spcAft>
                <a:spcPts val="0"/>
              </a:spcAft>
              <a:buNone/>
            </a:pPr>
            <a:r>
              <a:t/>
            </a:r>
            <a:endParaRPr b="1">
              <a:latin typeface="Helvetica Neue"/>
              <a:ea typeface="Helvetica Neue"/>
              <a:cs typeface="Helvetica Neue"/>
              <a:sym typeface="Helvetica Neue"/>
            </a:endParaRPr>
          </a:p>
          <a:p>
            <a:pPr indent="0" lvl="0" marL="0" rtl="0" algn="l">
              <a:spcBef>
                <a:spcPts val="0"/>
              </a:spcBef>
              <a:spcAft>
                <a:spcPts val="0"/>
              </a:spcAft>
              <a:buNone/>
            </a:pPr>
            <a:r>
              <a:t/>
            </a:r>
            <a:endParaRPr/>
          </a:p>
        </p:txBody>
      </p:sp>
      <p:pic>
        <p:nvPicPr>
          <p:cNvPr descr="18F_logo.svg.png" id="649" name="Google Shape;649;p87"/>
          <p:cNvPicPr preferRelativeResize="0"/>
          <p:nvPr/>
        </p:nvPicPr>
        <p:blipFill>
          <a:blip r:embed="rId3">
            <a:alphaModFix/>
          </a:blip>
          <a:stretch>
            <a:fillRect/>
          </a:stretch>
        </p:blipFill>
        <p:spPr>
          <a:xfrm>
            <a:off x="718450" y="4146100"/>
            <a:ext cx="369150" cy="369150"/>
          </a:xfrm>
          <a:prstGeom prst="rect">
            <a:avLst/>
          </a:prstGeom>
          <a:noFill/>
          <a:ln>
            <a:noFill/>
          </a:ln>
        </p:spPr>
      </p:pic>
      <p:sp>
        <p:nvSpPr>
          <p:cNvPr id="650" name="Google Shape;650;p87"/>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654" name="Shape 654"/>
        <p:cNvGrpSpPr/>
        <p:nvPr/>
      </p:nvGrpSpPr>
      <p:grpSpPr>
        <a:xfrm>
          <a:off x="0" y="0"/>
          <a:ext cx="0" cy="0"/>
          <a:chOff x="0" y="0"/>
          <a:chExt cx="0" cy="0"/>
        </a:xfrm>
      </p:grpSpPr>
      <p:sp>
        <p:nvSpPr>
          <p:cNvPr id="655" name="Google Shape;655;p88"/>
          <p:cNvSpPr txBox="1"/>
          <p:nvPr>
            <p:ph type="ctrTitle"/>
          </p:nvPr>
        </p:nvSpPr>
        <p:spPr>
          <a:xfrm>
            <a:off x="789050" y="536205"/>
            <a:ext cx="7386600" cy="10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chemeClr val="lt1"/>
                </a:solidFill>
              </a:rPr>
              <a:t>✍ </a:t>
            </a:r>
            <a:r>
              <a:rPr lang="en" sz="3200">
                <a:solidFill>
                  <a:schemeClr val="lt1"/>
                </a:solidFill>
              </a:rPr>
              <a:t>Simple shapes  =  🖼 Art!</a:t>
            </a:r>
            <a:r>
              <a:rPr lang="en" sz="3200">
                <a:solidFill>
                  <a:schemeClr val="lt1"/>
                </a:solidFill>
              </a:rPr>
              <a:t> </a:t>
            </a:r>
            <a:endParaRPr sz="3200">
              <a:solidFill>
                <a:schemeClr val="lt1"/>
              </a:solidFill>
            </a:endParaRPr>
          </a:p>
        </p:txBody>
      </p:sp>
      <p:sp>
        <p:nvSpPr>
          <p:cNvPr id="656" name="Google Shape;656;p88"/>
          <p:cNvSpPr/>
          <p:nvPr/>
        </p:nvSpPr>
        <p:spPr>
          <a:xfrm>
            <a:off x="765350" y="4525000"/>
            <a:ext cx="369300" cy="268500"/>
          </a:xfrm>
          <a:prstGeom prst="rect">
            <a:avLst/>
          </a:prstGeom>
          <a:solidFill>
            <a:srgbClr val="50A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7" name="Google Shape;657;p88"/>
          <p:cNvPicPr preferRelativeResize="0"/>
          <p:nvPr/>
        </p:nvPicPr>
        <p:blipFill>
          <a:blip r:embed="rId3">
            <a:alphaModFix/>
          </a:blip>
          <a:stretch>
            <a:fillRect/>
          </a:stretch>
        </p:blipFill>
        <p:spPr>
          <a:xfrm>
            <a:off x="797950" y="1361175"/>
            <a:ext cx="7548099" cy="3311100"/>
          </a:xfrm>
          <a:prstGeom prst="rect">
            <a:avLst/>
          </a:prstGeom>
          <a:noFill/>
          <a:ln cap="flat" cmpd="sng" w="19050">
            <a:solidFill>
              <a:schemeClr val="dk2"/>
            </a:solidFill>
            <a:prstDash val="solid"/>
            <a:round/>
            <a:headEnd len="sm" w="sm" type="none"/>
            <a:tailEnd len="sm" w="sm" type="none"/>
          </a:ln>
        </p:spPr>
      </p:pic>
      <p:sp>
        <p:nvSpPr>
          <p:cNvPr id="658" name="Google Shape;658;p88"/>
          <p:cNvSpPr txBox="1"/>
          <p:nvPr/>
        </p:nvSpPr>
        <p:spPr>
          <a:xfrm>
            <a:off x="6800450" y="4672275"/>
            <a:ext cx="1545600" cy="26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Helvetica Neue"/>
                <a:ea typeface="Helvetica Neue"/>
                <a:cs typeface="Helvetica Neue"/>
                <a:sym typeface="Helvetica Neue"/>
              </a:rPr>
              <a:t>© </a:t>
            </a:r>
            <a:r>
              <a:rPr lang="en" sz="1000" u="sng">
                <a:latin typeface="Helvetica Neue"/>
                <a:ea typeface="Helvetica Neue"/>
                <a:cs typeface="Helvetica Neue"/>
                <a:sym typeface="Helvetica Neue"/>
                <a:hlinkClick r:id="rId4"/>
              </a:rPr>
              <a:t>Ed </a:t>
            </a:r>
            <a:r>
              <a:rPr lang="en" sz="1000" u="sng">
                <a:latin typeface="Helvetica Neue"/>
                <a:ea typeface="Helvetica Neue"/>
                <a:cs typeface="Helvetica Neue"/>
                <a:sym typeface="Helvetica Neue"/>
                <a:hlinkClick r:id="rId5"/>
              </a:rPr>
              <a:t>Emberley</a:t>
            </a:r>
            <a:endParaRPr sz="1000">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662" name="Shape 662"/>
        <p:cNvGrpSpPr/>
        <p:nvPr/>
      </p:nvGrpSpPr>
      <p:grpSpPr>
        <a:xfrm>
          <a:off x="0" y="0"/>
          <a:ext cx="0" cy="0"/>
          <a:chOff x="0" y="0"/>
          <a:chExt cx="0" cy="0"/>
        </a:xfrm>
      </p:grpSpPr>
      <p:sp>
        <p:nvSpPr>
          <p:cNvPr id="663" name="Google Shape;663;p89"/>
          <p:cNvSpPr/>
          <p:nvPr/>
        </p:nvSpPr>
        <p:spPr>
          <a:xfrm>
            <a:off x="765350" y="4525000"/>
            <a:ext cx="369300" cy="268500"/>
          </a:xfrm>
          <a:prstGeom prst="rect">
            <a:avLst/>
          </a:prstGeom>
          <a:solidFill>
            <a:srgbClr val="50A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4" name="Google Shape;664;p89"/>
          <p:cNvPicPr preferRelativeResize="0"/>
          <p:nvPr/>
        </p:nvPicPr>
        <p:blipFill rotWithShape="1">
          <a:blip r:embed="rId3">
            <a:alphaModFix/>
          </a:blip>
          <a:srcRect b="77481" l="53167" r="7964" t="0"/>
          <a:stretch/>
        </p:blipFill>
        <p:spPr>
          <a:xfrm>
            <a:off x="4947375" y="1583625"/>
            <a:ext cx="3737823" cy="2941377"/>
          </a:xfrm>
          <a:prstGeom prst="rect">
            <a:avLst/>
          </a:prstGeom>
          <a:noFill/>
          <a:ln cap="flat" cmpd="sng" w="19050">
            <a:solidFill>
              <a:schemeClr val="dk2"/>
            </a:solidFill>
            <a:prstDash val="solid"/>
            <a:round/>
            <a:headEnd len="sm" w="sm" type="none"/>
            <a:tailEnd len="sm" w="sm" type="none"/>
          </a:ln>
        </p:spPr>
      </p:pic>
      <p:sp>
        <p:nvSpPr>
          <p:cNvPr id="665" name="Google Shape;665;p89"/>
          <p:cNvSpPr txBox="1"/>
          <p:nvPr/>
        </p:nvSpPr>
        <p:spPr>
          <a:xfrm>
            <a:off x="712850" y="1558538"/>
            <a:ext cx="3984900" cy="294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rgbClr val="FFFFFF"/>
                </a:solidFill>
                <a:latin typeface="Helvetica Neue"/>
                <a:ea typeface="Helvetica Neue"/>
                <a:cs typeface="Helvetica Neue"/>
                <a:sym typeface="Helvetica Neue"/>
              </a:rPr>
              <a:t>Keep it simple! </a:t>
            </a:r>
            <a:r>
              <a:rPr lang="en" sz="2000">
                <a:solidFill>
                  <a:srgbClr val="FFFFFF"/>
                </a:solidFill>
                <a:latin typeface="Helvetica Neue"/>
                <a:ea typeface="Helvetica Neue"/>
                <a:cs typeface="Helvetica Neue"/>
                <a:sym typeface="Helvetica Neue"/>
              </a:rPr>
              <a:t>Draw </a:t>
            </a:r>
            <a:r>
              <a:rPr lang="en" sz="2000">
                <a:solidFill>
                  <a:srgbClr val="FFFFFF"/>
                </a:solidFill>
                <a:latin typeface="Helvetica Neue"/>
                <a:ea typeface="Helvetica Neue"/>
                <a:cs typeface="Helvetica Neue"/>
                <a:sym typeface="Helvetica Neue"/>
              </a:rPr>
              <a:t>only</a:t>
            </a:r>
            <a:r>
              <a:rPr lang="en" sz="2000">
                <a:solidFill>
                  <a:srgbClr val="FFFFFF"/>
                </a:solidFill>
                <a:latin typeface="Helvetica Neue"/>
                <a:ea typeface="Helvetica Neue"/>
                <a:cs typeface="Helvetica Neue"/>
                <a:sym typeface="Helvetica Neue"/>
              </a:rPr>
              <a:t> as </a:t>
            </a:r>
            <a:r>
              <a:rPr lang="en" sz="2000">
                <a:solidFill>
                  <a:srgbClr val="FFFFFF"/>
                </a:solidFill>
                <a:latin typeface="Helvetica Neue"/>
                <a:ea typeface="Helvetica Neue"/>
                <a:cs typeface="Helvetica Neue"/>
                <a:sym typeface="Helvetica Neue"/>
              </a:rPr>
              <a:t>much</a:t>
            </a:r>
            <a:r>
              <a:rPr lang="en" sz="2000">
                <a:solidFill>
                  <a:srgbClr val="FFFFFF"/>
                </a:solidFill>
                <a:latin typeface="Helvetica Neue"/>
                <a:ea typeface="Helvetica Neue"/>
                <a:cs typeface="Helvetica Neue"/>
                <a:sym typeface="Helvetica Neue"/>
              </a:rPr>
              <a:t> </a:t>
            </a:r>
            <a:r>
              <a:rPr lang="en" sz="2000">
                <a:solidFill>
                  <a:srgbClr val="FFFFFF"/>
                </a:solidFill>
                <a:latin typeface="Helvetica Neue"/>
                <a:ea typeface="Helvetica Neue"/>
                <a:cs typeface="Helvetica Neue"/>
                <a:sym typeface="Helvetica Neue"/>
              </a:rPr>
              <a:t>detail needed </a:t>
            </a:r>
            <a:r>
              <a:rPr lang="en" sz="2000">
                <a:solidFill>
                  <a:srgbClr val="FFFFFF"/>
                </a:solidFill>
                <a:latin typeface="Helvetica Neue"/>
                <a:ea typeface="Helvetica Neue"/>
                <a:cs typeface="Helvetica Neue"/>
                <a:sym typeface="Helvetica Neue"/>
              </a:rPr>
              <a:t>to get and ideas across</a:t>
            </a:r>
            <a:endParaRPr sz="2000">
              <a:solidFill>
                <a:srgbClr val="FFFFFF"/>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2000">
              <a:solidFill>
                <a:srgbClr val="FFFFFF"/>
              </a:solidFill>
              <a:latin typeface="Helvetica Neue"/>
              <a:ea typeface="Helvetica Neue"/>
              <a:cs typeface="Helvetica Neue"/>
              <a:sym typeface="Helvetica Neue"/>
            </a:endParaRPr>
          </a:p>
          <a:p>
            <a:pPr indent="-355600" lvl="0" marL="457200" rtl="0" algn="l">
              <a:lnSpc>
                <a:spcPct val="100000"/>
              </a:lnSpc>
              <a:spcBef>
                <a:spcPts val="0"/>
              </a:spcBef>
              <a:spcAft>
                <a:spcPts val="0"/>
              </a:spcAft>
              <a:buClr>
                <a:srgbClr val="FFFFFF"/>
              </a:buClr>
              <a:buSzPts val="2000"/>
              <a:buFont typeface="Helvetica Neue"/>
              <a:buChar char="●"/>
            </a:pPr>
            <a:r>
              <a:rPr lang="en" sz="2000">
                <a:solidFill>
                  <a:srgbClr val="FFFFFF"/>
                </a:solidFill>
                <a:latin typeface="Helvetica Neue"/>
                <a:ea typeface="Helvetica Neue"/>
                <a:cs typeface="Helvetica Neue"/>
                <a:sym typeface="Helvetica Neue"/>
              </a:rPr>
              <a:t>Label section titles clearly</a:t>
            </a:r>
            <a:endParaRPr sz="2000">
              <a:solidFill>
                <a:srgbClr val="FFFFFF"/>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2000">
              <a:solidFill>
                <a:srgbClr val="FFFFFF"/>
              </a:solidFill>
              <a:latin typeface="Helvetica Neue"/>
              <a:ea typeface="Helvetica Neue"/>
              <a:cs typeface="Helvetica Neue"/>
              <a:sym typeface="Helvetica Neue"/>
            </a:endParaRPr>
          </a:p>
          <a:p>
            <a:pPr indent="-355600" lvl="0" marL="457200" rtl="0" algn="l">
              <a:lnSpc>
                <a:spcPct val="100000"/>
              </a:lnSpc>
              <a:spcBef>
                <a:spcPts val="0"/>
              </a:spcBef>
              <a:spcAft>
                <a:spcPts val="0"/>
              </a:spcAft>
              <a:buClr>
                <a:srgbClr val="FFFFFF"/>
              </a:buClr>
              <a:buSzPts val="2000"/>
              <a:buFont typeface="Helvetica Neue"/>
              <a:buChar char="●"/>
            </a:pPr>
            <a:r>
              <a:rPr lang="en" sz="2000">
                <a:solidFill>
                  <a:srgbClr val="FFFFFF"/>
                </a:solidFill>
                <a:latin typeface="Helvetica Neue"/>
                <a:ea typeface="Helvetica Neue"/>
                <a:cs typeface="Helvetica Neue"/>
                <a:sym typeface="Helvetica Neue"/>
              </a:rPr>
              <a:t>Simplify repeated words and shapes </a:t>
            </a:r>
            <a:endParaRPr sz="2000">
              <a:solidFill>
                <a:srgbClr val="FFFFFF"/>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2000">
              <a:solidFill>
                <a:srgbClr val="FFFFFF"/>
              </a:solidFill>
              <a:latin typeface="Helvetica Neue"/>
              <a:ea typeface="Helvetica Neue"/>
              <a:cs typeface="Helvetica Neue"/>
              <a:sym typeface="Helvetica Neue"/>
            </a:endParaRPr>
          </a:p>
          <a:p>
            <a:pPr indent="-355600" lvl="0" marL="457200" rtl="0" algn="l">
              <a:lnSpc>
                <a:spcPct val="100000"/>
              </a:lnSpc>
              <a:spcBef>
                <a:spcPts val="0"/>
              </a:spcBef>
              <a:spcAft>
                <a:spcPts val="0"/>
              </a:spcAft>
              <a:buClr>
                <a:srgbClr val="FFFFFF"/>
              </a:buClr>
              <a:buSzPts val="2000"/>
              <a:buFont typeface="Helvetica Neue"/>
              <a:buChar char="●"/>
            </a:pPr>
            <a:r>
              <a:rPr lang="en" sz="2000">
                <a:solidFill>
                  <a:srgbClr val="FFFFFF"/>
                </a:solidFill>
                <a:latin typeface="Helvetica Neue"/>
                <a:ea typeface="Helvetica Neue"/>
                <a:cs typeface="Helvetica Neue"/>
                <a:sym typeface="Helvetica Neue"/>
              </a:rPr>
              <a:t>You can shorthand text with scribbles or lines</a:t>
            </a:r>
            <a:endParaRPr sz="2000">
              <a:solidFill>
                <a:srgbClr val="FFFFFF"/>
              </a:solidFill>
              <a:latin typeface="Helvetica Neue"/>
              <a:ea typeface="Helvetica Neue"/>
              <a:cs typeface="Helvetica Neue"/>
              <a:sym typeface="Helvetica Neue"/>
            </a:endParaRPr>
          </a:p>
        </p:txBody>
      </p:sp>
      <p:sp>
        <p:nvSpPr>
          <p:cNvPr id="666" name="Google Shape;666;p89"/>
          <p:cNvSpPr txBox="1"/>
          <p:nvPr>
            <p:ph type="ctrTitle"/>
          </p:nvPr>
        </p:nvSpPr>
        <p:spPr>
          <a:xfrm>
            <a:off x="712850" y="536205"/>
            <a:ext cx="7386600" cy="1022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3200">
                <a:solidFill>
                  <a:schemeClr val="lt1"/>
                </a:solidFill>
              </a:rPr>
              <a:t>🎨 ⏲ Drawing for speed/clarity </a:t>
            </a:r>
            <a:endParaRPr sz="32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670" name="Shape 670"/>
        <p:cNvGrpSpPr/>
        <p:nvPr/>
      </p:nvGrpSpPr>
      <p:grpSpPr>
        <a:xfrm>
          <a:off x="0" y="0"/>
          <a:ext cx="0" cy="0"/>
          <a:chOff x="0" y="0"/>
          <a:chExt cx="0" cy="0"/>
        </a:xfrm>
      </p:grpSpPr>
      <p:sp>
        <p:nvSpPr>
          <p:cNvPr id="671" name="Google Shape;671;p90"/>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0"/>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u="sng">
                <a:solidFill>
                  <a:schemeClr val="dk1"/>
                </a:solidFill>
              </a:rPr>
              <a:t>3</a:t>
            </a:r>
            <a:endParaRPr sz="3000" u="sng">
              <a:solidFill>
                <a:schemeClr val="dk1"/>
              </a:solidFill>
            </a:endParaRPr>
          </a:p>
          <a:p>
            <a:pPr indent="0" lvl="0" marL="0" rtl="0" algn="l">
              <a:spcBef>
                <a:spcPts val="0"/>
              </a:spcBef>
              <a:spcAft>
                <a:spcPts val="0"/>
              </a:spcAft>
              <a:buNone/>
            </a:pPr>
            <a:r>
              <a:t/>
            </a:r>
            <a:endParaRPr sz="3000" u="sng">
              <a:solidFill>
                <a:schemeClr val="dk1"/>
              </a:solidFill>
            </a:endParaRPr>
          </a:p>
          <a:p>
            <a:pPr indent="0" lvl="0" marL="0" rtl="0" algn="l">
              <a:spcBef>
                <a:spcPts val="0"/>
              </a:spcBef>
              <a:spcAft>
                <a:spcPts val="0"/>
              </a:spcAft>
              <a:buNone/>
            </a:pPr>
            <a:r>
              <a:rPr lang="en" sz="3000">
                <a:solidFill>
                  <a:schemeClr val="dk1"/>
                </a:solidFill>
              </a:rPr>
              <a:t>Sketch!</a:t>
            </a:r>
            <a:endParaRPr sz="3000">
              <a:solidFill>
                <a:schemeClr val="dk1"/>
              </a:solidFill>
            </a:endParaRPr>
          </a:p>
          <a:p>
            <a:pPr indent="0" lvl="0" marL="0" rtl="0" algn="l">
              <a:spcBef>
                <a:spcPts val="0"/>
              </a:spcBef>
              <a:spcAft>
                <a:spcPts val="0"/>
              </a:spcAft>
              <a:buNone/>
            </a:pPr>
            <a:r>
              <a:t/>
            </a:r>
            <a:endParaRPr sz="3000">
              <a:solidFill>
                <a:schemeClr val="dk1"/>
              </a:solidFill>
            </a:endParaRPr>
          </a:p>
        </p:txBody>
      </p:sp>
      <p:cxnSp>
        <p:nvCxnSpPr>
          <p:cNvPr id="673" name="Google Shape;673;p90"/>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sp>
        <p:nvSpPr>
          <p:cNvPr id="674" name="Google Shape;674;p90"/>
          <p:cNvSpPr/>
          <p:nvPr/>
        </p:nvSpPr>
        <p:spPr>
          <a:xfrm>
            <a:off x="4513075" y="214825"/>
            <a:ext cx="4389300" cy="4686000"/>
          </a:xfrm>
          <a:prstGeom prst="rect">
            <a:avLst/>
          </a:prstGeom>
          <a:solidFill>
            <a:srgbClr val="F1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Char char="●"/>
            </a:pPr>
            <a:r>
              <a:rPr lang="en" sz="1800">
                <a:latin typeface="Helvetica Neue"/>
                <a:ea typeface="Helvetica Neue"/>
                <a:cs typeface="Helvetica Neue"/>
                <a:sym typeface="Helvetica Neue"/>
              </a:rPr>
              <a:t>Warm up!</a:t>
            </a:r>
            <a:endParaRPr sz="1800">
              <a:latin typeface="Helvetica Neue"/>
              <a:ea typeface="Helvetica Neue"/>
              <a:cs typeface="Helvetica Neue"/>
              <a:sym typeface="Helvetica Neue"/>
            </a:endParaRPr>
          </a:p>
          <a:p>
            <a:pPr indent="0" lvl="0" marL="457200" rtl="0" algn="l">
              <a:spcBef>
                <a:spcPts val="0"/>
              </a:spcBef>
              <a:spcAft>
                <a:spcPts val="0"/>
              </a:spcAft>
              <a:buNone/>
            </a:pPr>
            <a:r>
              <a:t/>
            </a:r>
            <a:endParaRPr sz="1800">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Char char="●"/>
            </a:pPr>
            <a:r>
              <a:rPr lang="en" sz="1800">
                <a:latin typeface="Helvetica Neue"/>
                <a:ea typeface="Helvetica Neue"/>
                <a:cs typeface="Helvetica Neue"/>
                <a:sym typeface="Helvetica Neue"/>
              </a:rPr>
              <a:t>Sketch!</a:t>
            </a:r>
            <a:r>
              <a:rPr lang="en">
                <a:latin typeface="Helvetica Neue"/>
                <a:ea typeface="Helvetica Neue"/>
                <a:cs typeface="Helvetica Neue"/>
                <a:sym typeface="Helvetica Neue"/>
              </a:rPr>
              <a:t> </a:t>
            </a:r>
            <a:endParaRPr>
              <a:latin typeface="Helvetica Neue"/>
              <a:ea typeface="Helvetica Neue"/>
              <a:cs typeface="Helvetica Neue"/>
              <a:sym typeface="Helvetica Neue"/>
            </a:endParaRPr>
          </a:p>
          <a:p>
            <a:pPr indent="0" lvl="0" marL="457200" rtl="0" algn="l">
              <a:spcBef>
                <a:spcPts val="0"/>
              </a:spcBef>
              <a:spcAft>
                <a:spcPts val="0"/>
              </a:spcAft>
              <a:buNone/>
            </a:pPr>
            <a:r>
              <a:t/>
            </a:r>
            <a:endParaRPr sz="1800">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Font typeface="Helvetica Neue"/>
              <a:buChar char="●"/>
            </a:pPr>
            <a:r>
              <a:rPr lang="en" sz="1800">
                <a:latin typeface="Helvetica Neue"/>
                <a:ea typeface="Helvetica Neue"/>
                <a:cs typeface="Helvetica Neue"/>
                <a:sym typeface="Helvetica Neue"/>
              </a:rPr>
              <a:t>Share sketch</a:t>
            </a:r>
            <a:endParaRPr sz="1800">
              <a:latin typeface="Helvetica Neue"/>
              <a:ea typeface="Helvetica Neue"/>
              <a:cs typeface="Helvetica Neue"/>
              <a:sym typeface="Helvetica Neue"/>
            </a:endParaRPr>
          </a:p>
          <a:p>
            <a:pPr indent="-342900" lvl="1" marL="914400" rtl="0" algn="l">
              <a:spcBef>
                <a:spcPts val="0"/>
              </a:spcBef>
              <a:spcAft>
                <a:spcPts val="0"/>
              </a:spcAft>
              <a:buClr>
                <a:schemeClr val="dk1"/>
              </a:buClr>
              <a:buSzPts val="1800"/>
              <a:buFont typeface="Helvetica Neue"/>
              <a:buChar char="○"/>
            </a:pPr>
            <a:r>
              <a:rPr lang="en" sz="1800">
                <a:latin typeface="Helvetica Neue"/>
                <a:ea typeface="Helvetica Neue"/>
                <a:cs typeface="Helvetica Neue"/>
                <a:sym typeface="Helvetica Neue"/>
              </a:rPr>
              <a:t>Either take a photo and DM @Nick </a:t>
            </a:r>
            <a:endParaRPr sz="1800">
              <a:latin typeface="Helvetica Neue"/>
              <a:ea typeface="Helvetica Neue"/>
              <a:cs typeface="Helvetica Neue"/>
              <a:sym typeface="Helvetica Neue"/>
            </a:endParaRPr>
          </a:p>
          <a:p>
            <a:pPr indent="-342900" lvl="1" marL="914400" rtl="0" algn="l">
              <a:spcBef>
                <a:spcPts val="0"/>
              </a:spcBef>
              <a:spcAft>
                <a:spcPts val="0"/>
              </a:spcAft>
              <a:buClr>
                <a:schemeClr val="dk1"/>
              </a:buClr>
              <a:buSzPts val="1800"/>
              <a:buFont typeface="Helvetica Neue"/>
              <a:buChar char="○"/>
            </a:pPr>
            <a:r>
              <a:rPr lang="en" sz="1800">
                <a:latin typeface="Helvetica Neue"/>
                <a:ea typeface="Helvetica Neue"/>
                <a:cs typeface="Helvetica Neue"/>
                <a:sym typeface="Helvetica Neue"/>
              </a:rPr>
              <a:t>Or hold up sketch for Nick to screengrab</a:t>
            </a:r>
            <a:endParaRPr sz="1800">
              <a:latin typeface="Helvetica Neue"/>
              <a:ea typeface="Helvetica Neue"/>
              <a:cs typeface="Helvetica Neue"/>
              <a:sym typeface="Helvetica Neue"/>
            </a:endParaRPr>
          </a:p>
          <a:p>
            <a:pPr indent="0" lvl="0" marL="0" rtl="0" algn="l">
              <a:spcBef>
                <a:spcPts val="0"/>
              </a:spcBef>
              <a:spcAft>
                <a:spcPts val="0"/>
              </a:spcAft>
              <a:buNone/>
            </a:pPr>
            <a:r>
              <a:t/>
            </a:r>
            <a:endParaRPr b="1">
              <a:latin typeface="Helvetica Neue"/>
              <a:ea typeface="Helvetica Neue"/>
              <a:cs typeface="Helvetica Neue"/>
              <a:sym typeface="Helvetica Neue"/>
            </a:endParaRPr>
          </a:p>
          <a:p>
            <a:pPr indent="0" lvl="0" marL="0" rtl="0" algn="l">
              <a:spcBef>
                <a:spcPts val="0"/>
              </a:spcBef>
              <a:spcAft>
                <a:spcPts val="0"/>
              </a:spcAft>
              <a:buNone/>
            </a:pPr>
            <a:r>
              <a:t/>
            </a:r>
            <a:endParaRPr/>
          </a:p>
        </p:txBody>
      </p:sp>
      <p:pic>
        <p:nvPicPr>
          <p:cNvPr descr="18F_logo.svg.png" id="675" name="Google Shape;675;p90"/>
          <p:cNvPicPr preferRelativeResize="0"/>
          <p:nvPr/>
        </p:nvPicPr>
        <p:blipFill>
          <a:blip r:embed="rId3">
            <a:alphaModFix/>
          </a:blip>
          <a:stretch>
            <a:fillRect/>
          </a:stretch>
        </p:blipFill>
        <p:spPr>
          <a:xfrm>
            <a:off x="718450" y="4146100"/>
            <a:ext cx="369150" cy="369150"/>
          </a:xfrm>
          <a:prstGeom prst="rect">
            <a:avLst/>
          </a:prstGeom>
          <a:noFill/>
          <a:ln>
            <a:noFill/>
          </a:ln>
        </p:spPr>
      </p:pic>
      <p:sp>
        <p:nvSpPr>
          <p:cNvPr id="676" name="Google Shape;676;p90"/>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680" name="Shape 680"/>
        <p:cNvGrpSpPr/>
        <p:nvPr/>
      </p:nvGrpSpPr>
      <p:grpSpPr>
        <a:xfrm>
          <a:off x="0" y="0"/>
          <a:ext cx="0" cy="0"/>
          <a:chOff x="0" y="0"/>
          <a:chExt cx="0" cy="0"/>
        </a:xfrm>
      </p:grpSpPr>
      <p:sp>
        <p:nvSpPr>
          <p:cNvPr id="681" name="Google Shape;681;p91"/>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1"/>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3000" u="sng">
              <a:solidFill>
                <a:schemeClr val="dk1"/>
              </a:solidFill>
            </a:endParaRPr>
          </a:p>
          <a:p>
            <a:pPr indent="0" lvl="0" marL="0" rtl="0" algn="l">
              <a:spcBef>
                <a:spcPts val="0"/>
              </a:spcBef>
              <a:spcAft>
                <a:spcPts val="0"/>
              </a:spcAft>
              <a:buNone/>
            </a:pPr>
            <a:r>
              <a:rPr lang="en" sz="3000" u="sng">
                <a:solidFill>
                  <a:schemeClr val="dk1"/>
                </a:solidFill>
              </a:rPr>
              <a:t>4</a:t>
            </a:r>
            <a:endParaRPr sz="3000" u="sng">
              <a:solidFill>
                <a:schemeClr val="dk1"/>
              </a:solidFill>
            </a:endParaRPr>
          </a:p>
          <a:p>
            <a:pPr indent="0" lvl="0" marL="0" rtl="0" algn="l">
              <a:spcBef>
                <a:spcPts val="0"/>
              </a:spcBef>
              <a:spcAft>
                <a:spcPts val="0"/>
              </a:spcAft>
              <a:buNone/>
            </a:pPr>
            <a:r>
              <a:t/>
            </a:r>
            <a:endParaRPr sz="3000" u="sng">
              <a:solidFill>
                <a:schemeClr val="dk1"/>
              </a:solidFill>
            </a:endParaRPr>
          </a:p>
          <a:p>
            <a:pPr indent="0" lvl="0" marL="0" rtl="0" algn="l">
              <a:spcBef>
                <a:spcPts val="0"/>
              </a:spcBef>
              <a:spcAft>
                <a:spcPts val="0"/>
              </a:spcAft>
              <a:buNone/>
            </a:pPr>
            <a:r>
              <a:rPr lang="en" sz="3000">
                <a:solidFill>
                  <a:schemeClr val="dk1"/>
                </a:solidFill>
              </a:rPr>
              <a:t>Discussion </a:t>
            </a:r>
            <a:br>
              <a:rPr lang="en" sz="3000">
                <a:solidFill>
                  <a:schemeClr val="dk1"/>
                </a:solidFill>
              </a:rPr>
            </a:br>
            <a:r>
              <a:rPr lang="en" sz="3000">
                <a:solidFill>
                  <a:schemeClr val="dk1"/>
                </a:solidFill>
              </a:rPr>
              <a:t>&amp; wrap up </a:t>
            </a:r>
            <a:endParaRPr b="0" sz="3000">
              <a:solidFill>
                <a:schemeClr val="dk1"/>
              </a:solidFill>
              <a:latin typeface="Arial"/>
              <a:ea typeface="Arial"/>
              <a:cs typeface="Arial"/>
              <a:sym typeface="Arial"/>
            </a:endParaRPr>
          </a:p>
          <a:p>
            <a:pPr indent="0" lvl="0" marL="0" rtl="0" algn="l">
              <a:spcBef>
                <a:spcPts val="0"/>
              </a:spcBef>
              <a:spcAft>
                <a:spcPts val="0"/>
              </a:spcAft>
              <a:buNone/>
            </a:pPr>
            <a:r>
              <a:t/>
            </a:r>
            <a:endParaRPr sz="3000">
              <a:solidFill>
                <a:schemeClr val="dk1"/>
              </a:solidFill>
            </a:endParaRPr>
          </a:p>
        </p:txBody>
      </p:sp>
      <p:cxnSp>
        <p:nvCxnSpPr>
          <p:cNvPr id="683" name="Google Shape;683;p91"/>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sp>
        <p:nvSpPr>
          <p:cNvPr id="684" name="Google Shape;684;p91"/>
          <p:cNvSpPr/>
          <p:nvPr/>
        </p:nvSpPr>
        <p:spPr>
          <a:xfrm>
            <a:off x="4513075" y="214825"/>
            <a:ext cx="4389300" cy="4686000"/>
          </a:xfrm>
          <a:prstGeom prst="rect">
            <a:avLst/>
          </a:prstGeom>
          <a:solidFill>
            <a:srgbClr val="F1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Char char="●"/>
            </a:pPr>
            <a:r>
              <a:rPr lang="en" sz="1800">
                <a:latin typeface="Helvetica Neue"/>
                <a:ea typeface="Helvetica Neue"/>
                <a:cs typeface="Helvetica Neue"/>
                <a:sym typeface="Helvetica Neue"/>
              </a:rPr>
              <a:t>Present </a:t>
            </a:r>
            <a:r>
              <a:rPr lang="en" sz="1800">
                <a:latin typeface="Helvetica Neue"/>
                <a:ea typeface="Helvetica Neue"/>
                <a:cs typeface="Helvetica Neue"/>
                <a:sym typeface="Helvetica Neue"/>
              </a:rPr>
              <a:t>[&lt;1 min per person]</a:t>
            </a:r>
            <a:endParaRPr sz="1800">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Char char="●"/>
            </a:pPr>
            <a:r>
              <a:rPr lang="en" sz="1800">
                <a:latin typeface="Helvetica Neue"/>
                <a:ea typeface="Helvetica Neue"/>
                <a:cs typeface="Helvetica Neue"/>
                <a:sym typeface="Helvetica Neue"/>
              </a:rPr>
              <a:t>Discuss</a:t>
            </a:r>
            <a:endParaRPr/>
          </a:p>
        </p:txBody>
      </p:sp>
      <p:pic>
        <p:nvPicPr>
          <p:cNvPr descr="18F_logo.svg.png" id="685" name="Google Shape;685;p91"/>
          <p:cNvPicPr preferRelativeResize="0"/>
          <p:nvPr/>
        </p:nvPicPr>
        <p:blipFill>
          <a:blip r:embed="rId3">
            <a:alphaModFix/>
          </a:blip>
          <a:stretch>
            <a:fillRect/>
          </a:stretch>
        </p:blipFill>
        <p:spPr>
          <a:xfrm>
            <a:off x="718450" y="4146100"/>
            <a:ext cx="369150" cy="369150"/>
          </a:xfrm>
          <a:prstGeom prst="rect">
            <a:avLst/>
          </a:prstGeom>
          <a:noFill/>
          <a:ln>
            <a:noFill/>
          </a:ln>
        </p:spPr>
      </p:pic>
      <p:sp>
        <p:nvSpPr>
          <p:cNvPr id="686" name="Google Shape;686;p91"/>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50A748"/>
        </a:solidFill>
      </p:bgPr>
    </p:bg>
    <p:spTree>
      <p:nvGrpSpPr>
        <p:cNvPr id="531" name="Shape 531"/>
        <p:cNvGrpSpPr/>
        <p:nvPr/>
      </p:nvGrpSpPr>
      <p:grpSpPr>
        <a:xfrm>
          <a:off x="0" y="0"/>
          <a:ext cx="0" cy="0"/>
          <a:chOff x="0" y="0"/>
          <a:chExt cx="0" cy="0"/>
        </a:xfrm>
      </p:grpSpPr>
      <p:sp>
        <p:nvSpPr>
          <p:cNvPr id="532" name="Google Shape;532;p74"/>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533" name="Google Shape;533;p74"/>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000000"/>
                </a:solidFill>
              </a:rPr>
              <a:t>Design Studio</a:t>
            </a:r>
            <a:endParaRPr sz="4800">
              <a:solidFill>
                <a:srgbClr val="000000"/>
              </a:solidFill>
            </a:endParaRPr>
          </a:p>
        </p:txBody>
      </p:sp>
      <p:sp>
        <p:nvSpPr>
          <p:cNvPr id="534" name="Google Shape;534;p74"/>
          <p:cNvSpPr/>
          <p:nvPr/>
        </p:nvSpPr>
        <p:spPr>
          <a:xfrm>
            <a:off x="4513075" y="214825"/>
            <a:ext cx="4389300" cy="4686000"/>
          </a:xfrm>
          <a:prstGeom prst="rect">
            <a:avLst/>
          </a:prstGeom>
          <a:solidFill>
            <a:srgbClr val="F1F1F1"/>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 sz="2000"/>
              <a:t>Official 18F description:</a:t>
            </a:r>
            <a:br>
              <a:rPr lang="en" sz="2000"/>
            </a:br>
            <a:br>
              <a:rPr lang="en" sz="2000"/>
            </a:br>
            <a:r>
              <a:rPr lang="en" sz="2000"/>
              <a:t>“An illustration-based way </a:t>
            </a:r>
            <a:br>
              <a:rPr lang="en" sz="2000"/>
            </a:br>
            <a:r>
              <a:rPr lang="en" sz="2000"/>
              <a:t>to facilitate communication </a:t>
            </a:r>
            <a:br>
              <a:rPr lang="en" sz="2000"/>
            </a:br>
            <a:r>
              <a:rPr lang="en" sz="2000"/>
              <a:t>(and brainstorming) between </a:t>
            </a:r>
            <a:br>
              <a:rPr lang="en" sz="2000"/>
            </a:br>
            <a:r>
              <a:rPr lang="en" sz="2000"/>
              <a:t>a project team and stakeholders.”</a:t>
            </a:r>
            <a:endParaRPr sz="2000"/>
          </a:p>
        </p:txBody>
      </p:sp>
      <p:cxnSp>
        <p:nvCxnSpPr>
          <p:cNvPr id="535" name="Google Shape;535;p74"/>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pic>
        <p:nvPicPr>
          <p:cNvPr descr="18F_logo.svg.png" id="536" name="Google Shape;536;p74"/>
          <p:cNvPicPr preferRelativeResize="0"/>
          <p:nvPr/>
        </p:nvPicPr>
        <p:blipFill>
          <a:blip r:embed="rId3">
            <a:alphaModFix/>
          </a:blip>
          <a:stretch>
            <a:fillRect/>
          </a:stretch>
        </p:blipFill>
        <p:spPr>
          <a:xfrm>
            <a:off x="718450" y="4146100"/>
            <a:ext cx="369150" cy="369150"/>
          </a:xfrm>
          <a:prstGeom prst="rect">
            <a:avLst/>
          </a:prstGeom>
          <a:noFill/>
          <a:ln>
            <a:noFill/>
          </a:ln>
        </p:spPr>
      </p:pic>
      <p:sp>
        <p:nvSpPr>
          <p:cNvPr id="537" name="Google Shape;537;p74"/>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690" name="Shape 690"/>
        <p:cNvGrpSpPr/>
        <p:nvPr/>
      </p:nvGrpSpPr>
      <p:grpSpPr>
        <a:xfrm>
          <a:off x="0" y="0"/>
          <a:ext cx="0" cy="0"/>
          <a:chOff x="0" y="0"/>
          <a:chExt cx="0" cy="0"/>
        </a:xfrm>
      </p:grpSpPr>
      <p:sp>
        <p:nvSpPr>
          <p:cNvPr id="691" name="Google Shape;691;p92"/>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Thank you!</a:t>
            </a:r>
            <a:endParaRPr>
              <a:solidFill>
                <a:schemeClr val="lt1"/>
              </a:solidFill>
            </a:endParaRPr>
          </a:p>
        </p:txBody>
      </p:sp>
      <p:sp>
        <p:nvSpPr>
          <p:cNvPr id="692" name="Google Shape;692;p92"/>
          <p:cNvSpPr/>
          <p:nvPr/>
        </p:nvSpPr>
        <p:spPr>
          <a:xfrm>
            <a:off x="765350" y="4525000"/>
            <a:ext cx="369300" cy="268500"/>
          </a:xfrm>
          <a:prstGeom prst="rect">
            <a:avLst/>
          </a:prstGeom>
          <a:solidFill>
            <a:srgbClr val="50A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304A"/>
        </a:solidFill>
      </p:bgPr>
    </p:bg>
    <p:spTree>
      <p:nvGrpSpPr>
        <p:cNvPr id="696" name="Shape 696"/>
        <p:cNvGrpSpPr/>
        <p:nvPr/>
      </p:nvGrpSpPr>
      <p:grpSpPr>
        <a:xfrm>
          <a:off x="0" y="0"/>
          <a:ext cx="0" cy="0"/>
          <a:chOff x="0" y="0"/>
          <a:chExt cx="0" cy="0"/>
        </a:xfrm>
      </p:grpSpPr>
      <p:sp>
        <p:nvSpPr>
          <p:cNvPr id="697" name="Google Shape;697;p93"/>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93"/>
          <p:cNvSpPr txBox="1"/>
          <p:nvPr>
            <p:ph idx="4294967295" type="ctrTitle"/>
          </p:nvPr>
        </p:nvSpPr>
        <p:spPr>
          <a:xfrm>
            <a:off x="718450" y="730675"/>
            <a:ext cx="3578400" cy="21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5000">
                <a:latin typeface="Helvetica Neue"/>
                <a:ea typeface="Helvetica Neue"/>
                <a:cs typeface="Helvetica Neue"/>
                <a:sym typeface="Helvetica Neue"/>
              </a:rPr>
              <a:t>More on</a:t>
            </a:r>
            <a:endParaRPr b="1" sz="5000">
              <a:latin typeface="Helvetica Neue"/>
              <a:ea typeface="Helvetica Neue"/>
              <a:cs typeface="Helvetica Neue"/>
              <a:sym typeface="Helvetica Neue"/>
            </a:endParaRPr>
          </a:p>
          <a:p>
            <a:pPr indent="0" lvl="0" marL="0" rtl="0" algn="l">
              <a:spcBef>
                <a:spcPts val="0"/>
              </a:spcBef>
              <a:spcAft>
                <a:spcPts val="0"/>
              </a:spcAft>
              <a:buNone/>
            </a:pPr>
            <a:r>
              <a:rPr b="1" lang="en" sz="5000">
                <a:latin typeface="Helvetica Neue"/>
                <a:ea typeface="Helvetica Neue"/>
                <a:cs typeface="Helvetica Neue"/>
                <a:sym typeface="Helvetica Neue"/>
              </a:rPr>
              <a:t>methods</a:t>
            </a:r>
            <a:r>
              <a:rPr b="1" lang="en" sz="5000">
                <a:solidFill>
                  <a:srgbClr val="00CFFF"/>
                </a:solidFill>
                <a:latin typeface="Helvetica Neue"/>
                <a:ea typeface="Helvetica Neue"/>
                <a:cs typeface="Helvetica Neue"/>
                <a:sym typeface="Helvetica Neue"/>
              </a:rPr>
              <a:t> </a:t>
            </a:r>
            <a:endParaRPr sz="4800">
              <a:solidFill>
                <a:srgbClr val="000000"/>
              </a:solidFill>
            </a:endParaRPr>
          </a:p>
        </p:txBody>
      </p:sp>
      <p:sp>
        <p:nvSpPr>
          <p:cNvPr id="699" name="Google Shape;699;p93"/>
          <p:cNvSpPr txBox="1"/>
          <p:nvPr>
            <p:ph idx="1" type="body"/>
          </p:nvPr>
        </p:nvSpPr>
        <p:spPr>
          <a:xfrm>
            <a:off x="442349" y="584900"/>
            <a:ext cx="7813200" cy="418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sz="5000">
              <a:solidFill>
                <a:srgbClr val="00CFFF"/>
              </a:solidFill>
            </a:endParaRPr>
          </a:p>
          <a:p>
            <a:pPr indent="0" lvl="0" marL="0" marR="0" rtl="0" algn="l">
              <a:lnSpc>
                <a:spcPct val="100000"/>
              </a:lnSpc>
              <a:spcBef>
                <a:spcPts val="0"/>
              </a:spcBef>
              <a:spcAft>
                <a:spcPts val="0"/>
              </a:spcAft>
              <a:buNone/>
            </a:pPr>
            <a:r>
              <a:t/>
            </a:r>
            <a:endParaRPr sz="1800">
              <a:solidFill>
                <a:srgbClr val="00CFFF"/>
              </a:solidFill>
            </a:endParaRPr>
          </a:p>
        </p:txBody>
      </p:sp>
      <p:sp>
        <p:nvSpPr>
          <p:cNvPr id="700" name="Google Shape;700;p93"/>
          <p:cNvSpPr/>
          <p:nvPr/>
        </p:nvSpPr>
        <p:spPr>
          <a:xfrm>
            <a:off x="9144000" y="6700"/>
            <a:ext cx="5488500" cy="4774800"/>
          </a:xfrm>
          <a:prstGeom prst="rect">
            <a:avLst/>
          </a:prstGeom>
          <a:solidFill>
            <a:srgbClr val="FFFFFF">
              <a:alpha val="42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3"/>
          <p:cNvSpPr txBox="1"/>
          <p:nvPr>
            <p:ph idx="2" type="body"/>
          </p:nvPr>
        </p:nvSpPr>
        <p:spPr>
          <a:xfrm>
            <a:off x="842675" y="2986500"/>
            <a:ext cx="3296400" cy="1498500"/>
          </a:xfrm>
          <a:prstGeom prst="rect">
            <a:avLst/>
          </a:prstGeom>
          <a:noFill/>
          <a:ln>
            <a:noFill/>
          </a:ln>
        </p:spPr>
        <p:txBody>
          <a:bodyPr anchorCtr="0" anchor="t" bIns="19050" lIns="19050" spcFirstLastPara="1" rIns="19050" wrap="square" tIns="19050">
            <a:noAutofit/>
          </a:bodyPr>
          <a:lstStyle/>
          <a:p>
            <a:pPr indent="0" lvl="0" marL="0" marR="0" rtl="0" algn="l">
              <a:lnSpc>
                <a:spcPct val="200000"/>
              </a:lnSpc>
              <a:spcBef>
                <a:spcPts val="900"/>
              </a:spcBef>
              <a:spcAft>
                <a:spcPts val="0"/>
              </a:spcAft>
              <a:buNone/>
            </a:pPr>
            <a:r>
              <a:rPr b="0" lang="en" sz="1200">
                <a:solidFill>
                  <a:srgbClr val="046B99"/>
                </a:solidFill>
                <a:uFill>
                  <a:noFill/>
                </a:uFill>
                <a:hlinkClick r:id="rId3"/>
              </a:rPr>
              <a:t>https://methods.18f.gov/</a:t>
            </a:r>
            <a:endParaRPr b="0" sz="1200">
              <a:solidFill>
                <a:srgbClr val="046B99"/>
              </a:solidFill>
            </a:endParaRPr>
          </a:p>
          <a:p>
            <a:pPr indent="0" lvl="0" marL="0" marR="0" rtl="0" algn="l">
              <a:lnSpc>
                <a:spcPct val="200000"/>
              </a:lnSpc>
              <a:spcBef>
                <a:spcPts val="900"/>
              </a:spcBef>
              <a:spcAft>
                <a:spcPts val="0"/>
              </a:spcAft>
              <a:buNone/>
            </a:pPr>
            <a:r>
              <a:rPr b="0" lang="en" sz="1200">
                <a:solidFill>
                  <a:srgbClr val="046B99"/>
                </a:solidFill>
                <a:uFill>
                  <a:noFill/>
                </a:uFill>
                <a:hlinkClick r:id="rId4"/>
              </a:rPr>
              <a:t>https://github.com/18F/methods</a:t>
            </a:r>
            <a:endParaRPr b="0" sz="1200">
              <a:solidFill>
                <a:srgbClr val="046B99"/>
              </a:solidFill>
            </a:endParaRPr>
          </a:p>
          <a:p>
            <a:pPr indent="0" lvl="0" marL="0" marR="0" rtl="0" algn="l">
              <a:lnSpc>
                <a:spcPct val="200000"/>
              </a:lnSpc>
              <a:spcBef>
                <a:spcPts val="900"/>
              </a:spcBef>
              <a:spcAft>
                <a:spcPts val="0"/>
              </a:spcAft>
              <a:buNone/>
            </a:pPr>
            <a:r>
              <a:rPr b="0" lang="en" sz="1200">
                <a:solidFill>
                  <a:srgbClr val="046B99"/>
                </a:solidFill>
              </a:rPr>
              <a:t>TTS slack: #18F-methods</a:t>
            </a:r>
            <a:endParaRPr b="0" sz="1200">
              <a:solidFill>
                <a:srgbClr val="046B99"/>
              </a:solidFill>
            </a:endParaRPr>
          </a:p>
        </p:txBody>
      </p:sp>
      <p:cxnSp>
        <p:nvCxnSpPr>
          <p:cNvPr id="702" name="Google Shape;702;p93"/>
          <p:cNvCxnSpPr/>
          <p:nvPr/>
        </p:nvCxnSpPr>
        <p:spPr>
          <a:xfrm>
            <a:off x="718450" y="778775"/>
            <a:ext cx="3296400" cy="0"/>
          </a:xfrm>
          <a:prstGeom prst="straightConnector1">
            <a:avLst/>
          </a:prstGeom>
          <a:noFill/>
          <a:ln cap="flat" cmpd="sng" w="76200">
            <a:solidFill>
              <a:srgbClr val="1C304A"/>
            </a:solidFill>
            <a:prstDash val="solid"/>
            <a:round/>
            <a:headEnd len="med" w="med" type="none"/>
            <a:tailEnd len="med" w="med" type="none"/>
          </a:ln>
        </p:spPr>
      </p:cxnSp>
      <p:sp>
        <p:nvSpPr>
          <p:cNvPr id="703" name="Google Shape;703;p93"/>
          <p:cNvSpPr/>
          <p:nvPr/>
        </p:nvSpPr>
        <p:spPr>
          <a:xfrm>
            <a:off x="4513075" y="214825"/>
            <a:ext cx="4389300" cy="4686000"/>
          </a:xfrm>
          <a:prstGeom prst="rect">
            <a:avLst/>
          </a:prstGeom>
          <a:solidFill>
            <a:srgbClr val="F1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50A748"/>
        </a:solidFill>
      </p:bgPr>
    </p:bg>
    <p:spTree>
      <p:nvGrpSpPr>
        <p:cNvPr id="541" name="Shape 541"/>
        <p:cNvGrpSpPr/>
        <p:nvPr/>
      </p:nvGrpSpPr>
      <p:grpSpPr>
        <a:xfrm>
          <a:off x="0" y="0"/>
          <a:ext cx="0" cy="0"/>
          <a:chOff x="0" y="0"/>
          <a:chExt cx="0" cy="0"/>
        </a:xfrm>
      </p:grpSpPr>
      <p:sp>
        <p:nvSpPr>
          <p:cNvPr id="542" name="Google Shape;542;p75"/>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75"/>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000000"/>
                </a:solidFill>
              </a:rPr>
              <a:t>What’s it good for?</a:t>
            </a:r>
            <a:endParaRPr sz="4800">
              <a:solidFill>
                <a:srgbClr val="000000"/>
              </a:solidFill>
            </a:endParaRPr>
          </a:p>
        </p:txBody>
      </p:sp>
      <p:cxnSp>
        <p:nvCxnSpPr>
          <p:cNvPr id="544" name="Google Shape;544;p75"/>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sp>
        <p:nvSpPr>
          <p:cNvPr id="545" name="Google Shape;545;p75"/>
          <p:cNvSpPr/>
          <p:nvPr/>
        </p:nvSpPr>
        <p:spPr>
          <a:xfrm>
            <a:off x="4513075" y="214825"/>
            <a:ext cx="4389300" cy="4686000"/>
          </a:xfrm>
          <a:prstGeom prst="rect">
            <a:avLst/>
          </a:prstGeom>
          <a:solidFill>
            <a:srgbClr val="F1F1F1"/>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2000">
              <a:solidFill>
                <a:schemeClr val="dk1"/>
              </a:solidFill>
            </a:endParaRPr>
          </a:p>
          <a:p>
            <a:pPr indent="0" lvl="0" marL="457200" rtl="0" algn="l">
              <a:lnSpc>
                <a:spcPct val="115000"/>
              </a:lnSpc>
              <a:spcBef>
                <a:spcPts val="0"/>
              </a:spcBef>
              <a:spcAft>
                <a:spcPts val="0"/>
              </a:spcAft>
              <a:buNone/>
            </a:pPr>
            <a:r>
              <a:t/>
            </a:r>
            <a:endParaRPr sz="2000">
              <a:solidFill>
                <a:schemeClr val="dk1"/>
              </a:solidFill>
            </a:endParaRPr>
          </a:p>
          <a:p>
            <a:pPr indent="0" lvl="0" marL="457200" rtl="0" algn="l">
              <a:lnSpc>
                <a:spcPct val="115000"/>
              </a:lnSpc>
              <a:spcBef>
                <a:spcPts val="0"/>
              </a:spcBef>
              <a:spcAft>
                <a:spcPts val="0"/>
              </a:spcAft>
              <a:buNone/>
            </a:pPr>
            <a:r>
              <a:rPr lang="en" sz="2000">
                <a:solidFill>
                  <a:schemeClr val="dk1"/>
                </a:solidFill>
              </a:rPr>
              <a:t>To create a shared understanding and appreciation of design problems confronting the project team.</a:t>
            </a:r>
            <a:br>
              <a:rPr lang="en" sz="2000">
                <a:solidFill>
                  <a:schemeClr val="dk1"/>
                </a:solidFill>
              </a:rPr>
            </a:br>
            <a:br>
              <a:rPr lang="en" sz="2000">
                <a:solidFill>
                  <a:schemeClr val="dk1"/>
                </a:solidFill>
              </a:rPr>
            </a:br>
            <a:r>
              <a:rPr lang="en" sz="2000">
                <a:solidFill>
                  <a:schemeClr val="dk1"/>
                </a:solidFill>
              </a:rPr>
              <a:t>To generate a range of possibilities for how to solve a design problem.</a:t>
            </a:r>
            <a:endParaRPr sz="2000">
              <a:solidFill>
                <a:schemeClr val="dk1"/>
              </a:solidFill>
            </a:endParaRPr>
          </a:p>
          <a:p>
            <a:pPr indent="0" lvl="0" marL="0" rtl="0" algn="l">
              <a:spcBef>
                <a:spcPts val="0"/>
              </a:spcBef>
              <a:spcAft>
                <a:spcPts val="0"/>
              </a:spcAft>
              <a:buNone/>
            </a:pPr>
            <a:r>
              <a:t/>
            </a:r>
            <a:endParaRPr/>
          </a:p>
        </p:txBody>
      </p:sp>
      <p:pic>
        <p:nvPicPr>
          <p:cNvPr descr="18F_logo.svg.png" id="546" name="Google Shape;546;p75"/>
          <p:cNvPicPr preferRelativeResize="0"/>
          <p:nvPr/>
        </p:nvPicPr>
        <p:blipFill>
          <a:blip r:embed="rId3">
            <a:alphaModFix/>
          </a:blip>
          <a:stretch>
            <a:fillRect/>
          </a:stretch>
        </p:blipFill>
        <p:spPr>
          <a:xfrm>
            <a:off x="718450" y="4146100"/>
            <a:ext cx="369150" cy="369150"/>
          </a:xfrm>
          <a:prstGeom prst="rect">
            <a:avLst/>
          </a:prstGeom>
          <a:noFill/>
          <a:ln>
            <a:noFill/>
          </a:ln>
        </p:spPr>
      </p:pic>
      <p:sp>
        <p:nvSpPr>
          <p:cNvPr id="547" name="Google Shape;547;p75"/>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50A748"/>
        </a:solidFill>
      </p:bgPr>
    </p:bg>
    <p:spTree>
      <p:nvGrpSpPr>
        <p:cNvPr id="551" name="Shape 551"/>
        <p:cNvGrpSpPr/>
        <p:nvPr/>
      </p:nvGrpSpPr>
      <p:grpSpPr>
        <a:xfrm>
          <a:off x="0" y="0"/>
          <a:ext cx="0" cy="0"/>
          <a:chOff x="0" y="0"/>
          <a:chExt cx="0" cy="0"/>
        </a:xfrm>
      </p:grpSpPr>
      <p:sp>
        <p:nvSpPr>
          <p:cNvPr id="552" name="Google Shape;552;p76"/>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6"/>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000000"/>
                </a:solidFill>
              </a:rPr>
              <a:t>What is</a:t>
            </a:r>
            <a:r>
              <a:rPr lang="en" sz="4800">
                <a:solidFill>
                  <a:srgbClr val="50A748"/>
                </a:solidFill>
              </a:rPr>
              <a:t>n’t</a:t>
            </a:r>
            <a:r>
              <a:rPr lang="en" sz="4800">
                <a:solidFill>
                  <a:srgbClr val="000000"/>
                </a:solidFill>
              </a:rPr>
              <a:t> it good for?</a:t>
            </a:r>
            <a:endParaRPr sz="4800">
              <a:solidFill>
                <a:srgbClr val="000000"/>
              </a:solidFill>
            </a:endParaRPr>
          </a:p>
        </p:txBody>
      </p:sp>
      <p:cxnSp>
        <p:nvCxnSpPr>
          <p:cNvPr id="554" name="Google Shape;554;p76"/>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sp>
        <p:nvSpPr>
          <p:cNvPr id="555" name="Google Shape;555;p76"/>
          <p:cNvSpPr/>
          <p:nvPr/>
        </p:nvSpPr>
        <p:spPr>
          <a:xfrm>
            <a:off x="4513075" y="214825"/>
            <a:ext cx="4389300" cy="4686000"/>
          </a:xfrm>
          <a:prstGeom prst="rect">
            <a:avLst/>
          </a:prstGeom>
          <a:solidFill>
            <a:srgbClr val="F1F1F1"/>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sz="20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2000">
              <a:solidFill>
                <a:schemeClr val="dk1"/>
              </a:solidFill>
            </a:endParaRPr>
          </a:p>
          <a:p>
            <a:pPr indent="0" lvl="0" marL="457200" rtl="0" algn="l">
              <a:lnSpc>
                <a:spcPct val="115000"/>
              </a:lnSpc>
              <a:spcBef>
                <a:spcPts val="0"/>
              </a:spcBef>
              <a:spcAft>
                <a:spcPts val="0"/>
              </a:spcAft>
              <a:buNone/>
            </a:pPr>
            <a:r>
              <a:rPr lang="en" sz="2000">
                <a:solidFill>
                  <a:schemeClr val="dk1"/>
                </a:solidFill>
              </a:rPr>
              <a:t>Not for - creating a highly detailed pixel perfect design.</a:t>
            </a:r>
            <a:endParaRPr sz="2000">
              <a:solidFill>
                <a:schemeClr val="dk1"/>
              </a:solidFill>
            </a:endParaRPr>
          </a:p>
          <a:p>
            <a:pPr indent="0" lvl="0" marL="457200" rtl="0" algn="l">
              <a:lnSpc>
                <a:spcPct val="115000"/>
              </a:lnSpc>
              <a:spcBef>
                <a:spcPts val="0"/>
              </a:spcBef>
              <a:spcAft>
                <a:spcPts val="0"/>
              </a:spcAft>
              <a:buNone/>
            </a:pPr>
            <a:r>
              <a:t/>
            </a:r>
            <a:endParaRPr sz="2000">
              <a:solidFill>
                <a:schemeClr val="dk1"/>
              </a:solidFill>
            </a:endParaRPr>
          </a:p>
          <a:p>
            <a:pPr indent="0" lvl="0" marL="457200" rtl="0" algn="l">
              <a:lnSpc>
                <a:spcPct val="115000"/>
              </a:lnSpc>
              <a:spcBef>
                <a:spcPts val="0"/>
              </a:spcBef>
              <a:spcAft>
                <a:spcPts val="0"/>
              </a:spcAft>
              <a:buNone/>
            </a:pPr>
            <a:r>
              <a:rPr lang="en" sz="2000">
                <a:solidFill>
                  <a:schemeClr val="dk1"/>
                </a:solidFill>
              </a:rPr>
              <a:t>Not for - final decision making on what to build</a:t>
            </a:r>
            <a:endParaRPr sz="2000">
              <a:solidFill>
                <a:schemeClr val="dk1"/>
              </a:solidFill>
            </a:endParaRPr>
          </a:p>
          <a:p>
            <a:pPr indent="0" lvl="0" marL="457200" rtl="0" algn="l">
              <a:lnSpc>
                <a:spcPct val="115000"/>
              </a:lnSpc>
              <a:spcBef>
                <a:spcPts val="0"/>
              </a:spcBef>
              <a:spcAft>
                <a:spcPts val="0"/>
              </a:spcAft>
              <a:buNone/>
            </a:pPr>
            <a:r>
              <a:t/>
            </a:r>
            <a:endParaRPr sz="2000">
              <a:solidFill>
                <a:schemeClr val="dk1"/>
              </a:solidFill>
            </a:endParaRPr>
          </a:p>
          <a:p>
            <a:pPr indent="0" lvl="0" marL="457200" rtl="0" algn="l">
              <a:lnSpc>
                <a:spcPct val="115000"/>
              </a:lnSpc>
              <a:spcBef>
                <a:spcPts val="0"/>
              </a:spcBef>
              <a:spcAft>
                <a:spcPts val="0"/>
              </a:spcAft>
              <a:buNone/>
            </a:pPr>
            <a:r>
              <a:rPr lang="en" sz="2000">
                <a:solidFill>
                  <a:schemeClr val="dk1"/>
                </a:solidFill>
              </a:rPr>
              <a:t>Not for - A detailed review of existing experiences provided either by direct competitors or by related agencies or services.</a:t>
            </a:r>
            <a:endParaRPr sz="20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pic>
        <p:nvPicPr>
          <p:cNvPr descr="18F_logo.svg.png" id="556" name="Google Shape;556;p76"/>
          <p:cNvPicPr preferRelativeResize="0"/>
          <p:nvPr/>
        </p:nvPicPr>
        <p:blipFill>
          <a:blip r:embed="rId3">
            <a:alphaModFix/>
          </a:blip>
          <a:stretch>
            <a:fillRect/>
          </a:stretch>
        </p:blipFill>
        <p:spPr>
          <a:xfrm>
            <a:off x="718450" y="4146100"/>
            <a:ext cx="369150" cy="369150"/>
          </a:xfrm>
          <a:prstGeom prst="rect">
            <a:avLst/>
          </a:prstGeom>
          <a:noFill/>
          <a:ln>
            <a:noFill/>
          </a:ln>
        </p:spPr>
      </p:pic>
      <p:sp>
        <p:nvSpPr>
          <p:cNvPr id="557" name="Google Shape;557;p76"/>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561" name="Shape 561"/>
        <p:cNvGrpSpPr/>
        <p:nvPr/>
      </p:nvGrpSpPr>
      <p:grpSpPr>
        <a:xfrm>
          <a:off x="0" y="0"/>
          <a:ext cx="0" cy="0"/>
          <a:chOff x="0" y="0"/>
          <a:chExt cx="0" cy="0"/>
        </a:xfrm>
      </p:grpSpPr>
      <p:sp>
        <p:nvSpPr>
          <p:cNvPr id="562" name="Google Shape;562;p77"/>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Overview</a:t>
            </a:r>
            <a:endParaRPr>
              <a:solidFill>
                <a:schemeClr val="lt1"/>
              </a:solidFill>
            </a:endParaRPr>
          </a:p>
        </p:txBody>
      </p:sp>
      <p:sp>
        <p:nvSpPr>
          <p:cNvPr id="563" name="Google Shape;563;p77"/>
          <p:cNvSpPr/>
          <p:nvPr/>
        </p:nvSpPr>
        <p:spPr>
          <a:xfrm>
            <a:off x="765350" y="4525000"/>
            <a:ext cx="369300" cy="268500"/>
          </a:xfrm>
          <a:prstGeom prst="rect">
            <a:avLst/>
          </a:prstGeom>
          <a:solidFill>
            <a:srgbClr val="50A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567" name="Shape 567"/>
        <p:cNvGrpSpPr/>
        <p:nvPr/>
      </p:nvGrpSpPr>
      <p:grpSpPr>
        <a:xfrm>
          <a:off x="0" y="0"/>
          <a:ext cx="0" cy="0"/>
          <a:chOff x="0" y="0"/>
          <a:chExt cx="0" cy="0"/>
        </a:xfrm>
      </p:grpSpPr>
      <p:sp>
        <p:nvSpPr>
          <p:cNvPr id="568" name="Google Shape;568;p78"/>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8"/>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000000"/>
                </a:solidFill>
              </a:rPr>
              <a:t>⌚In</a:t>
            </a:r>
            <a:r>
              <a:rPr lang="en" sz="4800">
                <a:solidFill>
                  <a:srgbClr val="000000"/>
                </a:solidFill>
              </a:rPr>
              <a:t> the next hour... </a:t>
            </a:r>
            <a:endParaRPr sz="4800">
              <a:solidFill>
                <a:srgbClr val="000000"/>
              </a:solidFill>
            </a:endParaRPr>
          </a:p>
        </p:txBody>
      </p:sp>
      <p:cxnSp>
        <p:nvCxnSpPr>
          <p:cNvPr id="570" name="Google Shape;570;p78"/>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sp>
        <p:nvSpPr>
          <p:cNvPr id="571" name="Google Shape;571;p78"/>
          <p:cNvSpPr/>
          <p:nvPr/>
        </p:nvSpPr>
        <p:spPr>
          <a:xfrm>
            <a:off x="4513075" y="214825"/>
            <a:ext cx="4389300" cy="4686000"/>
          </a:xfrm>
          <a:prstGeom prst="rect">
            <a:avLst/>
          </a:prstGeom>
          <a:solidFill>
            <a:srgbClr val="F1F1F1"/>
          </a:solidFill>
          <a:ln>
            <a:noFill/>
          </a:ln>
        </p:spPr>
        <p:txBody>
          <a:bodyPr anchorCtr="0" anchor="ctr" bIns="91425" lIns="91425" spcFirstLastPara="1" rIns="91425" wrap="square" tIns="91425">
            <a:noAutofit/>
          </a:bodyPr>
          <a:lstStyle/>
          <a:p>
            <a:pPr indent="-381000" lvl="0" marL="457200" rtl="0" algn="l">
              <a:spcBef>
                <a:spcPts val="0"/>
              </a:spcBef>
              <a:spcAft>
                <a:spcPts val="0"/>
              </a:spcAft>
              <a:buSzPts val="2400"/>
              <a:buFont typeface="Helvetica Neue"/>
              <a:buAutoNum type="arabicPeriod"/>
            </a:pPr>
            <a:r>
              <a:rPr b="1" lang="en" sz="2400">
                <a:latin typeface="Helvetica Neue"/>
                <a:ea typeface="Helvetica Neue"/>
                <a:cs typeface="Helvetica Neue"/>
                <a:sym typeface="Helvetica Neue"/>
              </a:rPr>
              <a:t>Review research </a:t>
            </a:r>
            <a:endParaRPr b="1" sz="2400">
              <a:latin typeface="Helvetica Neue"/>
              <a:ea typeface="Helvetica Neue"/>
              <a:cs typeface="Helvetica Neue"/>
              <a:sym typeface="Helvetica Neue"/>
            </a:endParaRPr>
          </a:p>
          <a:p>
            <a:pPr indent="-381000" lvl="0" marL="457200" rtl="0" algn="l">
              <a:spcBef>
                <a:spcPts val="0"/>
              </a:spcBef>
              <a:spcAft>
                <a:spcPts val="0"/>
              </a:spcAft>
              <a:buSzPts val="2400"/>
              <a:buFont typeface="Helvetica Neue"/>
              <a:buAutoNum type="arabicPeriod"/>
            </a:pPr>
            <a:r>
              <a:rPr b="1" lang="en" sz="2400">
                <a:latin typeface="Helvetica Neue"/>
                <a:ea typeface="Helvetica Neue"/>
                <a:cs typeface="Helvetica Neue"/>
                <a:sym typeface="Helvetica Neue"/>
              </a:rPr>
              <a:t>Prioritization </a:t>
            </a:r>
            <a:endParaRPr b="1" sz="1200">
              <a:latin typeface="Helvetica Neue"/>
              <a:ea typeface="Helvetica Neue"/>
              <a:cs typeface="Helvetica Neue"/>
              <a:sym typeface="Helvetica Neue"/>
            </a:endParaRPr>
          </a:p>
          <a:p>
            <a:pPr indent="-381000" lvl="0" marL="457200" rtl="0" algn="l">
              <a:spcBef>
                <a:spcPts val="0"/>
              </a:spcBef>
              <a:spcAft>
                <a:spcPts val="0"/>
              </a:spcAft>
              <a:buSzPts val="2400"/>
              <a:buFont typeface="Helvetica Neue"/>
              <a:buAutoNum type="arabicPeriod"/>
            </a:pPr>
            <a:r>
              <a:rPr b="1" lang="en" sz="2400">
                <a:latin typeface="Helvetica Neue"/>
                <a:ea typeface="Helvetica Neue"/>
                <a:cs typeface="Helvetica Neue"/>
                <a:sym typeface="Helvetica Neue"/>
              </a:rPr>
              <a:t>Sketch </a:t>
            </a:r>
            <a:endParaRPr b="1" sz="1200">
              <a:latin typeface="Helvetica Neue"/>
              <a:ea typeface="Helvetica Neue"/>
              <a:cs typeface="Helvetica Neue"/>
              <a:sym typeface="Helvetica Neue"/>
            </a:endParaRPr>
          </a:p>
          <a:p>
            <a:pPr indent="-381000" lvl="0" marL="457200" rtl="0" algn="l">
              <a:spcBef>
                <a:spcPts val="0"/>
              </a:spcBef>
              <a:spcAft>
                <a:spcPts val="0"/>
              </a:spcAft>
              <a:buSzPts val="2400"/>
              <a:buFont typeface="Helvetica Neue"/>
              <a:buAutoNum type="arabicPeriod"/>
            </a:pPr>
            <a:r>
              <a:rPr b="1" lang="en" sz="2400">
                <a:latin typeface="Helvetica Neue"/>
                <a:ea typeface="Helvetica Neue"/>
                <a:cs typeface="Helvetica Neue"/>
                <a:sym typeface="Helvetica Neue"/>
              </a:rPr>
              <a:t>Discussion </a:t>
            </a:r>
            <a:endParaRPr b="1" sz="2400">
              <a:latin typeface="Helvetica Neue"/>
              <a:ea typeface="Helvetica Neue"/>
              <a:cs typeface="Helvetica Neue"/>
              <a:sym typeface="Helvetica Neue"/>
            </a:endParaRPr>
          </a:p>
        </p:txBody>
      </p:sp>
      <p:pic>
        <p:nvPicPr>
          <p:cNvPr descr="18F_logo.svg.png" id="572" name="Google Shape;572;p78"/>
          <p:cNvPicPr preferRelativeResize="0"/>
          <p:nvPr/>
        </p:nvPicPr>
        <p:blipFill>
          <a:blip r:embed="rId3">
            <a:alphaModFix/>
          </a:blip>
          <a:stretch>
            <a:fillRect/>
          </a:stretch>
        </p:blipFill>
        <p:spPr>
          <a:xfrm>
            <a:off x="718450" y="4146100"/>
            <a:ext cx="369150" cy="369150"/>
          </a:xfrm>
          <a:prstGeom prst="rect">
            <a:avLst/>
          </a:prstGeom>
          <a:noFill/>
          <a:ln>
            <a:noFill/>
          </a:ln>
        </p:spPr>
      </p:pic>
      <p:sp>
        <p:nvSpPr>
          <p:cNvPr id="573" name="Google Shape;573;p78"/>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577" name="Shape 577"/>
        <p:cNvGrpSpPr/>
        <p:nvPr/>
      </p:nvGrpSpPr>
      <p:grpSpPr>
        <a:xfrm>
          <a:off x="0" y="0"/>
          <a:ext cx="0" cy="0"/>
          <a:chOff x="0" y="0"/>
          <a:chExt cx="0" cy="0"/>
        </a:xfrm>
      </p:grpSpPr>
      <p:sp>
        <p:nvSpPr>
          <p:cNvPr id="578" name="Google Shape;578;p79"/>
          <p:cNvSpPr txBox="1"/>
          <p:nvPr>
            <p:ph type="ctrTitle"/>
          </p:nvPr>
        </p:nvSpPr>
        <p:spPr>
          <a:xfrm>
            <a:off x="712850" y="536200"/>
            <a:ext cx="7771800" cy="37329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2200">
                <a:solidFill>
                  <a:schemeClr val="lt1"/>
                </a:solidFill>
              </a:rPr>
              <a:t>Effective design and implementation of authentication </a:t>
            </a:r>
            <a:r>
              <a:rPr lang="en" sz="2200" u="sng">
                <a:solidFill>
                  <a:schemeClr val="lt1"/>
                </a:solidFill>
              </a:rPr>
              <a:t>makes it easy to do the right thing</a:t>
            </a:r>
            <a:r>
              <a:rPr lang="en" sz="2200">
                <a:solidFill>
                  <a:schemeClr val="lt1"/>
                </a:solidFill>
              </a:rPr>
              <a:t>, hard to do the wrong thing, </a:t>
            </a:r>
            <a:r>
              <a:rPr lang="en" sz="2200">
                <a:solidFill>
                  <a:schemeClr val="lt1"/>
                </a:solidFill>
              </a:rPr>
              <a:t>and</a:t>
            </a:r>
            <a:r>
              <a:rPr lang="en" sz="2200">
                <a:solidFill>
                  <a:schemeClr val="lt1"/>
                </a:solidFill>
              </a:rPr>
              <a:t> </a:t>
            </a:r>
            <a:r>
              <a:rPr lang="en" sz="2200" u="sng">
                <a:solidFill>
                  <a:schemeClr val="lt1"/>
                </a:solidFill>
              </a:rPr>
              <a:t>easy to recover when the wrong thing happens</a:t>
            </a:r>
            <a:r>
              <a:rPr lang="en" sz="2200">
                <a:solidFill>
                  <a:schemeClr val="lt1"/>
                </a:solidFill>
              </a:rPr>
              <a:t>.</a:t>
            </a:r>
            <a:endParaRPr sz="2200">
              <a:solidFill>
                <a:schemeClr val="lt1"/>
              </a:solidFill>
            </a:endParaRPr>
          </a:p>
          <a:p>
            <a:pPr indent="0" lvl="0" marL="0" rtl="0" algn="l">
              <a:lnSpc>
                <a:spcPct val="150000"/>
              </a:lnSpc>
              <a:spcBef>
                <a:spcPts val="0"/>
              </a:spcBef>
              <a:spcAft>
                <a:spcPts val="0"/>
              </a:spcAft>
              <a:buClr>
                <a:schemeClr val="dk1"/>
              </a:buClr>
              <a:buSzPts val="1100"/>
              <a:buFont typeface="Arial"/>
              <a:buNone/>
            </a:pPr>
            <a:r>
              <a:t/>
            </a:r>
            <a:endParaRPr b="0" sz="2000">
              <a:solidFill>
                <a:schemeClr val="lt1"/>
              </a:solidFill>
            </a:endParaRPr>
          </a:p>
          <a:p>
            <a:pPr indent="0" lvl="0" marL="0" rtl="0" algn="l">
              <a:lnSpc>
                <a:spcPct val="150000"/>
              </a:lnSpc>
              <a:spcBef>
                <a:spcPts val="0"/>
              </a:spcBef>
              <a:spcAft>
                <a:spcPts val="0"/>
              </a:spcAft>
              <a:buNone/>
            </a:pPr>
            <a:r>
              <a:rPr b="0" lang="en" sz="2000">
                <a:solidFill>
                  <a:schemeClr val="lt1"/>
                </a:solidFill>
              </a:rPr>
              <a:t>❤️ </a:t>
            </a:r>
            <a:endParaRPr b="0" sz="2000">
              <a:solidFill>
                <a:schemeClr val="lt1"/>
              </a:solidFill>
            </a:endParaRPr>
          </a:p>
          <a:p>
            <a:pPr indent="0" lvl="0" marL="0" rtl="0" algn="l">
              <a:lnSpc>
                <a:spcPct val="150000"/>
              </a:lnSpc>
              <a:spcBef>
                <a:spcPts val="0"/>
              </a:spcBef>
              <a:spcAft>
                <a:spcPts val="0"/>
              </a:spcAft>
              <a:buNone/>
            </a:pPr>
            <a:r>
              <a:rPr b="0" lang="en" sz="2000">
                <a:solidFill>
                  <a:schemeClr val="lt1"/>
                </a:solidFill>
              </a:rPr>
              <a:t>NIST  - sp800-63b, section 10</a:t>
            </a:r>
            <a:endParaRPr>
              <a:solidFill>
                <a:schemeClr val="lt1"/>
              </a:solidFill>
            </a:endParaRPr>
          </a:p>
        </p:txBody>
      </p:sp>
      <p:sp>
        <p:nvSpPr>
          <p:cNvPr id="579" name="Google Shape;579;p79"/>
          <p:cNvSpPr/>
          <p:nvPr/>
        </p:nvSpPr>
        <p:spPr>
          <a:xfrm>
            <a:off x="765350" y="4525000"/>
            <a:ext cx="369300" cy="268500"/>
          </a:xfrm>
          <a:prstGeom prst="rect">
            <a:avLst/>
          </a:prstGeom>
          <a:solidFill>
            <a:srgbClr val="50A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583" name="Shape 583"/>
        <p:cNvGrpSpPr/>
        <p:nvPr/>
      </p:nvGrpSpPr>
      <p:grpSpPr>
        <a:xfrm>
          <a:off x="0" y="0"/>
          <a:ext cx="0" cy="0"/>
          <a:chOff x="0" y="0"/>
          <a:chExt cx="0" cy="0"/>
        </a:xfrm>
      </p:grpSpPr>
      <p:sp>
        <p:nvSpPr>
          <p:cNvPr id="584" name="Google Shape;584;p80"/>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80"/>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000000"/>
                </a:solidFill>
              </a:rPr>
              <a:t>What </a:t>
            </a:r>
            <a:br>
              <a:rPr lang="en" sz="4800">
                <a:solidFill>
                  <a:srgbClr val="000000"/>
                </a:solidFill>
              </a:rPr>
            </a:br>
            <a:r>
              <a:rPr lang="en" sz="4800">
                <a:solidFill>
                  <a:srgbClr val="000000"/>
                </a:solidFill>
              </a:rPr>
              <a:t>you’ll need.</a:t>
            </a:r>
            <a:endParaRPr sz="4800">
              <a:solidFill>
                <a:srgbClr val="000000"/>
              </a:solidFill>
            </a:endParaRPr>
          </a:p>
        </p:txBody>
      </p:sp>
      <p:cxnSp>
        <p:nvCxnSpPr>
          <p:cNvPr id="586" name="Google Shape;586;p80"/>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sp>
        <p:nvSpPr>
          <p:cNvPr id="587" name="Google Shape;587;p80"/>
          <p:cNvSpPr/>
          <p:nvPr/>
        </p:nvSpPr>
        <p:spPr>
          <a:xfrm>
            <a:off x="4513075" y="214825"/>
            <a:ext cx="4389300" cy="4686000"/>
          </a:xfrm>
          <a:prstGeom prst="rect">
            <a:avLst/>
          </a:prstGeom>
          <a:solidFill>
            <a:srgbClr val="F1F1F1"/>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Paper </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Dark colored sharpie or marker </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For sharing, we’ll use the video chat, but also take pictures of your sketches (with your phone) and email them to [....]</a:t>
            </a:r>
            <a:endParaRPr sz="20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pic>
        <p:nvPicPr>
          <p:cNvPr descr="18F_logo.svg.png" id="588" name="Google Shape;588;p80"/>
          <p:cNvPicPr preferRelativeResize="0"/>
          <p:nvPr/>
        </p:nvPicPr>
        <p:blipFill>
          <a:blip r:embed="rId3">
            <a:alphaModFix/>
          </a:blip>
          <a:stretch>
            <a:fillRect/>
          </a:stretch>
        </p:blipFill>
        <p:spPr>
          <a:xfrm>
            <a:off x="718450" y="4146100"/>
            <a:ext cx="369150" cy="369150"/>
          </a:xfrm>
          <a:prstGeom prst="rect">
            <a:avLst/>
          </a:prstGeom>
          <a:noFill/>
          <a:ln>
            <a:noFill/>
          </a:ln>
        </p:spPr>
      </p:pic>
      <p:sp>
        <p:nvSpPr>
          <p:cNvPr id="589" name="Google Shape;589;p80"/>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593" name="Shape 593"/>
        <p:cNvGrpSpPr/>
        <p:nvPr/>
      </p:nvGrpSpPr>
      <p:grpSpPr>
        <a:xfrm>
          <a:off x="0" y="0"/>
          <a:ext cx="0" cy="0"/>
          <a:chOff x="0" y="0"/>
          <a:chExt cx="0" cy="0"/>
        </a:xfrm>
      </p:grpSpPr>
      <p:sp>
        <p:nvSpPr>
          <p:cNvPr id="594" name="Google Shape;594;p81"/>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1"/>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000000"/>
                </a:solidFill>
              </a:rPr>
              <a:t>Ground rules</a:t>
            </a:r>
            <a:endParaRPr sz="4800">
              <a:solidFill>
                <a:srgbClr val="000000"/>
              </a:solidFill>
            </a:endParaRPr>
          </a:p>
        </p:txBody>
      </p:sp>
      <p:cxnSp>
        <p:nvCxnSpPr>
          <p:cNvPr id="596" name="Google Shape;596;p81"/>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sp>
        <p:nvSpPr>
          <p:cNvPr id="597" name="Google Shape;597;p81"/>
          <p:cNvSpPr/>
          <p:nvPr/>
        </p:nvSpPr>
        <p:spPr>
          <a:xfrm>
            <a:off x="4513075" y="214825"/>
            <a:ext cx="4389300" cy="4686000"/>
          </a:xfrm>
          <a:prstGeom prst="rect">
            <a:avLst/>
          </a:prstGeom>
          <a:solidFill>
            <a:srgbClr val="F1F1F1"/>
          </a:solid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All ideas are welcome</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“Yes and”</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Everybody draws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Start with user needs</a:t>
            </a:r>
            <a:endParaRPr/>
          </a:p>
        </p:txBody>
      </p:sp>
      <p:pic>
        <p:nvPicPr>
          <p:cNvPr descr="18F_logo.svg.png" id="598" name="Google Shape;598;p81"/>
          <p:cNvPicPr preferRelativeResize="0"/>
          <p:nvPr/>
        </p:nvPicPr>
        <p:blipFill>
          <a:blip r:embed="rId3">
            <a:alphaModFix/>
          </a:blip>
          <a:stretch>
            <a:fillRect/>
          </a:stretch>
        </p:blipFill>
        <p:spPr>
          <a:xfrm>
            <a:off x="718450" y="4146100"/>
            <a:ext cx="369150" cy="369150"/>
          </a:xfrm>
          <a:prstGeom prst="rect">
            <a:avLst/>
          </a:prstGeom>
          <a:noFill/>
          <a:ln>
            <a:noFill/>
          </a:ln>
        </p:spPr>
      </p:pic>
      <p:sp>
        <p:nvSpPr>
          <p:cNvPr id="599" name="Google Shape;599;p81"/>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