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8" r:id="rId4"/>
    <p:sldMasterId id="214748371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Helvetica Neue"/>
      <p:regular r:id="rId36"/>
      <p:bold r:id="rId37"/>
      <p:italic r:id="rId38"/>
      <p:boldItalic r:id="rId39"/>
    </p:embeddedFont>
    <p:embeddedFont>
      <p:font typeface="Source Sans Pr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D96777-F7EB-4BD8-A249-0F312DD8835E}">
  <a:tblStyle styleId="{E8D96777-F7EB-4BD8-A249-0F312DD8835E}" styleName="Table_0">
    <a:wholeTbl>
      <a:tcTxStyle b="off" i="off">
        <a:font>
          <a:latin typeface="Helvetica Light"/>
          <a:ea typeface="Helvetica Light"/>
          <a:cs typeface="Helvetica Light"/>
        </a:font>
        <a:srgbClr val="000000"/>
      </a:tcTxStyle>
      <a:tcStyle>
        <a:tcBdr>
          <a:left>
            <a:ln cap="flat" cmpd="sng" w="12700">
              <a:solidFill>
                <a:srgbClr val="B8B8B8"/>
              </a:solidFill>
              <a:prstDash val="solid"/>
              <a:round/>
              <a:headEnd len="sm" w="sm" type="none"/>
              <a:tailEnd len="sm" w="sm" type="none"/>
            </a:ln>
          </a:left>
          <a:right>
            <a:ln cap="flat" cmpd="sng" w="12700">
              <a:solidFill>
                <a:srgbClr val="B8B8B8"/>
              </a:solidFill>
              <a:prstDash val="solid"/>
              <a:round/>
              <a:headEnd len="sm" w="sm" type="none"/>
              <a:tailEnd len="sm" w="sm" type="none"/>
            </a:ln>
          </a:right>
          <a:top>
            <a:ln cap="flat" cmpd="sng" w="12700">
              <a:solidFill>
                <a:srgbClr val="B8B8B8"/>
              </a:solidFill>
              <a:prstDash val="solid"/>
              <a:round/>
              <a:headEnd len="sm" w="sm" type="none"/>
              <a:tailEnd len="sm" w="sm" type="none"/>
            </a:ln>
          </a:top>
          <a:bottom>
            <a:ln cap="flat" cmpd="sng" w="12700">
              <a:solidFill>
                <a:srgbClr val="B8B8B8"/>
              </a:solidFill>
              <a:prstDash val="solid"/>
              <a:round/>
              <a:headEnd len="sm" w="sm" type="none"/>
              <a:tailEnd len="sm" w="sm" type="none"/>
            </a:ln>
          </a:bottom>
          <a:insideH>
            <a:ln cap="flat" cmpd="sng" w="12700">
              <a:solidFill>
                <a:srgbClr val="B8B8B8"/>
              </a:solidFill>
              <a:prstDash val="solid"/>
              <a:round/>
              <a:headEnd len="sm" w="sm" type="none"/>
              <a:tailEnd len="sm" w="sm" type="none"/>
            </a:ln>
          </a:insideH>
          <a:insideV>
            <a:ln cap="flat" cmpd="sng" w="12700">
              <a:solidFill>
                <a:srgbClr val="B8B8B8"/>
              </a:solidFill>
              <a:prstDash val="solid"/>
              <a:round/>
              <a:headEnd len="sm" w="sm" type="none"/>
              <a:tailEnd len="sm" w="sm" type="none"/>
            </a:ln>
          </a:insideV>
        </a:tcBdr>
        <a:fill>
          <a:solidFill>
            <a:srgbClr val="EBEBEB"/>
          </a:solidFill>
        </a:fill>
      </a:tcStyle>
    </a:wholeTbl>
    <a:band1H>
      <a:tcTxStyle/>
    </a:band1H>
    <a:band2H>
      <a:tcTxStyle b="off" i="off"/>
      <a:tcStyle>
        <a:fill>
          <a:solidFill>
            <a:srgbClr val="E1E0DA"/>
          </a:solidFill>
        </a:fill>
      </a:tcStyle>
    </a:band2H>
    <a:band1V>
      <a:tcTxStyle/>
    </a:band1V>
    <a:band2V>
      <a:tcTxStyle/>
    </a:band2V>
    <a:lastCol>
      <a:tcTxStyle/>
    </a:lastCol>
    <a:firstCol>
      <a:tcTxStyle b="on" i="off">
        <a:font>
          <a:latin typeface="Helvetica"/>
          <a:ea typeface="Helvetica"/>
          <a:cs typeface="Helvetica"/>
        </a:font>
        <a:srgbClr val="FEFDFD"/>
      </a:tcTxStyle>
      <a:tcStyle>
        <a:tcBdr>
          <a:left>
            <a:ln cap="flat" cmpd="sng" w="12700">
              <a:solidFill>
                <a:srgbClr val="606060"/>
              </a:solidFill>
              <a:prstDash val="solid"/>
              <a:round/>
              <a:headEnd len="sm" w="sm" type="none"/>
              <a:tailEnd len="sm" w="sm" type="none"/>
            </a:ln>
          </a:left>
          <a:right>
            <a:ln cap="flat" cmpd="sng" w="12700">
              <a:solidFill>
                <a:srgbClr val="606060"/>
              </a:solidFill>
              <a:prstDash val="solid"/>
              <a:round/>
              <a:headEnd len="sm" w="sm" type="none"/>
              <a:tailEnd len="sm" w="sm" type="none"/>
            </a:ln>
          </a:right>
          <a:top>
            <a:ln cap="flat" cmpd="sng" w="12700">
              <a:solidFill>
                <a:srgbClr val="606060"/>
              </a:solidFill>
              <a:prstDash val="solid"/>
              <a:round/>
              <a:headEnd len="sm" w="sm" type="none"/>
              <a:tailEnd len="sm" w="sm" type="none"/>
            </a:ln>
          </a:top>
          <a:bottom>
            <a:ln cap="flat" cmpd="sng" w="12700">
              <a:solidFill>
                <a:srgbClr val="606060"/>
              </a:solidFill>
              <a:prstDash val="solid"/>
              <a:round/>
              <a:headEnd len="sm" w="sm" type="none"/>
              <a:tailEnd len="sm" w="sm" type="none"/>
            </a:ln>
          </a:bottom>
          <a:insideH>
            <a:ln cap="flat" cmpd="sng" w="12700">
              <a:solidFill>
                <a:srgbClr val="606060"/>
              </a:solidFill>
              <a:prstDash val="solid"/>
              <a:round/>
              <a:headEnd len="sm" w="sm" type="none"/>
              <a:tailEnd len="sm" w="sm" type="none"/>
            </a:ln>
          </a:insideH>
          <a:insideV>
            <a:ln cap="flat" cmpd="sng" w="12700">
              <a:solidFill>
                <a:srgbClr val="606060"/>
              </a:solidFill>
              <a:prstDash val="solid"/>
              <a:round/>
              <a:headEnd len="sm" w="sm" type="none"/>
              <a:tailEnd len="sm" w="sm" type="none"/>
            </a:ln>
          </a:insideV>
        </a:tcBdr>
        <a:fill>
          <a:solidFill>
            <a:srgbClr val="5AC831"/>
          </a:solidFill>
        </a:fill>
      </a:tcStyle>
    </a:firstCol>
    <a:lastRow>
      <a:tcTxStyle b="off" i="off">
        <a:font>
          <a:latin typeface="Helvetica Light"/>
          <a:ea typeface="Helvetica Light"/>
          <a:cs typeface="Helvetica Light"/>
        </a:font>
        <a:srgbClr val="000000"/>
      </a:tcTxStyle>
      <a:tcStyle>
        <a:tcBdr>
          <a:left>
            <a:ln cap="flat" cmpd="sng" w="12700">
              <a:solidFill>
                <a:srgbClr val="B8B8B8"/>
              </a:solidFill>
              <a:prstDash val="solid"/>
              <a:round/>
              <a:headEnd len="sm" w="sm" type="none"/>
              <a:tailEnd len="sm" w="sm" type="none"/>
            </a:ln>
          </a:left>
          <a:right>
            <a:ln cap="flat" cmpd="sng" w="12700">
              <a:solidFill>
                <a:srgbClr val="B8B8B8"/>
              </a:solidFill>
              <a:prstDash val="solid"/>
              <a:round/>
              <a:headEnd len="sm" w="sm" type="none"/>
              <a:tailEnd len="sm" w="sm" type="none"/>
            </a:ln>
          </a:right>
          <a:top>
            <a:ln cap="flat" cmpd="sng" w="25400">
              <a:solidFill>
                <a:srgbClr val="606060"/>
              </a:solidFill>
              <a:prstDash val="solid"/>
              <a:round/>
              <a:headEnd len="sm" w="sm" type="none"/>
              <a:tailEnd len="sm" w="sm" type="none"/>
            </a:ln>
          </a:top>
          <a:bottom>
            <a:ln cap="flat" cmpd="sng" w="12700">
              <a:solidFill>
                <a:srgbClr val="606060"/>
              </a:solidFill>
              <a:prstDash val="solid"/>
              <a:round/>
              <a:headEnd len="sm" w="sm" type="none"/>
              <a:tailEnd len="sm" w="sm" type="none"/>
            </a:ln>
          </a:bottom>
          <a:insideH>
            <a:ln cap="flat" cmpd="sng" w="12700">
              <a:solidFill>
                <a:srgbClr val="B8B8B8"/>
              </a:solidFill>
              <a:prstDash val="solid"/>
              <a:round/>
              <a:headEnd len="sm" w="sm" type="none"/>
              <a:tailEnd len="sm" w="sm" type="none"/>
            </a:ln>
          </a:insideH>
          <a:insideV>
            <a:ln cap="flat" cmpd="sng" w="12700">
              <a:solidFill>
                <a:srgbClr val="B8B8B8"/>
              </a:solidFill>
              <a:prstDash val="solid"/>
              <a:round/>
              <a:headEnd len="sm" w="sm" type="none"/>
              <a:tailEnd len="sm" w="sm" type="none"/>
            </a:ln>
          </a:insideV>
        </a:tcBdr>
        <a:fill>
          <a:solidFill>
            <a:srgbClr val="EBEBEB"/>
          </a:solidFill>
        </a:fill>
      </a:tcStyle>
    </a:lastRow>
    <a:seCell>
      <a:tcTxStyle/>
    </a:seCell>
    <a:swCell>
      <a:tcTxStyle/>
    </a:swCell>
    <a:firstRow>
      <a:tcTxStyle b="on" i="off">
        <a:font>
          <a:latin typeface="Helvetica"/>
          <a:ea typeface="Helvetica"/>
          <a:cs typeface="Helvetica"/>
        </a:font>
        <a:srgbClr val="FEFDFD"/>
      </a:tcTxStyle>
      <a:tcStyle>
        <a:tcBdr>
          <a:left>
            <a:ln cap="flat" cmpd="sng" w="12700">
              <a:solidFill>
                <a:srgbClr val="606060"/>
              </a:solidFill>
              <a:prstDash val="solid"/>
              <a:round/>
              <a:headEnd len="sm" w="sm" type="none"/>
              <a:tailEnd len="sm" w="sm" type="none"/>
            </a:ln>
          </a:left>
          <a:right>
            <a:ln cap="flat" cmpd="sng" w="12700">
              <a:solidFill>
                <a:srgbClr val="606060"/>
              </a:solidFill>
              <a:prstDash val="solid"/>
              <a:round/>
              <a:headEnd len="sm" w="sm" type="none"/>
              <a:tailEnd len="sm" w="sm" type="none"/>
            </a:ln>
          </a:right>
          <a:top>
            <a:ln cap="flat" cmpd="sng" w="12700">
              <a:solidFill>
                <a:srgbClr val="606060"/>
              </a:solidFill>
              <a:prstDash val="solid"/>
              <a:round/>
              <a:headEnd len="sm" w="sm" type="none"/>
              <a:tailEnd len="sm" w="sm" type="none"/>
            </a:ln>
          </a:top>
          <a:bottom>
            <a:ln cap="flat" cmpd="sng" w="12700">
              <a:solidFill>
                <a:srgbClr val="606060"/>
              </a:solidFill>
              <a:prstDash val="solid"/>
              <a:round/>
              <a:headEnd len="sm" w="sm" type="none"/>
              <a:tailEnd len="sm" w="sm" type="none"/>
            </a:ln>
          </a:bottom>
          <a:insideH>
            <a:ln cap="flat" cmpd="sng" w="12700">
              <a:solidFill>
                <a:srgbClr val="606060"/>
              </a:solidFill>
              <a:prstDash val="solid"/>
              <a:round/>
              <a:headEnd len="sm" w="sm" type="none"/>
              <a:tailEnd len="sm" w="sm" type="none"/>
            </a:ln>
          </a:insideH>
          <a:insideV>
            <a:ln cap="flat" cmpd="sng" w="12700">
              <a:solidFill>
                <a:srgbClr val="606060"/>
              </a:solidFill>
              <a:prstDash val="solid"/>
              <a:round/>
              <a:headEnd len="sm" w="sm" type="none"/>
              <a:tailEnd len="sm" w="sm" type="none"/>
            </a:ln>
          </a:insideV>
        </a:tcBdr>
        <a:fill>
          <a:solidFill>
            <a:srgbClr val="008600"/>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4.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SourceSansPro-boldItalic.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mural.co/t/gsa6/m/gsa6/1593700455667/d3d695fe1daa068fea5dba77aba45db0be70aa7c"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841f68e91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841f68e91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8b69423b4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8b69423b4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8b69423b4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8b69423b4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8b69423b4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8b69423b4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8b69423b4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8b69423b4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8b69423b4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8b69423b4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8b69423b4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8b69423b4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8b69423b4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8b69423b4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fb422efb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fb422efb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8b69423b4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8b69423b4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8b69423b4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8b69423b4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Normally we’d spend more time reviewing and prioritizing the research but for the limited time we have we’re going to focus on this problem statement and review the research with an eye to solving this user need</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Mural link </a:t>
            </a:r>
            <a:r>
              <a:rPr lang="en" u="sng">
                <a:solidFill>
                  <a:schemeClr val="hlink"/>
                </a:solidFill>
                <a:hlinkClick r:id="rId2"/>
              </a:rPr>
              <a:t>https://app.mural.co/t/gsa6/m/gsa6/1593700455667/d3d695fe1daa068fea5dba77aba45db0be70aa7c</a:t>
            </a:r>
            <a:r>
              <a:rPr lang="en">
                <a:solidFill>
                  <a:schemeClr val="dk1"/>
                </a:solidFill>
              </a:rPr>
              <a:t>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fb422ef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fb422ef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8b69423b4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8b69423b4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8b69423b4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8b69423b4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8b69423b4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8b69423b4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8b69423b4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8b69423b4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8b69423b4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8b69423b4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1fb422efb8_0_6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1fb422efb8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fb422ef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fb422ef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914400" rtl="0" algn="l">
              <a:lnSpc>
                <a:spcPct val="115000"/>
              </a:lnSpc>
              <a:spcBef>
                <a:spcPts val="0"/>
              </a:spcBef>
              <a:spcAft>
                <a:spcPts val="0"/>
              </a:spcAft>
              <a:buNone/>
            </a:pPr>
            <a:r>
              <a:rPr lang="en">
                <a:solidFill>
                  <a:schemeClr val="dk1"/>
                </a:solidFill>
              </a:rPr>
              <a:t>Can be within a project team to gain shared understanding and make decisions on what to make.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fb422ef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fb422ef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rPr lang="en">
                <a:solidFill>
                  <a:schemeClr val="dk1"/>
                </a:solidFill>
              </a:rPr>
              <a:t>It’s a quick way to gut check quick solutioning and gather a range of possibilities to solve a problem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fb422ef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fb422ef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fb422efb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fb422efb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fb422efb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fb422efb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8b69423b4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8b69423b4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8b69423b4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8b69423b4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Char char="○"/>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20" Type="http://schemas.openxmlformats.org/officeDocument/2006/relationships/image" Target="../media/image23.png"/><Relationship Id="rId22" Type="http://schemas.openxmlformats.org/officeDocument/2006/relationships/image" Target="../media/image24.png"/><Relationship Id="rId21" Type="http://schemas.openxmlformats.org/officeDocument/2006/relationships/image" Target="../media/image21.png"/><Relationship Id="rId24" Type="http://schemas.openxmlformats.org/officeDocument/2006/relationships/image" Target="../media/image26.png"/><Relationship Id="rId23" Type="http://schemas.openxmlformats.org/officeDocument/2006/relationships/image" Target="../media/image31.png"/><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 Id="rId26" Type="http://schemas.openxmlformats.org/officeDocument/2006/relationships/image" Target="../media/image32.png"/><Relationship Id="rId25" Type="http://schemas.openxmlformats.org/officeDocument/2006/relationships/image" Target="../media/image27.png"/><Relationship Id="rId28" Type="http://schemas.openxmlformats.org/officeDocument/2006/relationships/image" Target="../media/image34.png"/><Relationship Id="rId27" Type="http://schemas.openxmlformats.org/officeDocument/2006/relationships/image" Target="../media/image37.png"/><Relationship Id="rId5" Type="http://schemas.openxmlformats.org/officeDocument/2006/relationships/image" Target="../media/image4.png"/><Relationship Id="rId6" Type="http://schemas.openxmlformats.org/officeDocument/2006/relationships/image" Target="../media/image1.png"/><Relationship Id="rId29" Type="http://schemas.openxmlformats.org/officeDocument/2006/relationships/image" Target="../media/image18.png"/><Relationship Id="rId7" Type="http://schemas.openxmlformats.org/officeDocument/2006/relationships/image" Target="../media/image11.png"/><Relationship Id="rId8" Type="http://schemas.openxmlformats.org/officeDocument/2006/relationships/image" Target="../media/image14.png"/><Relationship Id="rId31" Type="http://schemas.openxmlformats.org/officeDocument/2006/relationships/image" Target="../media/image30.png"/><Relationship Id="rId30" Type="http://schemas.openxmlformats.org/officeDocument/2006/relationships/image" Target="../media/image28.png"/><Relationship Id="rId11" Type="http://schemas.openxmlformats.org/officeDocument/2006/relationships/image" Target="../media/image7.png"/><Relationship Id="rId33" Type="http://schemas.openxmlformats.org/officeDocument/2006/relationships/image" Target="../media/image29.png"/><Relationship Id="rId10" Type="http://schemas.openxmlformats.org/officeDocument/2006/relationships/image" Target="../media/image13.png"/><Relationship Id="rId32" Type="http://schemas.openxmlformats.org/officeDocument/2006/relationships/image" Target="../media/image33.png"/><Relationship Id="rId13" Type="http://schemas.openxmlformats.org/officeDocument/2006/relationships/image" Target="../media/image8.png"/><Relationship Id="rId35" Type="http://schemas.openxmlformats.org/officeDocument/2006/relationships/image" Target="../media/image39.png"/><Relationship Id="rId12" Type="http://schemas.openxmlformats.org/officeDocument/2006/relationships/image" Target="../media/image9.png"/><Relationship Id="rId34" Type="http://schemas.openxmlformats.org/officeDocument/2006/relationships/image" Target="../media/image36.png"/><Relationship Id="rId15" Type="http://schemas.openxmlformats.org/officeDocument/2006/relationships/image" Target="../media/image19.png"/><Relationship Id="rId37" Type="http://schemas.openxmlformats.org/officeDocument/2006/relationships/image" Target="../media/image38.png"/><Relationship Id="rId14" Type="http://schemas.openxmlformats.org/officeDocument/2006/relationships/image" Target="../media/image15.png"/><Relationship Id="rId36" Type="http://schemas.openxmlformats.org/officeDocument/2006/relationships/image" Target="../media/image35.png"/><Relationship Id="rId17" Type="http://schemas.openxmlformats.org/officeDocument/2006/relationships/image" Target="../media/image17.png"/><Relationship Id="rId39" Type="http://schemas.openxmlformats.org/officeDocument/2006/relationships/hyperlink" Target="https://picons.me/" TargetMode="External"/><Relationship Id="rId16" Type="http://schemas.openxmlformats.org/officeDocument/2006/relationships/image" Target="../media/image22.png"/><Relationship Id="rId38" Type="http://schemas.openxmlformats.org/officeDocument/2006/relationships/image" Target="../media/image41.png"/><Relationship Id="rId19" Type="http://schemas.openxmlformats.org/officeDocument/2006/relationships/image" Target="../media/image25.png"/><Relationship Id="rId18" Type="http://schemas.openxmlformats.org/officeDocument/2006/relationships/image" Target="../media/image2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ages-staging.18f.gov/brand/#colors" TargetMode="External"/><Relationship Id="rId3" Type="http://schemas.openxmlformats.org/officeDocument/2006/relationships/image" Target="../media/image4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for Presentation" type="title">
  <p:cSld name="TITLE">
    <p:bg>
      <p:bgPr>
        <a:solidFill>
          <a:srgbClr val="1C304A"/>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1" name="Google Shape;11;p2"/>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12" name="Google Shape;12;p2"/>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3" name="Google Shape;13;p2"/>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Dark - 3 column bullets">
  <p:cSld name="TITLE_AND_BODY_2_1_1_1_1_3_1">
    <p:bg>
      <p:bgPr>
        <a:solidFill>
          <a:srgbClr val="1C304A"/>
        </a:solidFill>
      </p:bgPr>
    </p:bg>
    <p:spTree>
      <p:nvGrpSpPr>
        <p:cNvPr id="50" name="Shape 50"/>
        <p:cNvGrpSpPr/>
        <p:nvPr/>
      </p:nvGrpSpPr>
      <p:grpSpPr>
        <a:xfrm>
          <a:off x="0" y="0"/>
          <a:ext cx="0" cy="0"/>
          <a:chOff x="0" y="0"/>
          <a:chExt cx="0" cy="0"/>
        </a:xfrm>
      </p:grpSpPr>
      <p:sp>
        <p:nvSpPr>
          <p:cNvPr id="51" name="Google Shape;51;p1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3" name="Google Shape;53;p11"/>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4" name="Google Shape;54;p11"/>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5" name="Google Shape;55;p11"/>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6" name="Google Shape;56;p11"/>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7" name="Google Shape;57;p11"/>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8" name="Google Shape;58;p11"/>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59" name="Google Shape;59;p11"/>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0" name="Google Shape;60;p11"/>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61" name="Google Shape;61;p11"/>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2" name="Google Shape;62;p11"/>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1 column">
  <p:cSld name="TITLE_AND_BODY_2_1_1_1_1_2">
    <p:bg>
      <p:bgPr>
        <a:solidFill>
          <a:srgbClr val="FFFFFF"/>
        </a:solidFill>
      </p:bgPr>
    </p:bg>
    <p:spTree>
      <p:nvGrpSpPr>
        <p:cNvPr id="63" name="Shape 63"/>
        <p:cNvGrpSpPr/>
        <p:nvPr/>
      </p:nvGrpSpPr>
      <p:grpSpPr>
        <a:xfrm>
          <a:off x="0" y="0"/>
          <a:ext cx="0" cy="0"/>
          <a:chOff x="0" y="0"/>
          <a:chExt cx="0" cy="0"/>
        </a:xfrm>
      </p:grpSpPr>
      <p:sp>
        <p:nvSpPr>
          <p:cNvPr id="64" name="Google Shape;64;p12"/>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5" name="Google Shape;65;p12"/>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66" name="Google Shape;66;p1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2 column">
  <p:cSld name="TITLE_AND_BODY_2_1_1_1_1_1">
    <p:bg>
      <p:bgPr>
        <a:solidFill>
          <a:srgbClr val="FFFFFF"/>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9" name="Google Shape;69;p1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3"/>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71" name="Google Shape;71;p13"/>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72" name="Google Shape;72;p13"/>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3 column ">
  <p:cSld name="TITLE_AND_TWO_COLUMNS_1">
    <p:spTree>
      <p:nvGrpSpPr>
        <p:cNvPr id="73" name="Shape 73"/>
        <p:cNvGrpSpPr/>
        <p:nvPr/>
      </p:nvGrpSpPr>
      <p:grpSpPr>
        <a:xfrm>
          <a:off x="0" y="0"/>
          <a:ext cx="0" cy="0"/>
          <a:chOff x="0" y="0"/>
          <a:chExt cx="0" cy="0"/>
        </a:xfrm>
      </p:grpSpPr>
      <p:sp>
        <p:nvSpPr>
          <p:cNvPr id="74" name="Google Shape;74;p14"/>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4"/>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4"/>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79" name="Google Shape;79;p14"/>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0" name="Google Shape;80;p1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2 column icons">
  <p:cSld name="TITLE_AND_TWO_COLUMNS_1_2">
    <p:bg>
      <p:bgPr>
        <a:solidFill>
          <a:srgbClr val="FFFFFF"/>
        </a:solidFill>
      </p:bgPr>
    </p:bg>
    <p:spTree>
      <p:nvGrpSpPr>
        <p:cNvPr id="81" name="Shape 81"/>
        <p:cNvGrpSpPr/>
        <p:nvPr/>
      </p:nvGrpSpPr>
      <p:grpSpPr>
        <a:xfrm>
          <a:off x="0" y="0"/>
          <a:ext cx="0" cy="0"/>
          <a:chOff x="0" y="0"/>
          <a:chExt cx="0" cy="0"/>
        </a:xfrm>
      </p:grpSpPr>
      <p:sp>
        <p:nvSpPr>
          <p:cNvPr id="82" name="Google Shape;82;p15"/>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3" name="Google Shape;83;p1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5"/>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5" name="Google Shape;85;p15"/>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6" name="Google Shape;86;p15"/>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7" name="Google Shape;87;p15"/>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8" name="Google Shape;88;p15"/>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9" name="Google Shape;89;p15"/>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0" name="Google Shape;90;p15"/>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1" name="Google Shape;91;p15"/>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ght - 2 column icons">
  <p:cSld name="TITLE_AND_TWO_COLUMNS_1_2_1">
    <p:bg>
      <p:bgPr>
        <a:solidFill>
          <a:srgbClr val="00CFFF"/>
        </a:solidFill>
      </p:bgPr>
    </p:bg>
    <p:spTree>
      <p:nvGrpSpPr>
        <p:cNvPr id="92" name="Shape 92"/>
        <p:cNvGrpSpPr/>
        <p:nvPr/>
      </p:nvGrpSpPr>
      <p:grpSpPr>
        <a:xfrm>
          <a:off x="0" y="0"/>
          <a:ext cx="0" cy="0"/>
          <a:chOff x="0" y="0"/>
          <a:chExt cx="0" cy="0"/>
        </a:xfrm>
      </p:grpSpPr>
      <p:sp>
        <p:nvSpPr>
          <p:cNvPr id="93" name="Google Shape;93;p16"/>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4" name="Google Shape;94;p1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6"/>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6" name="Google Shape;96;p16"/>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7" name="Google Shape;97;p16"/>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8" name="Google Shape;98;p16"/>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9" name="Google Shape;99;p16"/>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0" name="Google Shape;100;p16"/>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1" name="Google Shape;101;p16"/>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2" name="Google Shape;102;p16"/>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boxes">
  <p:cSld name="TITLE_AND_TWO_COLUMNS_1_2_1_1">
    <p:bg>
      <p:bgPr>
        <a:solidFill>
          <a:srgbClr val="FFFFFF"/>
        </a:solidFill>
      </p:bgPr>
    </p:bg>
    <p:spTree>
      <p:nvGrpSpPr>
        <p:cNvPr id="103" name="Shape 103"/>
        <p:cNvGrpSpPr/>
        <p:nvPr/>
      </p:nvGrpSpPr>
      <p:grpSpPr>
        <a:xfrm>
          <a:off x="0" y="0"/>
          <a:ext cx="0" cy="0"/>
          <a:chOff x="0" y="0"/>
          <a:chExt cx="0" cy="0"/>
        </a:xfrm>
      </p:grpSpPr>
      <p:sp>
        <p:nvSpPr>
          <p:cNvPr id="104" name="Google Shape;104;p1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06" name="Google Shape;106;p17"/>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7" name="Google Shape;107;p17"/>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108" name="Google Shape;108;p17"/>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a:spcBef>
                <a:spcPts val="1600"/>
              </a:spcBef>
              <a:spcAft>
                <a:spcPts val="1600"/>
              </a:spcAft>
              <a:buClr>
                <a:srgbClr val="FFFFFF"/>
              </a:buClr>
              <a:buSzPts val="1200"/>
              <a:buChar char="■"/>
              <a:defRPr sz="1200">
                <a:solidFill>
                  <a:srgbClr val="FFFFFF"/>
                </a:solidFill>
              </a:defRPr>
            </a:lvl9pPr>
          </a:lstStyle>
          <a:p/>
        </p:txBody>
      </p:sp>
      <p:sp>
        <p:nvSpPr>
          <p:cNvPr id="109" name="Google Shape;109;p17"/>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110" name="Google Shape;110;p17"/>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1" name="Google Shape;111;p17"/>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112" name="Google Shape;112;p17"/>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3" name="Google Shape;113;p17"/>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114" name="Google Shape;114;p17"/>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5" name="Google Shape;115;p17"/>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116" name="Google Shape;116;p17"/>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CUSTOM">
    <p:spTree>
      <p:nvGrpSpPr>
        <p:cNvPr id="117" name="Shape 117"/>
        <p:cNvGrpSpPr/>
        <p:nvPr/>
      </p:nvGrpSpPr>
      <p:grpSpPr>
        <a:xfrm>
          <a:off x="0" y="0"/>
          <a:ext cx="0" cy="0"/>
          <a:chOff x="0" y="0"/>
          <a:chExt cx="0" cy="0"/>
        </a:xfrm>
      </p:grpSpPr>
      <p:sp>
        <p:nvSpPr>
          <p:cNvPr id="118" name="Google Shape;118;p1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18"/>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20" name="Google Shape;120;p1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Photo">
  <p:cSld name="MAIN_POINT">
    <p:bg>
      <p:bgPr>
        <a:solidFill>
          <a:srgbClr val="FFFFFF"/>
        </a:solidFill>
      </p:bgPr>
    </p:bg>
    <p:spTree>
      <p:nvGrpSpPr>
        <p:cNvPr id="121" name="Shape 12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Blue Section Title ">
  <p:cSld name="SECTION_TITLE_AND_DESCRIPTION_1">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124" name="Google Shape;124;p20"/>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0"/>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27" name="Google Shape;127;p20"/>
          <p:cNvSpPr txBox="1"/>
          <p:nvPr>
            <p:ph idx="1" type="body"/>
          </p:nvPr>
        </p:nvSpPr>
        <p:spPr>
          <a:xfrm>
            <a:off x="725275" y="1722025"/>
            <a:ext cx="3515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128" name="Google Shape;128;p20"/>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for Print" type="secHead">
  <p:cSld name="SECTION_HEADER">
    <p:bg>
      <p:bgPr>
        <a:solidFill>
          <a:srgbClr val="FFFFFF"/>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16" name="Google Shape;16;p3"/>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17" name="Google Shape;17;p3"/>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18" name="Google Shape;18;p3"/>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1">
  <p:cSld name="SECTION_TITLE_AND_DESCRIPTION_1_1">
    <p:bg>
      <p:bgPr>
        <a:solidFill>
          <a:srgbClr val="1C304A"/>
        </a:solidFill>
      </p:bgPr>
    </p:bg>
    <p:spTree>
      <p:nvGrpSpPr>
        <p:cNvPr id="129" name="Shape 129"/>
        <p:cNvGrpSpPr/>
        <p:nvPr/>
      </p:nvGrpSpPr>
      <p:grpSpPr>
        <a:xfrm>
          <a:off x="0" y="0"/>
          <a:ext cx="0" cy="0"/>
          <a:chOff x="0" y="0"/>
          <a:chExt cx="0" cy="0"/>
        </a:xfrm>
      </p:grpSpPr>
      <p:sp>
        <p:nvSpPr>
          <p:cNvPr id="130" name="Google Shape;130;p2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31" name="Google Shape;131;p21"/>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132" name="Google Shape;132;p21"/>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
    <p:spTree>
      <p:nvGrpSpPr>
        <p:cNvPr id="133" name="Shape 133"/>
        <p:cNvGrpSpPr/>
        <p:nvPr/>
      </p:nvGrpSpPr>
      <p:grpSpPr>
        <a:xfrm>
          <a:off x="0" y="0"/>
          <a:ext cx="0" cy="0"/>
          <a:chOff x="0" y="0"/>
          <a:chExt cx="0" cy="0"/>
        </a:xfrm>
      </p:grpSpPr>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2"/>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a:t>
            </a:r>
            <a:r>
              <a:rPr b="1" lang="en" sz="2800">
                <a:solidFill>
                  <a:srgbClr val="046B99"/>
                </a:solidFill>
                <a:latin typeface="Helvetica Neue"/>
                <a:ea typeface="Helvetica Neue"/>
                <a:cs typeface="Helvetica Neue"/>
                <a:sym typeface="Helvetica Neue"/>
              </a:rPr>
              <a:t>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136" name="Google Shape;136;p22"/>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137" name="Google Shape;137;p22"/>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138" name="Google Shape;138;p22"/>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139" name="Google Shape;139;p22"/>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140" name="Google Shape;140;p22"/>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141" name="Google Shape;141;p22"/>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142" name="Google Shape;142;p22"/>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143" name="Google Shape;143;p22"/>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144" name="Google Shape;144;p22"/>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145" name="Google Shape;145;p22"/>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146" name="Google Shape;146;p22"/>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147" name="Google Shape;147;p22"/>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148" name="Google Shape;148;p22"/>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149" name="Google Shape;149;p22"/>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150" name="Google Shape;150;p22"/>
          <p:cNvPicPr preferRelativeResize="0"/>
          <p:nvPr/>
        </p:nvPicPr>
        <p:blipFill>
          <a:blip r:embed="rId16">
            <a:alphaModFix/>
          </a:blip>
          <a:stretch>
            <a:fillRect/>
          </a:stretch>
        </p:blipFill>
        <p:spPr>
          <a:xfrm>
            <a:off x="5126025" y="3077562"/>
            <a:ext cx="654825" cy="631300"/>
          </a:xfrm>
          <a:prstGeom prst="rect">
            <a:avLst/>
          </a:prstGeom>
          <a:noFill/>
          <a:ln>
            <a:noFill/>
          </a:ln>
        </p:spPr>
      </p:pic>
      <p:pic>
        <p:nvPicPr>
          <p:cNvPr descr="thin-0154_ok_successful_check.png" id="151" name="Google Shape;151;p22"/>
          <p:cNvPicPr preferRelativeResize="0"/>
          <p:nvPr/>
        </p:nvPicPr>
        <p:blipFill>
          <a:blip r:embed="rId17">
            <a:alphaModFix/>
          </a:blip>
          <a:stretch>
            <a:fillRect/>
          </a:stretch>
        </p:blipFill>
        <p:spPr>
          <a:xfrm>
            <a:off x="6020663" y="3048649"/>
            <a:ext cx="654825" cy="631300"/>
          </a:xfrm>
          <a:prstGeom prst="rect">
            <a:avLst/>
          </a:prstGeom>
          <a:noFill/>
          <a:ln>
            <a:noFill/>
          </a:ln>
        </p:spPr>
      </p:pic>
      <p:pic>
        <p:nvPicPr>
          <p:cNvPr descr="thin-0207_list_checkbox_todo_done.png" id="152" name="Google Shape;152;p22"/>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descr="thin-0281_chat_message_discussion_bubble_reply_conversation.png" id="153" name="Google Shape;153;p22"/>
          <p:cNvPicPr preferRelativeResize="0"/>
          <p:nvPr/>
        </p:nvPicPr>
        <p:blipFill>
          <a:blip r:embed="rId19">
            <a:alphaModFix/>
          </a:blip>
          <a:stretch>
            <a:fillRect/>
          </a:stretch>
        </p:blipFill>
        <p:spPr>
          <a:xfrm>
            <a:off x="8002477" y="3118603"/>
            <a:ext cx="654825" cy="631300"/>
          </a:xfrm>
          <a:prstGeom prst="rect">
            <a:avLst/>
          </a:prstGeom>
          <a:noFill/>
          <a:ln>
            <a:noFill/>
          </a:ln>
        </p:spPr>
      </p:pic>
      <p:pic>
        <p:nvPicPr>
          <p:cNvPr descr="thin-0310_support_help_talk_call.png" id="154" name="Google Shape;154;p22"/>
          <p:cNvPicPr preferRelativeResize="0"/>
          <p:nvPr/>
        </p:nvPicPr>
        <p:blipFill>
          <a:blip r:embed="rId20">
            <a:alphaModFix/>
          </a:blip>
          <a:stretch>
            <a:fillRect/>
          </a:stretch>
        </p:blipFill>
        <p:spPr>
          <a:xfrm>
            <a:off x="3329075" y="2957987"/>
            <a:ext cx="654825" cy="631300"/>
          </a:xfrm>
          <a:prstGeom prst="rect">
            <a:avLst/>
          </a:prstGeom>
          <a:noFill/>
          <a:ln>
            <a:noFill/>
          </a:ln>
        </p:spPr>
      </p:pic>
      <p:pic>
        <p:nvPicPr>
          <p:cNvPr descr="thin-0358_database_raid.png" id="155" name="Google Shape;155;p22"/>
          <p:cNvPicPr preferRelativeResize="0"/>
          <p:nvPr/>
        </p:nvPicPr>
        <p:blipFill>
          <a:blip r:embed="rId21">
            <a:alphaModFix/>
          </a:blip>
          <a:stretch>
            <a:fillRect/>
          </a:stretch>
        </p:blipFill>
        <p:spPr>
          <a:xfrm>
            <a:off x="5073300" y="3781904"/>
            <a:ext cx="654825" cy="631300"/>
          </a:xfrm>
          <a:prstGeom prst="rect">
            <a:avLst/>
          </a:prstGeom>
          <a:noFill/>
          <a:ln>
            <a:noFill/>
          </a:ln>
        </p:spPr>
      </p:pic>
      <p:pic>
        <p:nvPicPr>
          <p:cNvPr descr="thin-0383_graph_columns_growth_statistics.png" id="156" name="Google Shape;156;p22"/>
          <p:cNvPicPr preferRelativeResize="0"/>
          <p:nvPr/>
        </p:nvPicPr>
        <p:blipFill>
          <a:blip r:embed="rId22">
            <a:alphaModFix/>
          </a:blip>
          <a:stretch>
            <a:fillRect/>
          </a:stretch>
        </p:blipFill>
        <p:spPr>
          <a:xfrm>
            <a:off x="3283863" y="3828304"/>
            <a:ext cx="654825" cy="631300"/>
          </a:xfrm>
          <a:prstGeom prst="rect">
            <a:avLst/>
          </a:prstGeom>
          <a:noFill/>
          <a:ln>
            <a:noFill/>
          </a:ln>
        </p:spPr>
      </p:pic>
      <p:pic>
        <p:nvPicPr>
          <p:cNvPr descr="thin-0384_graph_columns_drop_statistics.png" id="157" name="Google Shape;157;p22"/>
          <p:cNvPicPr preferRelativeResize="0"/>
          <p:nvPr/>
        </p:nvPicPr>
        <p:blipFill>
          <a:blip r:embed="rId23">
            <a:alphaModFix/>
          </a:blip>
          <a:stretch>
            <a:fillRect/>
          </a:stretch>
        </p:blipFill>
        <p:spPr>
          <a:xfrm>
            <a:off x="4189063" y="3799854"/>
            <a:ext cx="654825" cy="631300"/>
          </a:xfrm>
          <a:prstGeom prst="rect">
            <a:avLst/>
          </a:prstGeom>
          <a:noFill/>
          <a:ln>
            <a:noFill/>
          </a:ln>
        </p:spPr>
      </p:pic>
      <p:pic>
        <p:nvPicPr>
          <p:cNvPr descr="thin-0550_attention_error_alert_caution.png" id="158" name="Google Shape;158;p22"/>
          <p:cNvPicPr preferRelativeResize="0"/>
          <p:nvPr/>
        </p:nvPicPr>
        <p:blipFill>
          <a:blip r:embed="rId24">
            <a:alphaModFix/>
          </a:blip>
          <a:stretch>
            <a:fillRect/>
          </a:stretch>
        </p:blipFill>
        <p:spPr>
          <a:xfrm>
            <a:off x="2402600" y="3764704"/>
            <a:ext cx="654825" cy="631300"/>
          </a:xfrm>
          <a:prstGeom prst="rect">
            <a:avLst/>
          </a:prstGeom>
          <a:noFill/>
          <a:ln>
            <a:noFill/>
          </a:ln>
        </p:spPr>
      </p:pic>
      <p:pic>
        <p:nvPicPr>
          <p:cNvPr descr="thin-0661_like_thumb_up_vote.png" id="159" name="Google Shape;159;p22"/>
          <p:cNvPicPr preferRelativeResize="0"/>
          <p:nvPr/>
        </p:nvPicPr>
        <p:blipFill>
          <a:blip r:embed="rId25">
            <a:alphaModFix/>
          </a:blip>
          <a:stretch>
            <a:fillRect/>
          </a:stretch>
        </p:blipFill>
        <p:spPr>
          <a:xfrm>
            <a:off x="454058" y="3703079"/>
            <a:ext cx="654825" cy="631300"/>
          </a:xfrm>
          <a:prstGeom prst="rect">
            <a:avLst/>
          </a:prstGeom>
          <a:noFill/>
          <a:ln>
            <a:noFill/>
          </a:ln>
        </p:spPr>
      </p:pic>
      <p:pic>
        <p:nvPicPr>
          <p:cNvPr descr="thin-0662_dislike_thumb_down_vote.png" id="160" name="Google Shape;160;p22"/>
          <p:cNvPicPr preferRelativeResize="0"/>
          <p:nvPr/>
        </p:nvPicPr>
        <p:blipFill>
          <a:blip r:embed="rId26">
            <a:alphaModFix/>
          </a:blip>
          <a:stretch>
            <a:fillRect/>
          </a:stretch>
        </p:blipFill>
        <p:spPr>
          <a:xfrm>
            <a:off x="1445131" y="3764704"/>
            <a:ext cx="654825" cy="631300"/>
          </a:xfrm>
          <a:prstGeom prst="rect">
            <a:avLst/>
          </a:prstGeom>
          <a:noFill/>
          <a:ln>
            <a:noFill/>
          </a:ln>
        </p:spPr>
      </p:pic>
      <p:pic>
        <p:nvPicPr>
          <p:cNvPr descr="thin-0699_user_profile_avatar_man_male.png" id="161" name="Google Shape;161;p22"/>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descr="thin-0700_user_profile_avatar_woman_female.png" id="162" name="Google Shape;162;p22"/>
          <p:cNvPicPr preferRelativeResize="0"/>
          <p:nvPr/>
        </p:nvPicPr>
        <p:blipFill>
          <a:blip r:embed="rId28">
            <a:alphaModFix/>
          </a:blip>
          <a:stretch>
            <a:fillRect/>
          </a:stretch>
        </p:blipFill>
        <p:spPr>
          <a:xfrm>
            <a:off x="1433281" y="2957974"/>
            <a:ext cx="654825" cy="631300"/>
          </a:xfrm>
          <a:prstGeom prst="rect">
            <a:avLst/>
          </a:prstGeom>
          <a:noFill/>
          <a:ln>
            <a:noFill/>
          </a:ln>
        </p:spPr>
      </p:pic>
      <p:pic>
        <p:nvPicPr>
          <p:cNvPr descr="thin-0704_users_profile_group_couple_man_woman.png" id="163" name="Google Shape;163;p22"/>
          <p:cNvPicPr preferRelativeResize="0"/>
          <p:nvPr/>
        </p:nvPicPr>
        <p:blipFill>
          <a:blip r:embed="rId29">
            <a:alphaModFix/>
          </a:blip>
          <a:stretch>
            <a:fillRect/>
          </a:stretch>
        </p:blipFill>
        <p:spPr>
          <a:xfrm>
            <a:off x="407408" y="2957974"/>
            <a:ext cx="654825" cy="631300"/>
          </a:xfrm>
          <a:prstGeom prst="rect">
            <a:avLst/>
          </a:prstGeom>
          <a:noFill/>
          <a:ln>
            <a:noFill/>
          </a:ln>
        </p:spPr>
      </p:pic>
      <p:pic>
        <p:nvPicPr>
          <p:cNvPr descr="thin-0709_user_profile_avatar_man_male.png" id="164" name="Google Shape;164;p22"/>
          <p:cNvPicPr preferRelativeResize="0"/>
          <p:nvPr/>
        </p:nvPicPr>
        <p:blipFill>
          <a:blip r:embed="rId30">
            <a:alphaModFix/>
          </a:blip>
          <a:stretch>
            <a:fillRect/>
          </a:stretch>
        </p:blipFill>
        <p:spPr>
          <a:xfrm>
            <a:off x="3244250" y="2083074"/>
            <a:ext cx="654825" cy="631301"/>
          </a:xfrm>
          <a:prstGeom prst="rect">
            <a:avLst/>
          </a:prstGeom>
          <a:noFill/>
          <a:ln>
            <a:noFill/>
          </a:ln>
        </p:spPr>
      </p:pic>
      <p:pic>
        <p:nvPicPr>
          <p:cNvPr descr="thin-0710_business_tie_user_profile_avatar_man_male.png" id="165" name="Google Shape;165;p22"/>
          <p:cNvPicPr preferRelativeResize="0"/>
          <p:nvPr/>
        </p:nvPicPr>
        <p:blipFill>
          <a:blip r:embed="rId31">
            <a:alphaModFix/>
          </a:blip>
          <a:stretch>
            <a:fillRect/>
          </a:stretch>
        </p:blipFill>
        <p:spPr>
          <a:xfrm>
            <a:off x="2402600" y="2083074"/>
            <a:ext cx="654825" cy="631301"/>
          </a:xfrm>
          <a:prstGeom prst="rect">
            <a:avLst/>
          </a:prstGeom>
          <a:noFill/>
          <a:ln>
            <a:noFill/>
          </a:ln>
        </p:spPr>
      </p:pic>
      <p:pic>
        <p:nvPicPr>
          <p:cNvPr descr="thin-0711_young_boy_user_profile_avatar_man_male.png" id="166" name="Google Shape;166;p22"/>
          <p:cNvPicPr preferRelativeResize="0"/>
          <p:nvPr/>
        </p:nvPicPr>
        <p:blipFill>
          <a:blip r:embed="rId32">
            <a:alphaModFix/>
          </a:blip>
          <a:stretch>
            <a:fillRect/>
          </a:stretch>
        </p:blipFill>
        <p:spPr>
          <a:xfrm>
            <a:off x="1426831" y="2083074"/>
            <a:ext cx="654825" cy="631301"/>
          </a:xfrm>
          <a:prstGeom prst="rect">
            <a:avLst/>
          </a:prstGeom>
          <a:noFill/>
          <a:ln>
            <a:noFill/>
          </a:ln>
        </p:spPr>
      </p:pic>
      <p:pic>
        <p:nvPicPr>
          <p:cNvPr descr="thin-0712_user_profile_avatar_girl_woman_female.png" id="167" name="Google Shape;167;p22"/>
          <p:cNvPicPr preferRelativeResize="0"/>
          <p:nvPr/>
        </p:nvPicPr>
        <p:blipFill>
          <a:blip r:embed="rId33">
            <a:alphaModFix/>
          </a:blip>
          <a:stretch>
            <a:fillRect/>
          </a:stretch>
        </p:blipFill>
        <p:spPr>
          <a:xfrm>
            <a:off x="407408" y="1992099"/>
            <a:ext cx="654825" cy="631301"/>
          </a:xfrm>
          <a:prstGeom prst="rect">
            <a:avLst/>
          </a:prstGeom>
          <a:noFill/>
          <a:ln>
            <a:noFill/>
          </a:ln>
        </p:spPr>
      </p:pic>
      <p:pic>
        <p:nvPicPr>
          <p:cNvPr id="168" name="Google Shape;168;p22"/>
          <p:cNvPicPr preferRelativeResize="0"/>
          <p:nvPr/>
        </p:nvPicPr>
        <p:blipFill>
          <a:blip r:embed="rId34">
            <a:alphaModFix/>
          </a:blip>
          <a:stretch>
            <a:fillRect/>
          </a:stretch>
        </p:blipFill>
        <p:spPr>
          <a:xfrm>
            <a:off x="5975550" y="3830230"/>
            <a:ext cx="761275" cy="761275"/>
          </a:xfrm>
          <a:prstGeom prst="rect">
            <a:avLst/>
          </a:prstGeom>
          <a:noFill/>
          <a:ln>
            <a:noFill/>
          </a:ln>
        </p:spPr>
      </p:pic>
      <p:pic>
        <p:nvPicPr>
          <p:cNvPr descr="thin-0766_weather_snow_flake_winter.png" id="169" name="Google Shape;169;p22"/>
          <p:cNvPicPr preferRelativeResize="0"/>
          <p:nvPr/>
        </p:nvPicPr>
        <p:blipFill>
          <a:blip r:embed="rId35">
            <a:alphaModFix/>
          </a:blip>
          <a:stretch>
            <a:fillRect/>
          </a:stretch>
        </p:blipFill>
        <p:spPr>
          <a:xfrm>
            <a:off x="4228838" y="3027163"/>
            <a:ext cx="654825" cy="654825"/>
          </a:xfrm>
          <a:prstGeom prst="rect">
            <a:avLst/>
          </a:prstGeom>
          <a:noFill/>
          <a:ln>
            <a:noFill/>
          </a:ln>
        </p:spPr>
      </p:pic>
      <p:pic>
        <p:nvPicPr>
          <p:cNvPr descr="thin-0719_group_users_circle.png" id="170" name="Google Shape;170;p22"/>
          <p:cNvPicPr preferRelativeResize="0"/>
          <p:nvPr/>
        </p:nvPicPr>
        <p:blipFill>
          <a:blip r:embed="rId36">
            <a:alphaModFix/>
          </a:blip>
          <a:stretch>
            <a:fillRect/>
          </a:stretch>
        </p:blipFill>
        <p:spPr>
          <a:xfrm>
            <a:off x="4209950" y="2065113"/>
            <a:ext cx="654825" cy="654825"/>
          </a:xfrm>
          <a:prstGeom prst="rect">
            <a:avLst/>
          </a:prstGeom>
          <a:noFill/>
          <a:ln>
            <a:noFill/>
          </a:ln>
        </p:spPr>
      </p:pic>
      <p:pic>
        <p:nvPicPr>
          <p:cNvPr descr="thin-0632_security_lock.png" id="171" name="Google Shape;171;p22"/>
          <p:cNvPicPr preferRelativeResize="0"/>
          <p:nvPr/>
        </p:nvPicPr>
        <p:blipFill>
          <a:blip r:embed="rId37">
            <a:alphaModFix/>
          </a:blip>
          <a:stretch>
            <a:fillRect/>
          </a:stretch>
        </p:blipFill>
        <p:spPr>
          <a:xfrm>
            <a:off x="8002477" y="3852958"/>
            <a:ext cx="654825" cy="654825"/>
          </a:xfrm>
          <a:prstGeom prst="rect">
            <a:avLst/>
          </a:prstGeom>
          <a:noFill/>
          <a:ln>
            <a:noFill/>
          </a:ln>
        </p:spPr>
      </p:pic>
      <p:pic>
        <p:nvPicPr>
          <p:cNvPr descr="thin-0540_map_path_navigation_location_treasure_hunt.png" id="172" name="Google Shape;172;p22"/>
          <p:cNvPicPr preferRelativeResize="0"/>
          <p:nvPr/>
        </p:nvPicPr>
        <p:blipFill>
          <a:blip r:embed="rId38">
            <a:alphaModFix/>
          </a:blip>
          <a:stretch>
            <a:fillRect/>
          </a:stretch>
        </p:blipFill>
        <p:spPr>
          <a:xfrm>
            <a:off x="6949813" y="3830230"/>
            <a:ext cx="654825" cy="654825"/>
          </a:xfrm>
          <a:prstGeom prst="rect">
            <a:avLst/>
          </a:prstGeom>
          <a:noFill/>
          <a:ln>
            <a:noFill/>
          </a:ln>
        </p:spPr>
      </p:pic>
      <p:sp>
        <p:nvSpPr>
          <p:cNvPr id="173" name="Google Shape;173;p22"/>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_1">
    <p:spTree>
      <p:nvGrpSpPr>
        <p:cNvPr id="174" name="Shape 174"/>
        <p:cNvGrpSpPr/>
        <p:nvPr/>
      </p:nvGrpSpPr>
      <p:grpSpPr>
        <a:xfrm>
          <a:off x="0" y="0"/>
          <a:ext cx="0" cy="0"/>
          <a:chOff x="0" y="0"/>
          <a:chExt cx="0" cy="0"/>
        </a:xfrm>
      </p:grpSpPr>
      <p:sp>
        <p:nvSpPr>
          <p:cNvPr id="175" name="Google Shape;175;p23"/>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176" name="Google Shape;176;p23"/>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177" name="Google Shape;177;p23"/>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183" name="Google Shape;183;p23"/>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184" name="Google Shape;184;p23"/>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185" name="Google Shape;185;p23"/>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186" name="Google Shape;186;p23"/>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187" name="Google Shape;187;p23"/>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189" name="Google Shape;189;p23"/>
          <p:cNvPicPr preferRelativeResize="0"/>
          <p:nvPr/>
        </p:nvPicPr>
        <p:blipFill>
          <a:blip r:embed="rId3">
            <a:alphaModFix/>
          </a:blip>
          <a:stretch>
            <a:fillRect/>
          </a:stretch>
        </p:blipFill>
        <p:spPr>
          <a:xfrm>
            <a:off x="7065773" y="1074050"/>
            <a:ext cx="1692975" cy="29279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text 2 col" showMasterSp="0">
  <p:cSld name="Long text 2 col">
    <p:bg>
      <p:bgPr>
        <a:solidFill>
          <a:srgbClr val="FEFDFD"/>
        </a:solidFill>
      </p:bgPr>
    </p:bg>
    <p:spTree>
      <p:nvGrpSpPr>
        <p:cNvPr id="190" name="Shape 190"/>
        <p:cNvGrpSpPr/>
        <p:nvPr/>
      </p:nvGrpSpPr>
      <p:grpSpPr>
        <a:xfrm>
          <a:off x="0" y="0"/>
          <a:ext cx="0" cy="0"/>
          <a:chOff x="0" y="0"/>
          <a:chExt cx="0" cy="0"/>
        </a:xfrm>
      </p:grpSpPr>
      <p:sp>
        <p:nvSpPr>
          <p:cNvPr id="191" name="Google Shape;191;p24"/>
          <p:cNvSpPr txBox="1"/>
          <p:nvPr>
            <p:ph idx="1" type="body"/>
          </p:nvPr>
        </p:nvSpPr>
        <p:spPr>
          <a:xfrm>
            <a:off x="692583" y="1502021"/>
            <a:ext cx="7758900" cy="3087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900"/>
              </a:spcBef>
              <a:spcAft>
                <a:spcPts val="0"/>
              </a:spcAft>
              <a:buClr>
                <a:srgbClr val="1C304A"/>
              </a:buClr>
              <a:buSzPts val="18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192" name="Google Shape;192;p24"/>
          <p:cNvSpPr txBox="1"/>
          <p:nvPr>
            <p:ph idx="2" type="body"/>
          </p:nvPr>
        </p:nvSpPr>
        <p:spPr>
          <a:xfrm>
            <a:off x="671454" y="649995"/>
            <a:ext cx="6856800" cy="495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193" name="Google Shape;193;p24"/>
          <p:cNvSpPr txBox="1"/>
          <p:nvPr>
            <p:ph idx="12" type="sldNum"/>
          </p:nvPr>
        </p:nvSpPr>
        <p:spPr>
          <a:xfrm>
            <a:off x="4569619" y="4905375"/>
            <a:ext cx="154200" cy="1572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ark" showMasterSp="0">
  <p:cSld name="TITLE_AND_BODY_3">
    <p:bg>
      <p:bgPr>
        <a:solidFill>
          <a:srgbClr val="1C304A"/>
        </a:solidFill>
      </p:bgPr>
    </p:bg>
    <p:spTree>
      <p:nvGrpSpPr>
        <p:cNvPr id="194" name="Shape 194"/>
        <p:cNvGrpSpPr/>
        <p:nvPr/>
      </p:nvGrpSpPr>
      <p:grpSpPr>
        <a:xfrm>
          <a:off x="0" y="0"/>
          <a:ext cx="0" cy="0"/>
          <a:chOff x="0" y="0"/>
          <a:chExt cx="0" cy="0"/>
        </a:xfrm>
      </p:grpSpPr>
      <p:sp>
        <p:nvSpPr>
          <p:cNvPr id="195" name="Google Shape;195;p25"/>
          <p:cNvSpPr txBox="1"/>
          <p:nvPr>
            <p:ph idx="1" type="body"/>
          </p:nvPr>
        </p:nvSpPr>
        <p:spPr>
          <a:xfrm>
            <a:off x="657225" y="623888"/>
            <a:ext cx="7273800" cy="2942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CFFF"/>
              </a:buClr>
              <a:buSzPts val="1800"/>
              <a:buFont typeface="Helvetica Neue"/>
              <a:buNone/>
              <a:defRPr b="1" i="0" sz="50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FEFDFD"/>
              </a:buClr>
              <a:buSzPts val="1400"/>
              <a:buFont typeface="Helvetica Neue"/>
              <a:buNone/>
              <a:defRPr b="1" i="0" sz="5000" u="none" cap="none" strike="noStrike">
                <a:solidFill>
                  <a:srgbClr val="FEFDFD"/>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FEFDFD"/>
              </a:buClr>
              <a:buSzPts val="1400"/>
              <a:buFont typeface="Helvetica Neue"/>
              <a:buNone/>
              <a:defRPr b="1" i="0" sz="5000" u="none" cap="none" strike="noStrike">
                <a:solidFill>
                  <a:srgbClr val="FEFDFD"/>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FEFDFD"/>
              </a:buClr>
              <a:buSzPts val="1200"/>
              <a:buFont typeface="Helvetica Neue"/>
              <a:buNone/>
              <a:defRPr b="1" i="0" sz="5000" u="none" cap="none" strike="noStrike">
                <a:solidFill>
                  <a:srgbClr val="FEFDFD"/>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FEFDFD"/>
              </a:buClr>
              <a:buSzPts val="1000"/>
              <a:buFont typeface="Helvetica Neue"/>
              <a:buNone/>
              <a:defRPr b="1" i="0" sz="5000" u="none" cap="none" strike="noStrike">
                <a:solidFill>
                  <a:srgbClr val="FEFDFD"/>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196" name="Google Shape;196;p25"/>
          <p:cNvSpPr txBox="1"/>
          <p:nvPr>
            <p:ph idx="2" type="body"/>
          </p:nvPr>
        </p:nvSpPr>
        <p:spPr>
          <a:xfrm>
            <a:off x="1055484" y="4560814"/>
            <a:ext cx="226200" cy="157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0000"/>
              </a:lnSpc>
              <a:spcBef>
                <a:spcPts val="0"/>
              </a:spcBef>
              <a:spcAft>
                <a:spcPts val="0"/>
              </a:spcAft>
              <a:buClr>
                <a:srgbClr val="1C304A"/>
              </a:buClr>
              <a:buSzPts val="18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197" name="Google Shape;197;p25"/>
          <p:cNvPicPr preferRelativeResize="0"/>
          <p:nvPr/>
        </p:nvPicPr>
        <p:blipFill rotWithShape="1">
          <a:blip r:embed="rId2">
            <a:alphaModFix/>
          </a:blip>
          <a:srcRect b="0" l="0" r="0" t="0"/>
          <a:stretch/>
        </p:blipFill>
        <p:spPr>
          <a:xfrm>
            <a:off x="689610" y="4462745"/>
            <a:ext cx="300300" cy="300300"/>
          </a:xfrm>
          <a:prstGeom prst="rect">
            <a:avLst/>
          </a:prstGeom>
          <a:noFill/>
          <a:ln>
            <a:noFill/>
          </a:ln>
        </p:spPr>
      </p:pic>
      <p:sp>
        <p:nvSpPr>
          <p:cNvPr id="198" name="Google Shape;198;p25"/>
          <p:cNvSpPr txBox="1"/>
          <p:nvPr>
            <p:ph idx="3" type="body"/>
          </p:nvPr>
        </p:nvSpPr>
        <p:spPr>
          <a:xfrm>
            <a:off x="684009" y="3455914"/>
            <a:ext cx="1135800" cy="219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900"/>
              </a:spcBef>
              <a:spcAft>
                <a:spcPts val="0"/>
              </a:spcAft>
              <a:buClr>
                <a:srgbClr val="00CFFF"/>
              </a:buClr>
              <a:buSzPts val="1800"/>
              <a:buFont typeface="Helvetica Neue"/>
              <a:buNone/>
              <a:defRPr b="0"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14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12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10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8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199" name="Google Shape;199;p25"/>
          <p:cNvSpPr txBox="1"/>
          <p:nvPr>
            <p:ph idx="12" type="sldNum"/>
          </p:nvPr>
        </p:nvSpPr>
        <p:spPr>
          <a:xfrm>
            <a:off x="4569619" y="4905375"/>
            <a:ext cx="154200" cy="1572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0" name="Shape 200"/>
        <p:cNvGrpSpPr/>
        <p:nvPr/>
      </p:nvGrpSpPr>
      <p:grpSpPr>
        <a:xfrm>
          <a:off x="0" y="0"/>
          <a:ext cx="0" cy="0"/>
          <a:chOff x="0" y="0"/>
          <a:chExt cx="0" cy="0"/>
        </a:xfrm>
      </p:grpSpPr>
      <p:sp>
        <p:nvSpPr>
          <p:cNvPr id="201" name="Google Shape;20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4">
  <p:cSld name="TITLE_AND_BODY_4">
    <p:spTree>
      <p:nvGrpSpPr>
        <p:cNvPr id="203" name="Shape 203"/>
        <p:cNvGrpSpPr/>
        <p:nvPr/>
      </p:nvGrpSpPr>
      <p:grpSpPr>
        <a:xfrm>
          <a:off x="0" y="0"/>
          <a:ext cx="0" cy="0"/>
          <a:chOff x="0" y="0"/>
          <a:chExt cx="0" cy="0"/>
        </a:xfrm>
      </p:grpSpPr>
      <p:sp>
        <p:nvSpPr>
          <p:cNvPr id="204" name="Google Shape;204;p27"/>
          <p:cNvSpPr txBox="1"/>
          <p:nvPr>
            <p:ph type="title"/>
          </p:nvPr>
        </p:nvSpPr>
        <p:spPr>
          <a:xfrm>
            <a:off x="457200" y="205978"/>
            <a:ext cx="82296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Font typeface="Raleway"/>
              <a:buNone/>
              <a:defRPr b="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5" name="Google Shape;205;p2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sz="1800">
                <a:latin typeface="Open Sans"/>
                <a:ea typeface="Open Sans"/>
                <a:cs typeface="Open Sans"/>
                <a:sym typeface="Open Sans"/>
              </a:defRPr>
            </a:lvl1pPr>
            <a:lvl2pPr indent="-342900" lvl="1" marL="914400" rtl="0">
              <a:spcBef>
                <a:spcPts val="1600"/>
              </a:spcBef>
              <a:spcAft>
                <a:spcPts val="0"/>
              </a:spcAft>
              <a:buSzPts val="1800"/>
              <a:buFont typeface="Open Sans"/>
              <a:buChar char="○"/>
              <a:defRPr sz="1800">
                <a:latin typeface="Open Sans"/>
                <a:ea typeface="Open Sans"/>
                <a:cs typeface="Open Sans"/>
                <a:sym typeface="Open Sans"/>
              </a:defRPr>
            </a:lvl2pPr>
            <a:lvl3pPr indent="-342900" lvl="2" marL="1371600" rtl="0">
              <a:spcBef>
                <a:spcPts val="1600"/>
              </a:spcBef>
              <a:spcAft>
                <a:spcPts val="0"/>
              </a:spcAft>
              <a:buSzPts val="1800"/>
              <a:buFont typeface="Open Sans"/>
              <a:buChar char="■"/>
              <a:defRPr sz="1800">
                <a:latin typeface="Open Sans"/>
                <a:ea typeface="Open Sans"/>
                <a:cs typeface="Open Sans"/>
                <a:sym typeface="Open Sans"/>
              </a:defRPr>
            </a:lvl3pPr>
            <a:lvl4pPr indent="-304800" lvl="3" marL="1828800" rtl="0">
              <a:spcBef>
                <a:spcPts val="1600"/>
              </a:spcBef>
              <a:spcAft>
                <a:spcPts val="0"/>
              </a:spcAft>
              <a:buSzPts val="1200"/>
              <a:buFont typeface="Open Sans"/>
              <a:buChar char="●"/>
              <a:defRPr>
                <a:latin typeface="Open Sans"/>
                <a:ea typeface="Open Sans"/>
                <a:cs typeface="Open Sans"/>
                <a:sym typeface="Open Sans"/>
              </a:defRPr>
            </a:lvl4pPr>
            <a:lvl5pPr indent="-292100" lvl="4" marL="2286000" rtl="0">
              <a:spcBef>
                <a:spcPts val="1600"/>
              </a:spcBef>
              <a:spcAft>
                <a:spcPts val="0"/>
              </a:spcAft>
              <a:buSzPts val="1000"/>
              <a:buFont typeface="Open Sans"/>
              <a:buChar char="○"/>
              <a:defRPr>
                <a:latin typeface="Open Sans"/>
                <a:ea typeface="Open Sans"/>
                <a:cs typeface="Open Sans"/>
                <a:sym typeface="Open Sans"/>
              </a:defRPr>
            </a:lvl5pPr>
            <a:lvl6pPr indent="-279400" lvl="5" marL="2743200" rtl="0">
              <a:spcBef>
                <a:spcPts val="1600"/>
              </a:spcBef>
              <a:spcAft>
                <a:spcPts val="0"/>
              </a:spcAft>
              <a:buSzPts val="800"/>
              <a:buFont typeface="Open Sans"/>
              <a:buChar char="■"/>
              <a:defRPr>
                <a:latin typeface="Open Sans"/>
                <a:ea typeface="Open Sans"/>
                <a:cs typeface="Open Sans"/>
                <a:sym typeface="Open Sans"/>
              </a:defRPr>
            </a:lvl6pPr>
            <a:lvl7pPr indent="-279400" lvl="6" marL="3200400" rtl="0">
              <a:spcBef>
                <a:spcPts val="1600"/>
              </a:spcBef>
              <a:spcAft>
                <a:spcPts val="0"/>
              </a:spcAft>
              <a:buSzPts val="800"/>
              <a:buFont typeface="Open Sans"/>
              <a:buChar char="●"/>
              <a:defRPr>
                <a:latin typeface="Open Sans"/>
                <a:ea typeface="Open Sans"/>
                <a:cs typeface="Open Sans"/>
                <a:sym typeface="Open Sans"/>
              </a:defRPr>
            </a:lvl7pPr>
            <a:lvl8pPr indent="-279400" lvl="7" marL="3657600" rtl="0">
              <a:spcBef>
                <a:spcPts val="1600"/>
              </a:spcBef>
              <a:spcAft>
                <a:spcPts val="0"/>
              </a:spcAft>
              <a:buSzPts val="800"/>
              <a:buFont typeface="Open Sans"/>
              <a:buChar char="○"/>
              <a:defRPr>
                <a:latin typeface="Open Sans"/>
                <a:ea typeface="Open Sans"/>
                <a:cs typeface="Open Sans"/>
                <a:sym typeface="Open Sans"/>
              </a:defRPr>
            </a:lvl8pPr>
            <a:lvl9pPr indent="-279400" lvl="8" marL="4114800" rtl="0">
              <a:spcBef>
                <a:spcPts val="1600"/>
              </a:spcBef>
              <a:spcAft>
                <a:spcPts val="1600"/>
              </a:spcAft>
              <a:buSzPts val="800"/>
              <a:buFont typeface="Open Sans"/>
              <a:buChar char="■"/>
              <a:defRPr>
                <a:latin typeface="Open Sans"/>
                <a:ea typeface="Open Sans"/>
                <a:cs typeface="Open Sans"/>
                <a:sym typeface="Open Sans"/>
              </a:defRPr>
            </a:lvl9pPr>
          </a:lstStyle>
          <a:p/>
        </p:txBody>
      </p:sp>
      <p:sp>
        <p:nvSpPr>
          <p:cNvPr id="206" name="Google Shape;206;p2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207" name="Shape 207"/>
        <p:cNvGrpSpPr/>
        <p:nvPr/>
      </p:nvGrpSpPr>
      <p:grpSpPr>
        <a:xfrm>
          <a:off x="0" y="0"/>
          <a:ext cx="0" cy="0"/>
          <a:chOff x="0" y="0"/>
          <a:chExt cx="0" cy="0"/>
        </a:xfrm>
      </p:grpSpPr>
      <p:sp>
        <p:nvSpPr>
          <p:cNvPr id="208" name="Google Shape;208;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9" name="Google Shape;209;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0" name="Google Shape;21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5">
  <p:cSld name="TITLE_AND_BODY_5">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292100" lvl="4" marL="2286000" rtl="0">
              <a:spcBef>
                <a:spcPts val="1600"/>
              </a:spcBef>
              <a:spcAft>
                <a:spcPts val="0"/>
              </a:spcAft>
              <a:buSzPts val="1000"/>
              <a:buChar char="○"/>
              <a:defRPr/>
            </a:lvl5pPr>
            <a:lvl6pPr indent="-279400" lvl="5" marL="2743200" rtl="0">
              <a:spcBef>
                <a:spcPts val="1600"/>
              </a:spcBef>
              <a:spcAft>
                <a:spcPts val="0"/>
              </a:spcAft>
              <a:buSzPts val="800"/>
              <a:buChar char="■"/>
              <a:defRPr/>
            </a:lvl6pPr>
            <a:lvl7pPr indent="-279400" lvl="6" marL="3200400" rtl="0">
              <a:spcBef>
                <a:spcPts val="1600"/>
              </a:spcBef>
              <a:spcAft>
                <a:spcPts val="0"/>
              </a:spcAft>
              <a:buSzPts val="800"/>
              <a:buChar char="●"/>
              <a:defRPr/>
            </a:lvl7pPr>
            <a:lvl8pPr indent="-279400" lvl="7" marL="3657600" rtl="0">
              <a:spcBef>
                <a:spcPts val="1600"/>
              </a:spcBef>
              <a:spcAft>
                <a:spcPts val="0"/>
              </a:spcAft>
              <a:buSzPts val="800"/>
              <a:buChar char="○"/>
              <a:defRPr/>
            </a:lvl8pPr>
            <a:lvl9pPr indent="-279400" lvl="8" marL="4114800" rtl="0">
              <a:spcBef>
                <a:spcPts val="1600"/>
              </a:spcBef>
              <a:spcAft>
                <a:spcPts val="1600"/>
              </a:spcAft>
              <a:buSzPts val="800"/>
              <a:buChar char="■"/>
              <a:defRPr/>
            </a:lvl9pPr>
          </a:lstStyle>
          <a:p/>
        </p:txBody>
      </p:sp>
      <p:sp>
        <p:nvSpPr>
          <p:cNvPr id="214" name="Google Shape;21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9" name="Shape 219"/>
        <p:cNvGrpSpPr/>
        <p:nvPr/>
      </p:nvGrpSpPr>
      <p:grpSpPr>
        <a:xfrm>
          <a:off x="0" y="0"/>
          <a:ext cx="0" cy="0"/>
          <a:chOff x="0" y="0"/>
          <a:chExt cx="0" cy="0"/>
        </a:xfrm>
      </p:grpSpPr>
      <p:sp>
        <p:nvSpPr>
          <p:cNvPr id="220" name="Google Shape;220;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1" name="Google Shape;221;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lue" type="tx">
  <p:cSld name="TITLE_AND_BODY">
    <p:bg>
      <p:bgPr>
        <a:solidFill>
          <a:srgbClr val="00CFFF"/>
        </a:solidFill>
      </p:bgPr>
    </p:bg>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2" name="Google Shape;22;p4"/>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a:spcBef>
                <a:spcPts val="1600"/>
              </a:spcBef>
              <a:spcAft>
                <a:spcPts val="1600"/>
              </a:spcAft>
              <a:buNone/>
              <a:defRPr/>
            </a:lvl9pPr>
          </a:lstStyle>
          <a:p/>
        </p:txBody>
      </p:sp>
      <p:pic>
        <p:nvPicPr>
          <p:cNvPr descr="18F-Logo-S.png" id="23" name="Google Shape;23;p4"/>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3" name="Shape 223"/>
        <p:cNvGrpSpPr/>
        <p:nvPr/>
      </p:nvGrpSpPr>
      <p:grpSpPr>
        <a:xfrm>
          <a:off x="0" y="0"/>
          <a:ext cx="0" cy="0"/>
          <a:chOff x="0" y="0"/>
          <a:chExt cx="0" cy="0"/>
        </a:xfrm>
      </p:grpSpPr>
      <p:sp>
        <p:nvSpPr>
          <p:cNvPr id="224" name="Google Shape;224;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5" name="Google Shape;22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0" name="Shape 230"/>
        <p:cNvGrpSpPr/>
        <p:nvPr/>
      </p:nvGrpSpPr>
      <p:grpSpPr>
        <a:xfrm>
          <a:off x="0" y="0"/>
          <a:ext cx="0" cy="0"/>
          <a:chOff x="0" y="0"/>
          <a:chExt cx="0" cy="0"/>
        </a:xfrm>
      </p:grpSpPr>
      <p:sp>
        <p:nvSpPr>
          <p:cNvPr id="231" name="Google Shape;23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3" name="Google Shape;233;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4" name="Google Shape;23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7" name="Google Shape;23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8" name="Shape 238"/>
        <p:cNvGrpSpPr/>
        <p:nvPr/>
      </p:nvGrpSpPr>
      <p:grpSpPr>
        <a:xfrm>
          <a:off x="0" y="0"/>
          <a:ext cx="0" cy="0"/>
          <a:chOff x="0" y="0"/>
          <a:chExt cx="0" cy="0"/>
        </a:xfrm>
      </p:grpSpPr>
      <p:sp>
        <p:nvSpPr>
          <p:cNvPr id="239" name="Google Shape;239;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0" name="Google Shape;240;p3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1" name="Google Shape;24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2" name="Shape 242"/>
        <p:cNvGrpSpPr/>
        <p:nvPr/>
      </p:nvGrpSpPr>
      <p:grpSpPr>
        <a:xfrm>
          <a:off x="0" y="0"/>
          <a:ext cx="0" cy="0"/>
          <a:chOff x="0" y="0"/>
          <a:chExt cx="0" cy="0"/>
        </a:xfrm>
      </p:grpSpPr>
      <p:sp>
        <p:nvSpPr>
          <p:cNvPr id="243" name="Google Shape;243;p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44" name="Google Shape;24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5" name="Shape 245"/>
        <p:cNvGrpSpPr/>
        <p:nvPr/>
      </p:nvGrpSpPr>
      <p:grpSpPr>
        <a:xfrm>
          <a:off x="0" y="0"/>
          <a:ext cx="0" cy="0"/>
          <a:chOff x="0" y="0"/>
          <a:chExt cx="0" cy="0"/>
        </a:xfrm>
      </p:grpSpPr>
      <p:sp>
        <p:nvSpPr>
          <p:cNvPr id="246" name="Google Shape;246;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8" name="Google Shape;248;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9" name="Google Shape;249;p3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0" name="Google Shape;25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1" name="Shape 251"/>
        <p:cNvGrpSpPr/>
        <p:nvPr/>
      </p:nvGrpSpPr>
      <p:grpSpPr>
        <a:xfrm>
          <a:off x="0" y="0"/>
          <a:ext cx="0" cy="0"/>
          <a:chOff x="0" y="0"/>
          <a:chExt cx="0" cy="0"/>
        </a:xfrm>
      </p:grpSpPr>
      <p:sp>
        <p:nvSpPr>
          <p:cNvPr id="252" name="Google Shape;252;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53" name="Google Shape;253;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4" name="Shape 254"/>
        <p:cNvGrpSpPr/>
        <p:nvPr/>
      </p:nvGrpSpPr>
      <p:grpSpPr>
        <a:xfrm>
          <a:off x="0" y="0"/>
          <a:ext cx="0" cy="0"/>
          <a:chOff x="0" y="0"/>
          <a:chExt cx="0" cy="0"/>
        </a:xfrm>
      </p:grpSpPr>
      <p:sp>
        <p:nvSpPr>
          <p:cNvPr id="255" name="Google Shape;255;p4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56" name="Google Shape;256;p4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57" name="Google Shape;25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8" name="Shape 258"/>
        <p:cNvGrpSpPr/>
        <p:nvPr/>
      </p:nvGrpSpPr>
      <p:grpSpPr>
        <a:xfrm>
          <a:off x="0" y="0"/>
          <a:ext cx="0" cy="0"/>
          <a:chOff x="0" y="0"/>
          <a:chExt cx="0" cy="0"/>
        </a:xfrm>
      </p:grpSpPr>
      <p:sp>
        <p:nvSpPr>
          <p:cNvPr id="259" name="Google Shape;25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Dark Blue">
  <p:cSld name="TITLE_AND_BODY_2">
    <p:bg>
      <p:bgPr>
        <a:solidFill>
          <a:srgbClr val="1C304A"/>
        </a:solidFill>
      </p:bgPr>
    </p:bg>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7" name="Google Shape;27;p5"/>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28" name="Google Shape;28;p5"/>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ark" showMasterSp="0">
  <p:cSld name="TITLE_AND_BODY_1">
    <p:bg>
      <p:bgPr>
        <a:solidFill>
          <a:srgbClr val="1C304A"/>
        </a:solidFill>
      </p:bgPr>
    </p:bg>
    <p:spTree>
      <p:nvGrpSpPr>
        <p:cNvPr id="260" name="Shape 260"/>
        <p:cNvGrpSpPr/>
        <p:nvPr/>
      </p:nvGrpSpPr>
      <p:grpSpPr>
        <a:xfrm>
          <a:off x="0" y="0"/>
          <a:ext cx="0" cy="0"/>
          <a:chOff x="0" y="0"/>
          <a:chExt cx="0" cy="0"/>
        </a:xfrm>
      </p:grpSpPr>
      <p:sp>
        <p:nvSpPr>
          <p:cNvPr id="261" name="Google Shape;261;p42"/>
          <p:cNvSpPr txBox="1"/>
          <p:nvPr>
            <p:ph idx="1" type="body"/>
          </p:nvPr>
        </p:nvSpPr>
        <p:spPr>
          <a:xfrm>
            <a:off x="657225" y="623888"/>
            <a:ext cx="7273800" cy="29421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50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FEFDFD"/>
              </a:buClr>
              <a:buSzPts val="500"/>
              <a:buFont typeface="Helvetica Neue"/>
              <a:buNone/>
              <a:defRPr b="1" i="0" sz="5000" u="none" cap="none" strike="noStrike">
                <a:solidFill>
                  <a:srgbClr val="FEFDFD"/>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FEFDFD"/>
              </a:buClr>
              <a:buSzPts val="500"/>
              <a:buFont typeface="Helvetica Neue"/>
              <a:buNone/>
              <a:defRPr b="1" i="0" sz="5000" u="none" cap="none" strike="noStrike">
                <a:solidFill>
                  <a:srgbClr val="FEFDFD"/>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FEFDFD"/>
              </a:buClr>
              <a:buSzPts val="500"/>
              <a:buFont typeface="Helvetica Neue"/>
              <a:buNone/>
              <a:defRPr b="1" i="0" sz="5000" u="none" cap="none" strike="noStrike">
                <a:solidFill>
                  <a:srgbClr val="FEFDFD"/>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FEFDFD"/>
              </a:buClr>
              <a:buSzPts val="500"/>
              <a:buFont typeface="Helvetica Neue"/>
              <a:buNone/>
              <a:defRPr b="1" i="0" sz="5000" u="none" cap="none" strike="noStrike">
                <a:solidFill>
                  <a:srgbClr val="FEFDFD"/>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62" name="Google Shape;262;p42"/>
          <p:cNvSpPr txBox="1"/>
          <p:nvPr>
            <p:ph idx="2" type="body"/>
          </p:nvPr>
        </p:nvSpPr>
        <p:spPr>
          <a:xfrm>
            <a:off x="1055484" y="4560814"/>
            <a:ext cx="225300" cy="138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263" name="Google Shape;263;p42"/>
          <p:cNvPicPr preferRelativeResize="0"/>
          <p:nvPr/>
        </p:nvPicPr>
        <p:blipFill rotWithShape="1">
          <a:blip r:embed="rId2">
            <a:alphaModFix/>
          </a:blip>
          <a:srcRect b="0" l="0" r="0" t="0"/>
          <a:stretch/>
        </p:blipFill>
        <p:spPr>
          <a:xfrm>
            <a:off x="689610" y="4462745"/>
            <a:ext cx="300300" cy="300300"/>
          </a:xfrm>
          <a:prstGeom prst="rect">
            <a:avLst/>
          </a:prstGeom>
          <a:noFill/>
          <a:ln>
            <a:noFill/>
          </a:ln>
        </p:spPr>
      </p:pic>
      <p:sp>
        <p:nvSpPr>
          <p:cNvPr id="264" name="Google Shape;264;p42"/>
          <p:cNvSpPr txBox="1"/>
          <p:nvPr>
            <p:ph idx="3" type="body"/>
          </p:nvPr>
        </p:nvSpPr>
        <p:spPr>
          <a:xfrm>
            <a:off x="684009" y="3455914"/>
            <a:ext cx="1104900" cy="1911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0"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65" name="Google Shape;265;p42"/>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 showMasterSp="0">
  <p:cSld name="Title white">
    <p:bg>
      <p:bgPr>
        <a:solidFill>
          <a:srgbClr val="FEFDFD"/>
        </a:solidFill>
      </p:bgPr>
    </p:bg>
    <p:spTree>
      <p:nvGrpSpPr>
        <p:cNvPr id="266" name="Shape 266"/>
        <p:cNvGrpSpPr/>
        <p:nvPr/>
      </p:nvGrpSpPr>
      <p:grpSpPr>
        <a:xfrm>
          <a:off x="0" y="0"/>
          <a:ext cx="0" cy="0"/>
          <a:chOff x="0" y="0"/>
          <a:chExt cx="0" cy="0"/>
        </a:xfrm>
      </p:grpSpPr>
      <p:sp>
        <p:nvSpPr>
          <p:cNvPr id="267" name="Google Shape;267;p43"/>
          <p:cNvSpPr txBox="1"/>
          <p:nvPr>
            <p:ph idx="1" type="body"/>
          </p:nvPr>
        </p:nvSpPr>
        <p:spPr>
          <a:xfrm>
            <a:off x="657225" y="623888"/>
            <a:ext cx="7273800" cy="3630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1C304A"/>
              </a:buClr>
              <a:buSzPts val="500"/>
              <a:buFont typeface="Helvetica Neue"/>
              <a:buNone/>
              <a:defRPr b="1" i="0" sz="5000" u="none" cap="none" strike="noStrike">
                <a:solidFill>
                  <a:srgbClr val="1C304A"/>
                </a:solidFill>
                <a:latin typeface="Helvetica Neue"/>
                <a:ea typeface="Helvetica Neue"/>
                <a:cs typeface="Helvetica Neue"/>
                <a:sym typeface="Helvetica Neue"/>
              </a:defRPr>
            </a:lvl1pPr>
            <a:lvl2pPr indent="-228600" lvl="1" marL="914400" marR="0" rtl="0" algn="l">
              <a:lnSpc>
                <a:spcPct val="90000"/>
              </a:lnSpc>
              <a:spcBef>
                <a:spcPts val="0"/>
              </a:spcBef>
              <a:spcAft>
                <a:spcPts val="0"/>
              </a:spcAft>
              <a:buClr>
                <a:srgbClr val="046B99"/>
              </a:buClr>
              <a:buSzPts val="500"/>
              <a:buFont typeface="Helvetica Neue"/>
              <a:buNone/>
              <a:defRPr b="1" i="0" sz="5000" u="none" cap="none" strike="noStrike">
                <a:solidFill>
                  <a:srgbClr val="046B99"/>
                </a:solidFill>
                <a:latin typeface="Helvetica Neue"/>
                <a:ea typeface="Helvetica Neue"/>
                <a:cs typeface="Helvetica Neue"/>
                <a:sym typeface="Helvetica Neue"/>
              </a:defRPr>
            </a:lvl2pPr>
            <a:lvl3pPr indent="-228600" lvl="2" marL="1371600" marR="0" rtl="0" algn="l">
              <a:lnSpc>
                <a:spcPct val="90000"/>
              </a:lnSpc>
              <a:spcBef>
                <a:spcPts val="0"/>
              </a:spcBef>
              <a:spcAft>
                <a:spcPts val="0"/>
              </a:spcAft>
              <a:buClr>
                <a:srgbClr val="046B99"/>
              </a:buClr>
              <a:buSzPts val="500"/>
              <a:buFont typeface="Helvetica Neue"/>
              <a:buNone/>
              <a:defRPr b="1" i="0" sz="5000" u="none" cap="none" strike="noStrike">
                <a:solidFill>
                  <a:srgbClr val="046B99"/>
                </a:solidFill>
                <a:latin typeface="Helvetica Neue"/>
                <a:ea typeface="Helvetica Neue"/>
                <a:cs typeface="Helvetica Neue"/>
                <a:sym typeface="Helvetica Neue"/>
              </a:defRPr>
            </a:lvl3pPr>
            <a:lvl4pPr indent="-228600" lvl="3" marL="1828800" marR="0" rtl="0" algn="l">
              <a:lnSpc>
                <a:spcPct val="90000"/>
              </a:lnSpc>
              <a:spcBef>
                <a:spcPts val="0"/>
              </a:spcBef>
              <a:spcAft>
                <a:spcPts val="0"/>
              </a:spcAft>
              <a:buClr>
                <a:srgbClr val="046B99"/>
              </a:buClr>
              <a:buSzPts val="500"/>
              <a:buFont typeface="Helvetica Neue"/>
              <a:buNone/>
              <a:defRPr b="1" i="0" sz="5000" u="none" cap="none" strike="noStrike">
                <a:solidFill>
                  <a:srgbClr val="046B99"/>
                </a:solidFill>
                <a:latin typeface="Helvetica Neue"/>
                <a:ea typeface="Helvetica Neue"/>
                <a:cs typeface="Helvetica Neue"/>
                <a:sym typeface="Helvetica Neue"/>
              </a:defRPr>
            </a:lvl4pPr>
            <a:lvl5pPr indent="-228600" lvl="4" marL="2286000" marR="0" rtl="0" algn="l">
              <a:lnSpc>
                <a:spcPct val="90000"/>
              </a:lnSpc>
              <a:spcBef>
                <a:spcPts val="0"/>
              </a:spcBef>
              <a:spcAft>
                <a:spcPts val="0"/>
              </a:spcAft>
              <a:buClr>
                <a:srgbClr val="046B99"/>
              </a:buClr>
              <a:buSzPts val="500"/>
              <a:buFont typeface="Helvetica Neue"/>
              <a:buNone/>
              <a:defRPr b="1" i="0" sz="5000" u="none" cap="none" strike="noStrike">
                <a:solidFill>
                  <a:srgbClr val="046B99"/>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268" name="Google Shape;268;p43"/>
          <p:cNvPicPr preferRelativeResize="0"/>
          <p:nvPr/>
        </p:nvPicPr>
        <p:blipFill rotWithShape="1">
          <a:blip r:embed="rId2">
            <a:alphaModFix/>
          </a:blip>
          <a:srcRect b="0" l="0" r="0" t="0"/>
          <a:stretch/>
        </p:blipFill>
        <p:spPr>
          <a:xfrm>
            <a:off x="689610" y="4462746"/>
            <a:ext cx="300300" cy="300300"/>
          </a:xfrm>
          <a:prstGeom prst="rect">
            <a:avLst/>
          </a:prstGeom>
          <a:noFill/>
          <a:ln>
            <a:noFill/>
          </a:ln>
        </p:spPr>
      </p:pic>
      <p:sp>
        <p:nvSpPr>
          <p:cNvPr id="269" name="Google Shape;269;p43"/>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right">
  <p:cSld name="Divider bright">
    <p:spTree>
      <p:nvGrpSpPr>
        <p:cNvPr id="270" name="Shape 270"/>
        <p:cNvGrpSpPr/>
        <p:nvPr/>
      </p:nvGrpSpPr>
      <p:grpSpPr>
        <a:xfrm>
          <a:off x="0" y="0"/>
          <a:ext cx="0" cy="0"/>
          <a:chOff x="0" y="0"/>
          <a:chExt cx="0" cy="0"/>
        </a:xfrm>
      </p:grpSpPr>
      <p:sp>
        <p:nvSpPr>
          <p:cNvPr id="271" name="Google Shape;271;p44"/>
          <p:cNvSpPr txBox="1"/>
          <p:nvPr>
            <p:ph idx="1" type="body"/>
          </p:nvPr>
        </p:nvSpPr>
        <p:spPr>
          <a:xfrm>
            <a:off x="666743" y="1940717"/>
            <a:ext cx="6043200" cy="12621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72" name="Google Shape;272;p44"/>
          <p:cNvSpPr txBox="1"/>
          <p:nvPr>
            <p:ph idx="2"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73" name="Google Shape;273;p44"/>
          <p:cNvSpPr txBox="1"/>
          <p:nvPr>
            <p:ph idx="12" type="sldNum"/>
          </p:nvPr>
        </p:nvSpPr>
        <p:spPr>
          <a:xfrm>
            <a:off x="8322359" y="4814796"/>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dark" showMasterSp="0">
  <p:cSld name="Divider dark">
    <p:bg>
      <p:bgPr>
        <a:solidFill>
          <a:srgbClr val="1C304A"/>
        </a:solidFill>
      </p:bgPr>
    </p:bg>
    <p:spTree>
      <p:nvGrpSpPr>
        <p:cNvPr id="274" name="Shape 274"/>
        <p:cNvGrpSpPr/>
        <p:nvPr/>
      </p:nvGrpSpPr>
      <p:grpSpPr>
        <a:xfrm>
          <a:off x="0" y="0"/>
          <a:ext cx="0" cy="0"/>
          <a:chOff x="0" y="0"/>
          <a:chExt cx="0" cy="0"/>
        </a:xfrm>
      </p:grpSpPr>
      <p:sp>
        <p:nvSpPr>
          <p:cNvPr id="275" name="Google Shape;275;p45"/>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76" name="Google Shape;276;p45"/>
          <p:cNvSpPr txBox="1"/>
          <p:nvPr>
            <p:ph idx="2" type="body"/>
          </p:nvPr>
        </p:nvSpPr>
        <p:spPr>
          <a:xfrm>
            <a:off x="666547" y="1938338"/>
            <a:ext cx="6455100" cy="9906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277" name="Google Shape;277;p45"/>
          <p:cNvPicPr preferRelativeResize="0"/>
          <p:nvPr/>
        </p:nvPicPr>
        <p:blipFill rotWithShape="1">
          <a:blip r:embed="rId2">
            <a:alphaModFix/>
          </a:blip>
          <a:srcRect b="0" l="0" r="0" t="0"/>
          <a:stretch/>
        </p:blipFill>
        <p:spPr>
          <a:xfrm>
            <a:off x="687948" y="4674378"/>
            <a:ext cx="233400" cy="233400"/>
          </a:xfrm>
          <a:prstGeom prst="rect">
            <a:avLst/>
          </a:prstGeom>
          <a:noFill/>
          <a:ln>
            <a:noFill/>
          </a:ln>
        </p:spPr>
      </p:pic>
      <p:sp>
        <p:nvSpPr>
          <p:cNvPr id="278" name="Google Shape;278;p45"/>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dark copy">
  <p:cSld name="Divider dark copy">
    <p:bg>
      <p:bgPr>
        <a:solidFill>
          <a:srgbClr val="FEFDFD"/>
        </a:solidFill>
      </p:bgPr>
    </p:bg>
    <p:spTree>
      <p:nvGrpSpPr>
        <p:cNvPr id="279" name="Shape 279"/>
        <p:cNvGrpSpPr/>
        <p:nvPr/>
      </p:nvGrpSpPr>
      <p:grpSpPr>
        <a:xfrm>
          <a:off x="0" y="0"/>
          <a:ext cx="0" cy="0"/>
          <a:chOff x="0" y="0"/>
          <a:chExt cx="0" cy="0"/>
        </a:xfrm>
      </p:grpSpPr>
      <p:sp>
        <p:nvSpPr>
          <p:cNvPr id="280" name="Google Shape;280;p46"/>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81" name="Google Shape;281;p46"/>
          <p:cNvSpPr txBox="1"/>
          <p:nvPr>
            <p:ph idx="2" type="body"/>
          </p:nvPr>
        </p:nvSpPr>
        <p:spPr>
          <a:xfrm>
            <a:off x="666547" y="1938338"/>
            <a:ext cx="6455100" cy="9906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82" name="Google Shape;282;p46"/>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lg white" showMasterSp="0">
  <p:cSld name="Quote lg white">
    <p:bg>
      <p:bgPr>
        <a:solidFill>
          <a:srgbClr val="FEFDFD"/>
        </a:solidFill>
      </p:bgPr>
    </p:bg>
    <p:spTree>
      <p:nvGrpSpPr>
        <p:cNvPr id="283" name="Shape 283"/>
        <p:cNvGrpSpPr/>
        <p:nvPr/>
      </p:nvGrpSpPr>
      <p:grpSpPr>
        <a:xfrm>
          <a:off x="0" y="0"/>
          <a:ext cx="0" cy="0"/>
          <a:chOff x="0" y="0"/>
          <a:chExt cx="0" cy="0"/>
        </a:xfrm>
      </p:grpSpPr>
      <p:sp>
        <p:nvSpPr>
          <p:cNvPr id="284" name="Google Shape;284;p47"/>
          <p:cNvSpPr txBox="1"/>
          <p:nvPr>
            <p:ph idx="1" type="body"/>
          </p:nvPr>
        </p:nvSpPr>
        <p:spPr>
          <a:xfrm>
            <a:off x="664151" y="876300"/>
            <a:ext cx="7810500" cy="3382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85" name="Google Shape;285;p47"/>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lg bright" showMasterSp="0">
  <p:cSld name="Quote lg bright">
    <p:spTree>
      <p:nvGrpSpPr>
        <p:cNvPr id="286" name="Shape 286"/>
        <p:cNvGrpSpPr/>
        <p:nvPr/>
      </p:nvGrpSpPr>
      <p:grpSpPr>
        <a:xfrm>
          <a:off x="0" y="0"/>
          <a:ext cx="0" cy="0"/>
          <a:chOff x="0" y="0"/>
          <a:chExt cx="0" cy="0"/>
        </a:xfrm>
      </p:grpSpPr>
      <p:sp>
        <p:nvSpPr>
          <p:cNvPr id="287" name="Google Shape;287;p48"/>
          <p:cNvSpPr txBox="1"/>
          <p:nvPr>
            <p:ph idx="1" type="body"/>
          </p:nvPr>
        </p:nvSpPr>
        <p:spPr>
          <a:xfrm>
            <a:off x="664151" y="876300"/>
            <a:ext cx="7810500" cy="3382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2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88" name="Google Shape;288;p48"/>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white" showMasterSp="0">
  <p:cSld name="Bullets white">
    <p:bg>
      <p:bgPr>
        <a:solidFill>
          <a:srgbClr val="FEFDFD"/>
        </a:solidFill>
      </p:bgPr>
    </p:bg>
    <p:spTree>
      <p:nvGrpSpPr>
        <p:cNvPr id="289" name="Shape 289"/>
        <p:cNvGrpSpPr/>
        <p:nvPr/>
      </p:nvGrpSpPr>
      <p:grpSpPr>
        <a:xfrm>
          <a:off x="0" y="0"/>
          <a:ext cx="0" cy="0"/>
          <a:chOff x="0" y="0"/>
          <a:chExt cx="0" cy="0"/>
        </a:xfrm>
      </p:grpSpPr>
      <p:sp>
        <p:nvSpPr>
          <p:cNvPr id="290" name="Google Shape;290;p49"/>
          <p:cNvSpPr txBox="1"/>
          <p:nvPr>
            <p:ph idx="1"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91" name="Google Shape;291;p49"/>
          <p:cNvSpPr txBox="1"/>
          <p:nvPr>
            <p:ph idx="2" type="body"/>
          </p:nvPr>
        </p:nvSpPr>
        <p:spPr>
          <a:xfrm>
            <a:off x="671454" y="1683413"/>
            <a:ext cx="6856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92" name="Google Shape;292;p49"/>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dark" showMasterSp="0">
  <p:cSld name="Bullets dark">
    <p:bg>
      <p:bgPr>
        <a:solidFill>
          <a:srgbClr val="1C304A"/>
        </a:solidFill>
      </p:bgPr>
    </p:bg>
    <p:spTree>
      <p:nvGrpSpPr>
        <p:cNvPr id="293" name="Shape 293"/>
        <p:cNvGrpSpPr/>
        <p:nvPr/>
      </p:nvGrpSpPr>
      <p:grpSpPr>
        <a:xfrm>
          <a:off x="0" y="0"/>
          <a:ext cx="0" cy="0"/>
          <a:chOff x="0" y="0"/>
          <a:chExt cx="0" cy="0"/>
        </a:xfrm>
      </p:grpSpPr>
      <p:sp>
        <p:nvSpPr>
          <p:cNvPr id="294" name="Google Shape;294;p50"/>
          <p:cNvSpPr txBox="1"/>
          <p:nvPr>
            <p:ph idx="1"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95" name="Google Shape;295;p50"/>
          <p:cNvSpPr txBox="1"/>
          <p:nvPr>
            <p:ph idx="2" type="body"/>
          </p:nvPr>
        </p:nvSpPr>
        <p:spPr>
          <a:xfrm>
            <a:off x="671454" y="1683413"/>
            <a:ext cx="6856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296" name="Google Shape;296;p50"/>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ullets bright" showMasterSp="0">
  <p:cSld name="Image bullets bright">
    <p:spTree>
      <p:nvGrpSpPr>
        <p:cNvPr id="297" name="Shape 297"/>
        <p:cNvGrpSpPr/>
        <p:nvPr/>
      </p:nvGrpSpPr>
      <p:grpSpPr>
        <a:xfrm>
          <a:off x="0" y="0"/>
          <a:ext cx="0" cy="0"/>
          <a:chOff x="0" y="0"/>
          <a:chExt cx="0" cy="0"/>
        </a:xfrm>
      </p:grpSpPr>
      <p:sp>
        <p:nvSpPr>
          <p:cNvPr id="298" name="Google Shape;298;p51"/>
          <p:cNvSpPr/>
          <p:nvPr/>
        </p:nvSpPr>
        <p:spPr>
          <a:xfrm>
            <a:off x="4663976" y="3150731"/>
            <a:ext cx="880500" cy="880500"/>
          </a:xfrm>
          <a:prstGeom prst="ellipse">
            <a:avLst/>
          </a:prstGeom>
          <a:blipFill rotWithShape="1">
            <a:blip r:embed="rId2">
              <a:alphaModFix/>
            </a:blip>
            <a:stretch>
              <a:fillRect b="0" l="0" r="0" t="0"/>
            </a:stretch>
          </a:blip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299" name="Google Shape;299;p51"/>
          <p:cNvSpPr/>
          <p:nvPr/>
        </p:nvSpPr>
        <p:spPr>
          <a:xfrm>
            <a:off x="675405" y="1352231"/>
            <a:ext cx="880500" cy="8805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00" name="Google Shape;300;p51"/>
          <p:cNvSpPr/>
          <p:nvPr/>
        </p:nvSpPr>
        <p:spPr>
          <a:xfrm>
            <a:off x="4663976" y="1352231"/>
            <a:ext cx="880500" cy="8805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01" name="Google Shape;301;p51"/>
          <p:cNvSpPr txBox="1"/>
          <p:nvPr>
            <p:ph idx="1"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2" name="Google Shape;302;p51"/>
          <p:cNvSpPr txBox="1"/>
          <p:nvPr>
            <p:ph idx="2" type="body"/>
          </p:nvPr>
        </p:nvSpPr>
        <p:spPr>
          <a:xfrm>
            <a:off x="1730636" y="1503304"/>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3" name="Google Shape;303;p51"/>
          <p:cNvSpPr txBox="1"/>
          <p:nvPr>
            <p:ph idx="3" type="body"/>
          </p:nvPr>
        </p:nvSpPr>
        <p:spPr>
          <a:xfrm>
            <a:off x="5719207" y="1503304"/>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4" name="Google Shape;304;p51"/>
          <p:cNvSpPr/>
          <p:nvPr/>
        </p:nvSpPr>
        <p:spPr>
          <a:xfrm>
            <a:off x="668026" y="3150102"/>
            <a:ext cx="880500" cy="8805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05" name="Google Shape;305;p51"/>
          <p:cNvSpPr txBox="1"/>
          <p:nvPr>
            <p:ph idx="4" type="body"/>
          </p:nvPr>
        </p:nvSpPr>
        <p:spPr>
          <a:xfrm>
            <a:off x="1723257" y="3301176"/>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6" name="Google Shape;306;p51"/>
          <p:cNvSpPr txBox="1"/>
          <p:nvPr>
            <p:ph idx="5" type="body"/>
          </p:nvPr>
        </p:nvSpPr>
        <p:spPr>
          <a:xfrm>
            <a:off x="5711829" y="3301176"/>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7" name="Google Shape;307;p51"/>
          <p:cNvSpPr/>
          <p:nvPr>
            <p:ph idx="6" type="pic"/>
          </p:nvPr>
        </p:nvSpPr>
        <p:spPr>
          <a:xfrm>
            <a:off x="4864888" y="1569458"/>
            <a:ext cx="478500" cy="445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8" name="Google Shape;308;p51"/>
          <p:cNvSpPr/>
          <p:nvPr>
            <p:ph idx="7" type="pic"/>
          </p:nvPr>
        </p:nvSpPr>
        <p:spPr>
          <a:xfrm>
            <a:off x="848891" y="1516192"/>
            <a:ext cx="517800" cy="517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09" name="Google Shape;309;p51"/>
          <p:cNvSpPr/>
          <p:nvPr>
            <p:ph idx="8" type="pic"/>
          </p:nvPr>
        </p:nvSpPr>
        <p:spPr>
          <a:xfrm>
            <a:off x="829841" y="3305167"/>
            <a:ext cx="571500" cy="5715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10" name="Google Shape;310;p51"/>
          <p:cNvSpPr/>
          <p:nvPr>
            <p:ph idx="9" type="pic"/>
          </p:nvPr>
        </p:nvSpPr>
        <p:spPr>
          <a:xfrm>
            <a:off x="4864888" y="3351643"/>
            <a:ext cx="478500" cy="4785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11" name="Google Shape;311;p51"/>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hite">
  <p:cSld name="TITLE_AND_BODY_2_1">
    <p:bg>
      <p:bgPr>
        <a:solidFill>
          <a:srgbClr val="FFFFFF"/>
        </a:solidFill>
      </p:bgPr>
    </p:bg>
    <p:spTree>
      <p:nvGrpSpPr>
        <p:cNvPr id="29" name="Shape 29"/>
        <p:cNvGrpSpPr/>
        <p:nvPr/>
      </p:nvGrpSpPr>
      <p:grpSpPr>
        <a:xfrm>
          <a:off x="0" y="0"/>
          <a:ext cx="0" cy="0"/>
          <a:chOff x="0" y="0"/>
          <a:chExt cx="0" cy="0"/>
        </a:xfrm>
      </p:grpSpPr>
      <p:sp>
        <p:nvSpPr>
          <p:cNvPr id="30" name="Google Shape;30;p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2" name="Google Shape;32;p6"/>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3" name="Google Shape;33;p6"/>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ullets white" showMasterSp="0">
  <p:cSld name="Image bullets white">
    <p:bg>
      <p:bgPr>
        <a:solidFill>
          <a:srgbClr val="FEFDFD"/>
        </a:solidFill>
      </p:bgPr>
    </p:bg>
    <p:spTree>
      <p:nvGrpSpPr>
        <p:cNvPr id="312" name="Shape 312"/>
        <p:cNvGrpSpPr/>
        <p:nvPr/>
      </p:nvGrpSpPr>
      <p:grpSpPr>
        <a:xfrm>
          <a:off x="0" y="0"/>
          <a:ext cx="0" cy="0"/>
          <a:chOff x="0" y="0"/>
          <a:chExt cx="0" cy="0"/>
        </a:xfrm>
      </p:grpSpPr>
      <p:sp>
        <p:nvSpPr>
          <p:cNvPr id="313" name="Google Shape;313;p52"/>
          <p:cNvSpPr txBox="1"/>
          <p:nvPr>
            <p:ph idx="1"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14" name="Google Shape;314;p52"/>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
        <p:nvSpPr>
          <p:cNvPr id="315" name="Google Shape;315;p52"/>
          <p:cNvSpPr/>
          <p:nvPr/>
        </p:nvSpPr>
        <p:spPr>
          <a:xfrm>
            <a:off x="4663976" y="3150731"/>
            <a:ext cx="880500" cy="880500"/>
          </a:xfrm>
          <a:prstGeom prst="ellipse">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16" name="Google Shape;316;p52"/>
          <p:cNvSpPr/>
          <p:nvPr/>
        </p:nvSpPr>
        <p:spPr>
          <a:xfrm>
            <a:off x="675405" y="1352231"/>
            <a:ext cx="880500" cy="880500"/>
          </a:xfrm>
          <a:prstGeom prst="ellipse">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17" name="Google Shape;317;p52"/>
          <p:cNvSpPr/>
          <p:nvPr/>
        </p:nvSpPr>
        <p:spPr>
          <a:xfrm>
            <a:off x="4663976" y="1352231"/>
            <a:ext cx="880500" cy="880500"/>
          </a:xfrm>
          <a:prstGeom prst="ellipse">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18" name="Google Shape;318;p52"/>
          <p:cNvSpPr txBox="1"/>
          <p:nvPr>
            <p:ph idx="2" type="body"/>
          </p:nvPr>
        </p:nvSpPr>
        <p:spPr>
          <a:xfrm>
            <a:off x="1730636" y="1503304"/>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19" name="Google Shape;319;p52"/>
          <p:cNvSpPr txBox="1"/>
          <p:nvPr>
            <p:ph idx="3" type="body"/>
          </p:nvPr>
        </p:nvSpPr>
        <p:spPr>
          <a:xfrm>
            <a:off x="5719207" y="1503304"/>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0" name="Google Shape;320;p52"/>
          <p:cNvSpPr/>
          <p:nvPr/>
        </p:nvSpPr>
        <p:spPr>
          <a:xfrm>
            <a:off x="668026" y="3150102"/>
            <a:ext cx="880500" cy="880500"/>
          </a:xfrm>
          <a:prstGeom prst="ellipse">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21" name="Google Shape;321;p52"/>
          <p:cNvSpPr txBox="1"/>
          <p:nvPr>
            <p:ph idx="4" type="body"/>
          </p:nvPr>
        </p:nvSpPr>
        <p:spPr>
          <a:xfrm>
            <a:off x="1723257" y="3301176"/>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2" name="Google Shape;322;p52"/>
          <p:cNvSpPr txBox="1"/>
          <p:nvPr>
            <p:ph idx="5" type="body"/>
          </p:nvPr>
        </p:nvSpPr>
        <p:spPr>
          <a:xfrm>
            <a:off x="5711829" y="3301176"/>
            <a:ext cx="2661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3" name="Google Shape;323;p52"/>
          <p:cNvSpPr/>
          <p:nvPr>
            <p:ph idx="6" type="pic"/>
          </p:nvPr>
        </p:nvSpPr>
        <p:spPr>
          <a:xfrm>
            <a:off x="4864888" y="1569458"/>
            <a:ext cx="478500" cy="445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4" name="Google Shape;324;p52"/>
          <p:cNvSpPr/>
          <p:nvPr>
            <p:ph idx="7" type="pic"/>
          </p:nvPr>
        </p:nvSpPr>
        <p:spPr>
          <a:xfrm>
            <a:off x="848891" y="1516192"/>
            <a:ext cx="517800" cy="517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5" name="Google Shape;325;p52"/>
          <p:cNvSpPr/>
          <p:nvPr>
            <p:ph idx="8" type="pic"/>
          </p:nvPr>
        </p:nvSpPr>
        <p:spPr>
          <a:xfrm>
            <a:off x="829841" y="3305167"/>
            <a:ext cx="571500" cy="5715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6" name="Google Shape;326;p52"/>
          <p:cNvSpPr/>
          <p:nvPr>
            <p:ph idx="9" type="pic"/>
          </p:nvPr>
        </p:nvSpPr>
        <p:spPr>
          <a:xfrm>
            <a:off x="4864888" y="3351643"/>
            <a:ext cx="478500" cy="4785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boxes dark" showMasterSp="0">
  <p:cSld name="Numbered boxes dark">
    <p:bg>
      <p:bgPr>
        <a:solidFill>
          <a:srgbClr val="1C304A"/>
        </a:solidFill>
      </p:bgPr>
    </p:bg>
    <p:spTree>
      <p:nvGrpSpPr>
        <p:cNvPr id="327" name="Shape 327"/>
        <p:cNvGrpSpPr/>
        <p:nvPr/>
      </p:nvGrpSpPr>
      <p:grpSpPr>
        <a:xfrm>
          <a:off x="0" y="0"/>
          <a:ext cx="0" cy="0"/>
          <a:chOff x="0" y="0"/>
          <a:chExt cx="0" cy="0"/>
        </a:xfrm>
      </p:grpSpPr>
      <p:sp>
        <p:nvSpPr>
          <p:cNvPr id="328" name="Google Shape;328;p53"/>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29" name="Google Shape;329;p53"/>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0" name="Google Shape;330;p53"/>
          <p:cNvSpPr txBox="1"/>
          <p:nvPr>
            <p:ph idx="3" type="body"/>
          </p:nvPr>
        </p:nvSpPr>
        <p:spPr>
          <a:xfrm>
            <a:off x="693415"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1" name="Google Shape;331;p53"/>
          <p:cNvSpPr txBox="1"/>
          <p:nvPr>
            <p:ph idx="4" type="body"/>
          </p:nvPr>
        </p:nvSpPr>
        <p:spPr>
          <a:xfrm>
            <a:off x="78560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2" name="Google Shape;332;p53"/>
          <p:cNvSpPr txBox="1"/>
          <p:nvPr>
            <p:ph idx="5" type="body"/>
          </p:nvPr>
        </p:nvSpPr>
        <p:spPr>
          <a:xfrm>
            <a:off x="2265623"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3" name="Google Shape;333;p53"/>
          <p:cNvSpPr txBox="1"/>
          <p:nvPr>
            <p:ph idx="6" type="body"/>
          </p:nvPr>
        </p:nvSpPr>
        <p:spPr>
          <a:xfrm>
            <a:off x="2357817"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4" name="Google Shape;334;p53"/>
          <p:cNvSpPr txBox="1"/>
          <p:nvPr>
            <p:ph idx="7" type="body"/>
          </p:nvPr>
        </p:nvSpPr>
        <p:spPr>
          <a:xfrm>
            <a:off x="3834700"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5" name="Google Shape;335;p53"/>
          <p:cNvSpPr txBox="1"/>
          <p:nvPr>
            <p:ph idx="8" type="body"/>
          </p:nvPr>
        </p:nvSpPr>
        <p:spPr>
          <a:xfrm>
            <a:off x="3926894"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6" name="Google Shape;336;p53"/>
          <p:cNvSpPr txBox="1"/>
          <p:nvPr>
            <p:ph idx="9" type="body"/>
          </p:nvPr>
        </p:nvSpPr>
        <p:spPr>
          <a:xfrm>
            <a:off x="5407516"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7" name="Google Shape;337;p53"/>
          <p:cNvSpPr txBox="1"/>
          <p:nvPr>
            <p:ph idx="13" type="body"/>
          </p:nvPr>
        </p:nvSpPr>
        <p:spPr>
          <a:xfrm>
            <a:off x="5499710"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8" name="Google Shape;338;p53"/>
          <p:cNvSpPr txBox="1"/>
          <p:nvPr>
            <p:ph idx="14" type="body"/>
          </p:nvPr>
        </p:nvSpPr>
        <p:spPr>
          <a:xfrm>
            <a:off x="6981355"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39" name="Google Shape;339;p53"/>
          <p:cNvSpPr txBox="1"/>
          <p:nvPr>
            <p:ph idx="15" type="body"/>
          </p:nvPr>
        </p:nvSpPr>
        <p:spPr>
          <a:xfrm>
            <a:off x="707354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0" name="Google Shape;340;p53"/>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boxes dark highlight" showMasterSp="0">
  <p:cSld name="Numbered boxes dark highlight">
    <p:bg>
      <p:bgPr>
        <a:solidFill>
          <a:srgbClr val="1C304A"/>
        </a:solidFill>
      </p:bgPr>
    </p:bg>
    <p:spTree>
      <p:nvGrpSpPr>
        <p:cNvPr id="341" name="Shape 341"/>
        <p:cNvGrpSpPr/>
        <p:nvPr/>
      </p:nvGrpSpPr>
      <p:grpSpPr>
        <a:xfrm>
          <a:off x="0" y="0"/>
          <a:ext cx="0" cy="0"/>
          <a:chOff x="0" y="0"/>
          <a:chExt cx="0" cy="0"/>
        </a:xfrm>
      </p:grpSpPr>
      <p:sp>
        <p:nvSpPr>
          <p:cNvPr id="342" name="Google Shape;342;p54"/>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3" name="Google Shape;343;p54"/>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4" name="Google Shape;344;p54"/>
          <p:cNvSpPr txBox="1"/>
          <p:nvPr>
            <p:ph idx="3" type="body"/>
          </p:nvPr>
        </p:nvSpPr>
        <p:spPr>
          <a:xfrm>
            <a:off x="693415" y="1905000"/>
            <a:ext cx="1473300" cy="2194500"/>
          </a:xfrm>
          <a:prstGeom prst="rect">
            <a:avLst/>
          </a:prstGeom>
          <a:solidFill>
            <a:srgbClr val="FEFDFD"/>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046B99"/>
              </a:buClr>
              <a:buSzPts val="500"/>
              <a:buFont typeface="Helvetica Neue"/>
              <a:buNone/>
              <a:defRPr b="1" i="0" sz="75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5" name="Google Shape;345;p54"/>
          <p:cNvSpPr txBox="1"/>
          <p:nvPr>
            <p:ph idx="4" type="body"/>
          </p:nvPr>
        </p:nvSpPr>
        <p:spPr>
          <a:xfrm>
            <a:off x="78560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6" name="Google Shape;346;p54"/>
          <p:cNvSpPr txBox="1"/>
          <p:nvPr>
            <p:ph idx="5" type="body"/>
          </p:nvPr>
        </p:nvSpPr>
        <p:spPr>
          <a:xfrm>
            <a:off x="2265623"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7" name="Google Shape;347;p54"/>
          <p:cNvSpPr txBox="1"/>
          <p:nvPr>
            <p:ph idx="6" type="body"/>
          </p:nvPr>
        </p:nvSpPr>
        <p:spPr>
          <a:xfrm>
            <a:off x="2357817"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8" name="Google Shape;348;p54"/>
          <p:cNvSpPr txBox="1"/>
          <p:nvPr>
            <p:ph idx="7" type="body"/>
          </p:nvPr>
        </p:nvSpPr>
        <p:spPr>
          <a:xfrm>
            <a:off x="3834700"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49" name="Google Shape;349;p54"/>
          <p:cNvSpPr txBox="1"/>
          <p:nvPr>
            <p:ph idx="8" type="body"/>
          </p:nvPr>
        </p:nvSpPr>
        <p:spPr>
          <a:xfrm>
            <a:off x="3926894"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0" name="Google Shape;350;p54"/>
          <p:cNvSpPr txBox="1"/>
          <p:nvPr>
            <p:ph idx="9" type="body"/>
          </p:nvPr>
        </p:nvSpPr>
        <p:spPr>
          <a:xfrm>
            <a:off x="5407516"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1" name="Google Shape;351;p54"/>
          <p:cNvSpPr txBox="1"/>
          <p:nvPr>
            <p:ph idx="13" type="body"/>
          </p:nvPr>
        </p:nvSpPr>
        <p:spPr>
          <a:xfrm>
            <a:off x="5499710"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2" name="Google Shape;352;p54"/>
          <p:cNvSpPr txBox="1"/>
          <p:nvPr>
            <p:ph idx="14" type="body"/>
          </p:nvPr>
        </p:nvSpPr>
        <p:spPr>
          <a:xfrm>
            <a:off x="6981355"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3" name="Google Shape;353;p54"/>
          <p:cNvSpPr txBox="1"/>
          <p:nvPr>
            <p:ph idx="15" type="body"/>
          </p:nvPr>
        </p:nvSpPr>
        <p:spPr>
          <a:xfrm>
            <a:off x="707354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4" name="Google Shape;354;p54"/>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boxes white" showMasterSp="0">
  <p:cSld name="Numbered boxes white">
    <p:bg>
      <p:bgPr>
        <a:solidFill>
          <a:srgbClr val="FEFDFD"/>
        </a:solidFill>
      </p:bgPr>
    </p:bg>
    <p:spTree>
      <p:nvGrpSpPr>
        <p:cNvPr id="355" name="Shape 355"/>
        <p:cNvGrpSpPr/>
        <p:nvPr/>
      </p:nvGrpSpPr>
      <p:grpSpPr>
        <a:xfrm>
          <a:off x="0" y="0"/>
          <a:ext cx="0" cy="0"/>
          <a:chOff x="0" y="0"/>
          <a:chExt cx="0" cy="0"/>
        </a:xfrm>
      </p:grpSpPr>
      <p:sp>
        <p:nvSpPr>
          <p:cNvPr id="356" name="Google Shape;356;p55"/>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7" name="Google Shape;357;p55"/>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8" name="Google Shape;358;p55"/>
          <p:cNvSpPr txBox="1"/>
          <p:nvPr>
            <p:ph idx="3" type="body"/>
          </p:nvPr>
        </p:nvSpPr>
        <p:spPr>
          <a:xfrm>
            <a:off x="693415"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59" name="Google Shape;359;p55"/>
          <p:cNvSpPr txBox="1"/>
          <p:nvPr>
            <p:ph idx="4" type="body"/>
          </p:nvPr>
        </p:nvSpPr>
        <p:spPr>
          <a:xfrm>
            <a:off x="78560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0" name="Google Shape;360;p55"/>
          <p:cNvSpPr txBox="1"/>
          <p:nvPr>
            <p:ph idx="5" type="body"/>
          </p:nvPr>
        </p:nvSpPr>
        <p:spPr>
          <a:xfrm>
            <a:off x="2265623"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1" name="Google Shape;361;p55"/>
          <p:cNvSpPr txBox="1"/>
          <p:nvPr>
            <p:ph idx="6" type="body"/>
          </p:nvPr>
        </p:nvSpPr>
        <p:spPr>
          <a:xfrm>
            <a:off x="2357817"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2" name="Google Shape;362;p55"/>
          <p:cNvSpPr txBox="1"/>
          <p:nvPr>
            <p:ph idx="7" type="body"/>
          </p:nvPr>
        </p:nvSpPr>
        <p:spPr>
          <a:xfrm>
            <a:off x="3834700"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3" name="Google Shape;363;p55"/>
          <p:cNvSpPr txBox="1"/>
          <p:nvPr>
            <p:ph idx="8" type="body"/>
          </p:nvPr>
        </p:nvSpPr>
        <p:spPr>
          <a:xfrm>
            <a:off x="3926894"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4" name="Google Shape;364;p55"/>
          <p:cNvSpPr txBox="1"/>
          <p:nvPr>
            <p:ph idx="9" type="body"/>
          </p:nvPr>
        </p:nvSpPr>
        <p:spPr>
          <a:xfrm>
            <a:off x="5407516"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5" name="Google Shape;365;p55"/>
          <p:cNvSpPr txBox="1"/>
          <p:nvPr>
            <p:ph idx="13" type="body"/>
          </p:nvPr>
        </p:nvSpPr>
        <p:spPr>
          <a:xfrm>
            <a:off x="5499710"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6" name="Google Shape;366;p55"/>
          <p:cNvSpPr txBox="1"/>
          <p:nvPr>
            <p:ph idx="14" type="body"/>
          </p:nvPr>
        </p:nvSpPr>
        <p:spPr>
          <a:xfrm>
            <a:off x="6981355"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7" name="Google Shape;367;p55"/>
          <p:cNvSpPr txBox="1"/>
          <p:nvPr>
            <p:ph idx="15" type="body"/>
          </p:nvPr>
        </p:nvSpPr>
        <p:spPr>
          <a:xfrm>
            <a:off x="707354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68" name="Google Shape;368;p55"/>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boxes white highilght" showMasterSp="0">
  <p:cSld name="Numbered boxes white highilght">
    <p:bg>
      <p:bgPr>
        <a:solidFill>
          <a:srgbClr val="FEFDFD"/>
        </a:solidFill>
      </p:bgPr>
    </p:bg>
    <p:spTree>
      <p:nvGrpSpPr>
        <p:cNvPr id="369" name="Shape 369"/>
        <p:cNvGrpSpPr/>
        <p:nvPr/>
      </p:nvGrpSpPr>
      <p:grpSpPr>
        <a:xfrm>
          <a:off x="0" y="0"/>
          <a:ext cx="0" cy="0"/>
          <a:chOff x="0" y="0"/>
          <a:chExt cx="0" cy="0"/>
        </a:xfrm>
      </p:grpSpPr>
      <p:sp>
        <p:nvSpPr>
          <p:cNvPr id="370" name="Google Shape;370;p56"/>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1" name="Google Shape;371;p56"/>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2" name="Google Shape;372;p56"/>
          <p:cNvSpPr txBox="1"/>
          <p:nvPr>
            <p:ph idx="3" type="body"/>
          </p:nvPr>
        </p:nvSpPr>
        <p:spPr>
          <a:xfrm>
            <a:off x="693415" y="1905000"/>
            <a:ext cx="1473300" cy="2194500"/>
          </a:xfrm>
          <a:prstGeom prst="rect">
            <a:avLst/>
          </a:prstGeom>
          <a:solidFill>
            <a:srgbClr val="00CFFF"/>
          </a:solidFill>
          <a:ln>
            <a:noFill/>
          </a:ln>
        </p:spPr>
        <p:txBody>
          <a:bodyPr anchorCtr="0" anchor="t" bIns="34275" lIns="34275" spcFirstLastPara="1" rIns="34275" wrap="square" tIns="34275">
            <a:noAutofit/>
          </a:bodyPr>
          <a:lstStyle>
            <a:lvl1pPr indent="-228600" lvl="0" marL="457200" marR="0" rtl="0" algn="l">
              <a:lnSpc>
                <a:spcPct val="80000"/>
              </a:lnSpc>
              <a:spcBef>
                <a:spcPts val="0"/>
              </a:spcBef>
              <a:spcAft>
                <a:spcPts val="0"/>
              </a:spcAft>
              <a:buClr>
                <a:srgbClr val="1C304A"/>
              </a:buClr>
              <a:buSzPts val="500"/>
              <a:buFont typeface="Helvetica Neue"/>
              <a:buNone/>
              <a:defRPr b="1" i="0" sz="75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3" name="Google Shape;373;p56"/>
          <p:cNvSpPr txBox="1"/>
          <p:nvPr>
            <p:ph idx="4" type="body"/>
          </p:nvPr>
        </p:nvSpPr>
        <p:spPr>
          <a:xfrm>
            <a:off x="78560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4" name="Google Shape;374;p56"/>
          <p:cNvSpPr txBox="1"/>
          <p:nvPr>
            <p:ph idx="5" type="body"/>
          </p:nvPr>
        </p:nvSpPr>
        <p:spPr>
          <a:xfrm>
            <a:off x="2265623"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5" name="Google Shape;375;p56"/>
          <p:cNvSpPr txBox="1"/>
          <p:nvPr>
            <p:ph idx="6" type="body"/>
          </p:nvPr>
        </p:nvSpPr>
        <p:spPr>
          <a:xfrm>
            <a:off x="2357817"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6" name="Google Shape;376;p56"/>
          <p:cNvSpPr txBox="1"/>
          <p:nvPr>
            <p:ph idx="7" type="body"/>
          </p:nvPr>
        </p:nvSpPr>
        <p:spPr>
          <a:xfrm>
            <a:off x="3834700"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7" name="Google Shape;377;p56"/>
          <p:cNvSpPr txBox="1"/>
          <p:nvPr>
            <p:ph idx="8" type="body"/>
          </p:nvPr>
        </p:nvSpPr>
        <p:spPr>
          <a:xfrm>
            <a:off x="3926894"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8" name="Google Shape;378;p56"/>
          <p:cNvSpPr txBox="1"/>
          <p:nvPr>
            <p:ph idx="9" type="body"/>
          </p:nvPr>
        </p:nvSpPr>
        <p:spPr>
          <a:xfrm>
            <a:off x="5407516"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79" name="Google Shape;379;p56"/>
          <p:cNvSpPr txBox="1"/>
          <p:nvPr>
            <p:ph idx="13" type="body"/>
          </p:nvPr>
        </p:nvSpPr>
        <p:spPr>
          <a:xfrm>
            <a:off x="5499710"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0" name="Google Shape;380;p56"/>
          <p:cNvSpPr txBox="1"/>
          <p:nvPr>
            <p:ph idx="14" type="body"/>
          </p:nvPr>
        </p:nvSpPr>
        <p:spPr>
          <a:xfrm>
            <a:off x="6981355" y="1905000"/>
            <a:ext cx="1473300" cy="2194500"/>
          </a:xfrm>
          <a:prstGeom prst="rect">
            <a:avLst/>
          </a:prstGeom>
          <a:solidFill>
            <a:srgbClr val="1C304A"/>
          </a:solid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1" name="Google Shape;381;p56"/>
          <p:cNvSpPr txBox="1"/>
          <p:nvPr>
            <p:ph idx="15" type="body"/>
          </p:nvPr>
        </p:nvSpPr>
        <p:spPr>
          <a:xfrm>
            <a:off x="7073549" y="3042157"/>
            <a:ext cx="12507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2" name="Google Shape;382;p56"/>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cols 3 dark" showMasterSp="0">
  <p:cSld name="Numbered cols 3 dark">
    <p:bg>
      <p:bgPr>
        <a:solidFill>
          <a:srgbClr val="1C304A"/>
        </a:solidFill>
      </p:bgPr>
    </p:bg>
    <p:spTree>
      <p:nvGrpSpPr>
        <p:cNvPr id="383" name="Shape 383"/>
        <p:cNvGrpSpPr/>
        <p:nvPr/>
      </p:nvGrpSpPr>
      <p:grpSpPr>
        <a:xfrm>
          <a:off x="0" y="0"/>
          <a:ext cx="0" cy="0"/>
          <a:chOff x="0" y="0"/>
          <a:chExt cx="0" cy="0"/>
        </a:xfrm>
      </p:grpSpPr>
      <p:sp>
        <p:nvSpPr>
          <p:cNvPr id="384" name="Google Shape;384;p57"/>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5" name="Google Shape;385;p57"/>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6" name="Google Shape;386;p57"/>
          <p:cNvSpPr txBox="1"/>
          <p:nvPr>
            <p:ph idx="3" type="body"/>
          </p:nvPr>
        </p:nvSpPr>
        <p:spPr>
          <a:xfrm>
            <a:off x="695270"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7" name="Google Shape;387;p57"/>
          <p:cNvSpPr txBox="1"/>
          <p:nvPr>
            <p:ph idx="4" type="body"/>
          </p:nvPr>
        </p:nvSpPr>
        <p:spPr>
          <a:xfrm>
            <a:off x="681820" y="1732514"/>
            <a:ext cx="2316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FEFDFD"/>
              </a:buClr>
              <a:buSzPts val="500"/>
              <a:buFont typeface="Helvetica Neue"/>
              <a:buNone/>
              <a:defRPr b="1" i="0" sz="9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8" name="Google Shape;388;p57"/>
          <p:cNvSpPr txBox="1"/>
          <p:nvPr>
            <p:ph idx="5" type="body"/>
          </p:nvPr>
        </p:nvSpPr>
        <p:spPr>
          <a:xfrm>
            <a:off x="673454" y="3410587"/>
            <a:ext cx="18717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89" name="Google Shape;389;p57"/>
          <p:cNvSpPr txBox="1"/>
          <p:nvPr>
            <p:ph idx="6" type="body"/>
          </p:nvPr>
        </p:nvSpPr>
        <p:spPr>
          <a:xfrm>
            <a:off x="3310961"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0" name="Google Shape;390;p57"/>
          <p:cNvSpPr txBox="1"/>
          <p:nvPr>
            <p:ph idx="7" type="body"/>
          </p:nvPr>
        </p:nvSpPr>
        <p:spPr>
          <a:xfrm>
            <a:off x="3334773" y="1713464"/>
            <a:ext cx="2316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FEFDFD"/>
              </a:buClr>
              <a:buSzPts val="500"/>
              <a:buFont typeface="Helvetica Neue"/>
              <a:buNone/>
              <a:defRPr b="1" i="0" sz="9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1" name="Google Shape;391;p57"/>
          <p:cNvSpPr txBox="1"/>
          <p:nvPr>
            <p:ph idx="8" type="body"/>
          </p:nvPr>
        </p:nvSpPr>
        <p:spPr>
          <a:xfrm>
            <a:off x="3334773" y="3410587"/>
            <a:ext cx="18933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2" name="Google Shape;392;p57"/>
          <p:cNvSpPr txBox="1"/>
          <p:nvPr>
            <p:ph idx="9" type="body"/>
          </p:nvPr>
        </p:nvSpPr>
        <p:spPr>
          <a:xfrm>
            <a:off x="5948467"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3" name="Google Shape;393;p57"/>
          <p:cNvSpPr txBox="1"/>
          <p:nvPr>
            <p:ph idx="13" type="body"/>
          </p:nvPr>
        </p:nvSpPr>
        <p:spPr>
          <a:xfrm>
            <a:off x="5977042" y="1713464"/>
            <a:ext cx="2316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FEFDFD"/>
              </a:buClr>
              <a:buSzPts val="500"/>
              <a:buFont typeface="Helvetica Neue"/>
              <a:buNone/>
              <a:defRPr b="1" i="0" sz="9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4" name="Google Shape;394;p57"/>
          <p:cNvSpPr/>
          <p:nvPr/>
        </p:nvSpPr>
        <p:spPr>
          <a:xfrm>
            <a:off x="683419" y="1957388"/>
            <a:ext cx="1857300" cy="85800"/>
          </a:xfrm>
          <a:prstGeom prst="rect">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95" name="Google Shape;395;p57"/>
          <p:cNvSpPr/>
          <p:nvPr/>
        </p:nvSpPr>
        <p:spPr>
          <a:xfrm>
            <a:off x="3338377" y="1957388"/>
            <a:ext cx="1857300" cy="85800"/>
          </a:xfrm>
          <a:prstGeom prst="rect">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96" name="Google Shape;396;p57"/>
          <p:cNvSpPr/>
          <p:nvPr/>
        </p:nvSpPr>
        <p:spPr>
          <a:xfrm>
            <a:off x="5980646" y="1957388"/>
            <a:ext cx="1857300" cy="85800"/>
          </a:xfrm>
          <a:prstGeom prst="rect">
            <a:avLst/>
          </a:prstGeom>
          <a:solidFill>
            <a:srgbClr val="00CFFF"/>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397" name="Google Shape;397;p57"/>
          <p:cNvSpPr txBox="1"/>
          <p:nvPr>
            <p:ph idx="14" type="body"/>
          </p:nvPr>
        </p:nvSpPr>
        <p:spPr>
          <a:xfrm>
            <a:off x="5977042" y="3410587"/>
            <a:ext cx="18933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398" name="Google Shape;398;p57"/>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00CFFF"/>
              </a:buClr>
              <a:buFont typeface="Helvetica Neue"/>
              <a:buNone/>
              <a:defRPr b="0" i="0" sz="700" u="none" cap="none" strike="noStrike">
                <a:solidFill>
                  <a:srgbClr val="00C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cols 3 white" showMasterSp="0">
  <p:cSld name="Numbered cols 3 white">
    <p:bg>
      <p:bgPr>
        <a:solidFill>
          <a:srgbClr val="FEFDFD"/>
        </a:solidFill>
      </p:bgPr>
    </p:bg>
    <p:spTree>
      <p:nvGrpSpPr>
        <p:cNvPr id="399" name="Shape 399"/>
        <p:cNvGrpSpPr/>
        <p:nvPr/>
      </p:nvGrpSpPr>
      <p:grpSpPr>
        <a:xfrm>
          <a:off x="0" y="0"/>
          <a:ext cx="0" cy="0"/>
          <a:chOff x="0" y="0"/>
          <a:chExt cx="0" cy="0"/>
        </a:xfrm>
      </p:grpSpPr>
      <p:sp>
        <p:nvSpPr>
          <p:cNvPr id="400" name="Google Shape;400;p58"/>
          <p:cNvSpPr txBox="1"/>
          <p:nvPr>
            <p:ph idx="1" type="body"/>
          </p:nvPr>
        </p:nvSpPr>
        <p:spPr>
          <a:xfrm>
            <a:off x="695270"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7EA8"/>
              </a:buClr>
              <a:buSzPts val="500"/>
              <a:buFont typeface="Helvetica Neue"/>
              <a:buNone/>
              <a:defRPr b="1" i="0" sz="7500" u="none" cap="none" strike="noStrike">
                <a:solidFill>
                  <a:srgbClr val="007EA8"/>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1" name="Google Shape;401;p58"/>
          <p:cNvSpPr txBox="1"/>
          <p:nvPr>
            <p:ph idx="2" type="body"/>
          </p:nvPr>
        </p:nvSpPr>
        <p:spPr>
          <a:xfrm>
            <a:off x="681820" y="1732514"/>
            <a:ext cx="5109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1"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2" name="Google Shape;402;p58"/>
          <p:cNvSpPr txBox="1"/>
          <p:nvPr>
            <p:ph idx="3" type="body"/>
          </p:nvPr>
        </p:nvSpPr>
        <p:spPr>
          <a:xfrm>
            <a:off x="673454" y="3410587"/>
            <a:ext cx="18717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3" name="Google Shape;403;p58"/>
          <p:cNvSpPr txBox="1"/>
          <p:nvPr>
            <p:ph idx="4" type="body"/>
          </p:nvPr>
        </p:nvSpPr>
        <p:spPr>
          <a:xfrm>
            <a:off x="3310961"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7EA8"/>
              </a:buClr>
              <a:buSzPts val="500"/>
              <a:buFont typeface="Helvetica Neue"/>
              <a:buNone/>
              <a:defRPr b="1" i="0" sz="7500" u="none" cap="none" strike="noStrike">
                <a:solidFill>
                  <a:srgbClr val="007EA8"/>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4" name="Google Shape;404;p58"/>
          <p:cNvSpPr txBox="1"/>
          <p:nvPr>
            <p:ph idx="5" type="body"/>
          </p:nvPr>
        </p:nvSpPr>
        <p:spPr>
          <a:xfrm>
            <a:off x="3334773" y="1713464"/>
            <a:ext cx="5304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1"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5" name="Google Shape;405;p58"/>
          <p:cNvSpPr txBox="1"/>
          <p:nvPr>
            <p:ph idx="6" type="body"/>
          </p:nvPr>
        </p:nvSpPr>
        <p:spPr>
          <a:xfrm>
            <a:off x="3334773" y="3410587"/>
            <a:ext cx="18933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6" name="Google Shape;406;p58"/>
          <p:cNvSpPr txBox="1"/>
          <p:nvPr>
            <p:ph idx="7" type="body"/>
          </p:nvPr>
        </p:nvSpPr>
        <p:spPr>
          <a:xfrm>
            <a:off x="5948467" y="2063962"/>
            <a:ext cx="584700" cy="952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7EA8"/>
              </a:buClr>
              <a:buSzPts val="500"/>
              <a:buFont typeface="Helvetica Neue"/>
              <a:buNone/>
              <a:defRPr b="1" i="0" sz="7500" u="none" cap="none" strike="noStrike">
                <a:solidFill>
                  <a:srgbClr val="007EA8"/>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7" name="Google Shape;407;p58"/>
          <p:cNvSpPr txBox="1"/>
          <p:nvPr>
            <p:ph idx="8" type="body"/>
          </p:nvPr>
        </p:nvSpPr>
        <p:spPr>
          <a:xfrm>
            <a:off x="5977042" y="1713464"/>
            <a:ext cx="650700" cy="1134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1"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08" name="Google Shape;408;p58"/>
          <p:cNvSpPr/>
          <p:nvPr/>
        </p:nvSpPr>
        <p:spPr>
          <a:xfrm>
            <a:off x="683419" y="1957388"/>
            <a:ext cx="1857300" cy="85800"/>
          </a:xfrm>
          <a:prstGeom prst="rect">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7EA8"/>
              </a:buClr>
              <a:buFont typeface="Helvetica Neue"/>
              <a:buNone/>
            </a:pPr>
            <a:r>
              <a:t/>
            </a:r>
            <a:endParaRPr b="1" i="0" sz="7500" u="none" cap="none" strike="noStrike">
              <a:solidFill>
                <a:srgbClr val="007EA8"/>
              </a:solidFill>
              <a:latin typeface="Helvetica Neue"/>
              <a:ea typeface="Helvetica Neue"/>
              <a:cs typeface="Helvetica Neue"/>
              <a:sym typeface="Helvetica Neue"/>
            </a:endParaRPr>
          </a:p>
        </p:txBody>
      </p:sp>
      <p:sp>
        <p:nvSpPr>
          <p:cNvPr id="409" name="Google Shape;409;p58"/>
          <p:cNvSpPr/>
          <p:nvPr/>
        </p:nvSpPr>
        <p:spPr>
          <a:xfrm>
            <a:off x="3338377" y="1957388"/>
            <a:ext cx="1857300" cy="85800"/>
          </a:xfrm>
          <a:prstGeom prst="rect">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7EA8"/>
              </a:buClr>
              <a:buFont typeface="Helvetica Neue"/>
              <a:buNone/>
            </a:pPr>
            <a:r>
              <a:t/>
            </a:r>
            <a:endParaRPr b="1" i="0" sz="7500" u="none" cap="none" strike="noStrike">
              <a:solidFill>
                <a:srgbClr val="007EA8"/>
              </a:solidFill>
              <a:latin typeface="Helvetica Neue"/>
              <a:ea typeface="Helvetica Neue"/>
              <a:cs typeface="Helvetica Neue"/>
              <a:sym typeface="Helvetica Neue"/>
            </a:endParaRPr>
          </a:p>
        </p:txBody>
      </p:sp>
      <p:sp>
        <p:nvSpPr>
          <p:cNvPr id="410" name="Google Shape;410;p58"/>
          <p:cNvSpPr/>
          <p:nvPr/>
        </p:nvSpPr>
        <p:spPr>
          <a:xfrm>
            <a:off x="5980646" y="1957388"/>
            <a:ext cx="1857300" cy="85800"/>
          </a:xfrm>
          <a:prstGeom prst="rect">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7EA8"/>
              </a:buClr>
              <a:buFont typeface="Helvetica Neue"/>
              <a:buNone/>
            </a:pPr>
            <a:r>
              <a:t/>
            </a:r>
            <a:endParaRPr b="1" i="0" sz="7500" u="none" cap="none" strike="noStrike">
              <a:solidFill>
                <a:srgbClr val="007EA8"/>
              </a:solidFill>
              <a:latin typeface="Helvetica Neue"/>
              <a:ea typeface="Helvetica Neue"/>
              <a:cs typeface="Helvetica Neue"/>
              <a:sym typeface="Helvetica Neue"/>
            </a:endParaRPr>
          </a:p>
        </p:txBody>
      </p:sp>
      <p:sp>
        <p:nvSpPr>
          <p:cNvPr id="411" name="Google Shape;411;p58"/>
          <p:cNvSpPr txBox="1"/>
          <p:nvPr>
            <p:ph idx="9" type="body"/>
          </p:nvPr>
        </p:nvSpPr>
        <p:spPr>
          <a:xfrm>
            <a:off x="5977042" y="3410587"/>
            <a:ext cx="1893300" cy="1087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2" name="Google Shape;412;p58"/>
          <p:cNvSpPr txBox="1"/>
          <p:nvPr>
            <p:ph idx="13"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3" name="Google Shape;413;p58"/>
          <p:cNvSpPr txBox="1"/>
          <p:nvPr>
            <p:ph idx="14"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4" name="Google Shape;414;p58"/>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cols 4 dark" showMasterSp="0">
  <p:cSld name="Numbered cols 4 dark">
    <p:bg>
      <p:bgPr>
        <a:solidFill>
          <a:srgbClr val="1C304A"/>
        </a:solidFill>
      </p:bgPr>
    </p:bg>
    <p:spTree>
      <p:nvGrpSpPr>
        <p:cNvPr id="415" name="Shape 415"/>
        <p:cNvGrpSpPr/>
        <p:nvPr/>
      </p:nvGrpSpPr>
      <p:grpSpPr>
        <a:xfrm>
          <a:off x="0" y="0"/>
          <a:ext cx="0" cy="0"/>
          <a:chOff x="0" y="0"/>
          <a:chExt cx="0" cy="0"/>
        </a:xfrm>
      </p:grpSpPr>
      <p:sp>
        <p:nvSpPr>
          <p:cNvPr id="416" name="Google Shape;416;p59"/>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7" name="Google Shape;417;p59"/>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18" name="Google Shape;418;p59"/>
          <p:cNvSpPr/>
          <p:nvPr/>
        </p:nvSpPr>
        <p:spPr>
          <a:xfrm>
            <a:off x="682228" y="1992790"/>
            <a:ext cx="350700" cy="3507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16263B"/>
              </a:buClr>
              <a:buFont typeface="Helvetica Neue"/>
              <a:buNone/>
            </a:pPr>
            <a:r>
              <a:t/>
            </a:r>
            <a:endParaRPr b="1" i="0" sz="7500" u="none" cap="none" strike="noStrike">
              <a:solidFill>
                <a:srgbClr val="16263B"/>
              </a:solidFill>
              <a:latin typeface="Helvetica Neue"/>
              <a:ea typeface="Helvetica Neue"/>
              <a:cs typeface="Helvetica Neue"/>
              <a:sym typeface="Helvetica Neue"/>
            </a:endParaRPr>
          </a:p>
        </p:txBody>
      </p:sp>
      <p:sp>
        <p:nvSpPr>
          <p:cNvPr id="419" name="Google Shape;419;p59"/>
          <p:cNvSpPr txBox="1"/>
          <p:nvPr>
            <p:ph idx="3" type="body"/>
          </p:nvPr>
        </p:nvSpPr>
        <p:spPr>
          <a:xfrm>
            <a:off x="684205" y="3012625"/>
            <a:ext cx="17649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0" name="Google Shape;420;p59"/>
          <p:cNvSpPr txBox="1"/>
          <p:nvPr>
            <p:ph idx="4" type="body"/>
          </p:nvPr>
        </p:nvSpPr>
        <p:spPr>
          <a:xfrm>
            <a:off x="684205" y="2510019"/>
            <a:ext cx="1764900" cy="3504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1"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1" name="Google Shape;421;p59"/>
          <p:cNvSpPr txBox="1"/>
          <p:nvPr>
            <p:ph idx="5" type="body"/>
          </p:nvPr>
        </p:nvSpPr>
        <p:spPr>
          <a:xfrm>
            <a:off x="2711463" y="2510019"/>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1"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2" name="Google Shape;422;p59"/>
          <p:cNvSpPr txBox="1"/>
          <p:nvPr>
            <p:ph idx="6" type="body"/>
          </p:nvPr>
        </p:nvSpPr>
        <p:spPr>
          <a:xfrm>
            <a:off x="4664849" y="2510019"/>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1"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3" name="Google Shape;423;p59"/>
          <p:cNvSpPr txBox="1"/>
          <p:nvPr>
            <p:ph idx="7" type="body"/>
          </p:nvPr>
        </p:nvSpPr>
        <p:spPr>
          <a:xfrm>
            <a:off x="6595642" y="2510019"/>
            <a:ext cx="1764900" cy="15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0CFFF"/>
              </a:buClr>
              <a:buSzPts val="500"/>
              <a:buFont typeface="Helvetica Neue"/>
              <a:buNone/>
              <a:defRPr b="1" i="0" sz="1200" u="none" cap="none" strike="noStrike">
                <a:solidFill>
                  <a:srgbClr val="00CFFF"/>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4" name="Google Shape;424;p59"/>
          <p:cNvSpPr txBox="1"/>
          <p:nvPr>
            <p:ph idx="8" type="body"/>
          </p:nvPr>
        </p:nvSpPr>
        <p:spPr>
          <a:xfrm>
            <a:off x="2708697"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5" name="Google Shape;425;p59"/>
          <p:cNvSpPr txBox="1"/>
          <p:nvPr>
            <p:ph idx="9" type="body"/>
          </p:nvPr>
        </p:nvSpPr>
        <p:spPr>
          <a:xfrm>
            <a:off x="4662977"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6" name="Google Shape;426;p59"/>
          <p:cNvSpPr txBox="1"/>
          <p:nvPr>
            <p:ph idx="13" type="body"/>
          </p:nvPr>
        </p:nvSpPr>
        <p:spPr>
          <a:xfrm>
            <a:off x="6598976" y="3012625"/>
            <a:ext cx="17649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7" name="Google Shape;427;p59"/>
          <p:cNvSpPr txBox="1"/>
          <p:nvPr>
            <p:ph idx="14" type="body"/>
          </p:nvPr>
        </p:nvSpPr>
        <p:spPr>
          <a:xfrm>
            <a:off x="785215"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16263B"/>
              </a:buClr>
              <a:buSzPts val="500"/>
              <a:buFont typeface="Helvetica Neue"/>
              <a:buNone/>
              <a:defRPr b="1" i="0" sz="1400" u="none" cap="none" strike="noStrike">
                <a:solidFill>
                  <a:srgbClr val="16263B"/>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28" name="Google Shape;428;p59"/>
          <p:cNvSpPr/>
          <p:nvPr/>
        </p:nvSpPr>
        <p:spPr>
          <a:xfrm>
            <a:off x="2712958" y="1992790"/>
            <a:ext cx="350700" cy="3507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16263B"/>
              </a:buClr>
              <a:buFont typeface="Helvetica Neue"/>
              <a:buNone/>
            </a:pPr>
            <a:r>
              <a:t/>
            </a:r>
            <a:endParaRPr b="1" i="0" sz="7500" u="none" cap="none" strike="noStrike">
              <a:solidFill>
                <a:srgbClr val="16263B"/>
              </a:solidFill>
              <a:latin typeface="Helvetica Neue"/>
              <a:ea typeface="Helvetica Neue"/>
              <a:cs typeface="Helvetica Neue"/>
              <a:sym typeface="Helvetica Neue"/>
            </a:endParaRPr>
          </a:p>
        </p:txBody>
      </p:sp>
      <p:sp>
        <p:nvSpPr>
          <p:cNvPr id="429" name="Google Shape;429;p59"/>
          <p:cNvSpPr txBox="1"/>
          <p:nvPr>
            <p:ph idx="15" type="body"/>
          </p:nvPr>
        </p:nvSpPr>
        <p:spPr>
          <a:xfrm>
            <a:off x="2815946"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16263B"/>
              </a:buClr>
              <a:buSzPts val="500"/>
              <a:buFont typeface="Helvetica Neue"/>
              <a:buNone/>
              <a:defRPr b="1" i="0" sz="1400" u="none" cap="none" strike="noStrike">
                <a:solidFill>
                  <a:srgbClr val="16263B"/>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0" name="Google Shape;430;p59"/>
          <p:cNvSpPr/>
          <p:nvPr/>
        </p:nvSpPr>
        <p:spPr>
          <a:xfrm>
            <a:off x="4663678" y="1992790"/>
            <a:ext cx="350700" cy="3507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16263B"/>
              </a:buClr>
              <a:buFont typeface="Helvetica Neue"/>
              <a:buNone/>
            </a:pPr>
            <a:r>
              <a:t/>
            </a:r>
            <a:endParaRPr b="1" i="0" sz="7500" u="none" cap="none" strike="noStrike">
              <a:solidFill>
                <a:srgbClr val="16263B"/>
              </a:solidFill>
              <a:latin typeface="Helvetica Neue"/>
              <a:ea typeface="Helvetica Neue"/>
              <a:cs typeface="Helvetica Neue"/>
              <a:sym typeface="Helvetica Neue"/>
            </a:endParaRPr>
          </a:p>
        </p:txBody>
      </p:sp>
      <p:sp>
        <p:nvSpPr>
          <p:cNvPr id="431" name="Google Shape;431;p59"/>
          <p:cNvSpPr txBox="1"/>
          <p:nvPr>
            <p:ph idx="16" type="body"/>
          </p:nvPr>
        </p:nvSpPr>
        <p:spPr>
          <a:xfrm>
            <a:off x="4766665"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16263B"/>
              </a:buClr>
              <a:buSzPts val="500"/>
              <a:buFont typeface="Helvetica Neue"/>
              <a:buNone/>
              <a:defRPr b="1" i="0" sz="1400" u="none" cap="none" strike="noStrike">
                <a:solidFill>
                  <a:srgbClr val="16263B"/>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2" name="Google Shape;432;p59"/>
          <p:cNvSpPr/>
          <p:nvPr/>
        </p:nvSpPr>
        <p:spPr>
          <a:xfrm>
            <a:off x="6614398" y="1992790"/>
            <a:ext cx="350700" cy="350700"/>
          </a:xfrm>
          <a:prstGeom prst="ellipse">
            <a:avLst/>
          </a:prstGeom>
          <a:solidFill>
            <a:srgbClr val="FEFDFD"/>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16263B"/>
              </a:buClr>
              <a:buFont typeface="Helvetica Neue"/>
              <a:buNone/>
            </a:pPr>
            <a:r>
              <a:t/>
            </a:r>
            <a:endParaRPr b="1" i="0" sz="7500" u="none" cap="none" strike="noStrike">
              <a:solidFill>
                <a:srgbClr val="16263B"/>
              </a:solidFill>
              <a:latin typeface="Helvetica Neue"/>
              <a:ea typeface="Helvetica Neue"/>
              <a:cs typeface="Helvetica Neue"/>
              <a:sym typeface="Helvetica Neue"/>
            </a:endParaRPr>
          </a:p>
        </p:txBody>
      </p:sp>
      <p:sp>
        <p:nvSpPr>
          <p:cNvPr id="433" name="Google Shape;433;p59"/>
          <p:cNvSpPr txBox="1"/>
          <p:nvPr>
            <p:ph idx="17" type="body"/>
          </p:nvPr>
        </p:nvSpPr>
        <p:spPr>
          <a:xfrm>
            <a:off x="6717386"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16263B"/>
              </a:buClr>
              <a:buSzPts val="500"/>
              <a:buFont typeface="Helvetica Neue"/>
              <a:buNone/>
              <a:defRPr b="1" i="0" sz="1400" u="none" cap="none" strike="noStrike">
                <a:solidFill>
                  <a:srgbClr val="16263B"/>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4" name="Google Shape;434;p59"/>
          <p:cNvSpPr txBox="1"/>
          <p:nvPr>
            <p:ph idx="12" type="sldNum"/>
          </p:nvPr>
        </p:nvSpPr>
        <p:spPr>
          <a:xfrm>
            <a:off x="8320088" y="4814888"/>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00CFFF"/>
              </a:buClr>
              <a:buFont typeface="Helvetica Neue"/>
              <a:buNone/>
              <a:defRPr b="0" i="0" sz="800" u="none" cap="none" strike="noStrike">
                <a:solidFill>
                  <a:srgbClr val="00CFFF"/>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cols 4 white" showMasterSp="0">
  <p:cSld name="Numbered cols 4 white">
    <p:bg>
      <p:bgPr>
        <a:solidFill>
          <a:srgbClr val="FEFDFD"/>
        </a:solidFill>
      </p:bgPr>
    </p:bg>
    <p:spTree>
      <p:nvGrpSpPr>
        <p:cNvPr id="435" name="Shape 435"/>
        <p:cNvGrpSpPr/>
        <p:nvPr/>
      </p:nvGrpSpPr>
      <p:grpSpPr>
        <a:xfrm>
          <a:off x="0" y="0"/>
          <a:ext cx="0" cy="0"/>
          <a:chOff x="0" y="0"/>
          <a:chExt cx="0" cy="0"/>
        </a:xfrm>
      </p:grpSpPr>
      <p:sp>
        <p:nvSpPr>
          <p:cNvPr id="436" name="Google Shape;436;p60"/>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7" name="Google Shape;437;p60"/>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38" name="Google Shape;438;p60"/>
          <p:cNvSpPr/>
          <p:nvPr/>
        </p:nvSpPr>
        <p:spPr>
          <a:xfrm>
            <a:off x="682228" y="1992790"/>
            <a:ext cx="350700" cy="350700"/>
          </a:xfrm>
          <a:prstGeom prst="ellipse">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439" name="Google Shape;439;p60"/>
          <p:cNvSpPr txBox="1"/>
          <p:nvPr>
            <p:ph idx="3" type="body"/>
          </p:nvPr>
        </p:nvSpPr>
        <p:spPr>
          <a:xfrm>
            <a:off x="684205" y="3012625"/>
            <a:ext cx="17649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0" name="Google Shape;440;p60"/>
          <p:cNvSpPr txBox="1"/>
          <p:nvPr>
            <p:ph idx="4" type="body"/>
          </p:nvPr>
        </p:nvSpPr>
        <p:spPr>
          <a:xfrm>
            <a:off x="684205" y="2510019"/>
            <a:ext cx="1764900" cy="3504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1" name="Google Shape;441;p60"/>
          <p:cNvSpPr txBox="1"/>
          <p:nvPr>
            <p:ph idx="5" type="body"/>
          </p:nvPr>
        </p:nvSpPr>
        <p:spPr>
          <a:xfrm>
            <a:off x="2711463" y="2510019"/>
            <a:ext cx="1774500" cy="15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2" name="Google Shape;442;p60"/>
          <p:cNvSpPr txBox="1"/>
          <p:nvPr>
            <p:ph idx="6" type="body"/>
          </p:nvPr>
        </p:nvSpPr>
        <p:spPr>
          <a:xfrm>
            <a:off x="4664849" y="2510019"/>
            <a:ext cx="1764900" cy="15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3" name="Google Shape;443;p60"/>
          <p:cNvSpPr txBox="1"/>
          <p:nvPr>
            <p:ph idx="7" type="body"/>
          </p:nvPr>
        </p:nvSpPr>
        <p:spPr>
          <a:xfrm>
            <a:off x="6595642" y="2510019"/>
            <a:ext cx="1764900" cy="153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4" name="Google Shape;444;p60"/>
          <p:cNvSpPr txBox="1"/>
          <p:nvPr>
            <p:ph idx="8" type="body"/>
          </p:nvPr>
        </p:nvSpPr>
        <p:spPr>
          <a:xfrm>
            <a:off x="2708697"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5" name="Google Shape;445;p60"/>
          <p:cNvSpPr txBox="1"/>
          <p:nvPr>
            <p:ph idx="9" type="body"/>
          </p:nvPr>
        </p:nvSpPr>
        <p:spPr>
          <a:xfrm>
            <a:off x="4662977"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6" name="Google Shape;446;p60"/>
          <p:cNvSpPr txBox="1"/>
          <p:nvPr>
            <p:ph idx="13" type="body"/>
          </p:nvPr>
        </p:nvSpPr>
        <p:spPr>
          <a:xfrm>
            <a:off x="6598976" y="301262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7" name="Google Shape;447;p60"/>
          <p:cNvSpPr txBox="1"/>
          <p:nvPr>
            <p:ph idx="14" type="body"/>
          </p:nvPr>
        </p:nvSpPr>
        <p:spPr>
          <a:xfrm>
            <a:off x="785215"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FEFDFD"/>
              </a:buClr>
              <a:buSzPts val="500"/>
              <a:buFont typeface="Helvetica Neue"/>
              <a:buNone/>
              <a:defRPr b="1" i="0" sz="14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48" name="Google Shape;448;p60"/>
          <p:cNvSpPr/>
          <p:nvPr/>
        </p:nvSpPr>
        <p:spPr>
          <a:xfrm>
            <a:off x="2712958" y="1992790"/>
            <a:ext cx="350700" cy="350700"/>
          </a:xfrm>
          <a:prstGeom prst="ellipse">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449" name="Google Shape;449;p60"/>
          <p:cNvSpPr txBox="1"/>
          <p:nvPr>
            <p:ph idx="15" type="body"/>
          </p:nvPr>
        </p:nvSpPr>
        <p:spPr>
          <a:xfrm>
            <a:off x="2815946"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FEFDFD"/>
              </a:buClr>
              <a:buSzPts val="500"/>
              <a:buFont typeface="Helvetica Neue"/>
              <a:buNone/>
              <a:defRPr b="1" i="0" sz="14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0" name="Google Shape;450;p60"/>
          <p:cNvSpPr/>
          <p:nvPr/>
        </p:nvSpPr>
        <p:spPr>
          <a:xfrm>
            <a:off x="4663678" y="1992790"/>
            <a:ext cx="350700" cy="350700"/>
          </a:xfrm>
          <a:prstGeom prst="ellipse">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451" name="Google Shape;451;p60"/>
          <p:cNvSpPr txBox="1"/>
          <p:nvPr>
            <p:ph idx="16" type="body"/>
          </p:nvPr>
        </p:nvSpPr>
        <p:spPr>
          <a:xfrm>
            <a:off x="4766665"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FEFDFD"/>
              </a:buClr>
              <a:buSzPts val="500"/>
              <a:buFont typeface="Helvetica Neue"/>
              <a:buNone/>
              <a:defRPr b="1" i="0" sz="14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2" name="Google Shape;452;p60"/>
          <p:cNvSpPr/>
          <p:nvPr/>
        </p:nvSpPr>
        <p:spPr>
          <a:xfrm>
            <a:off x="6614398" y="1992790"/>
            <a:ext cx="350700" cy="350700"/>
          </a:xfrm>
          <a:prstGeom prst="ellipse">
            <a:avLst/>
          </a:prstGeom>
          <a:solidFill>
            <a:srgbClr val="007EA8"/>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b="1" i="0" sz="7500" u="none" cap="none" strike="noStrike">
              <a:solidFill>
                <a:srgbClr val="00CFFF"/>
              </a:solidFill>
              <a:latin typeface="Helvetica Neue"/>
              <a:ea typeface="Helvetica Neue"/>
              <a:cs typeface="Helvetica Neue"/>
              <a:sym typeface="Helvetica Neue"/>
            </a:endParaRPr>
          </a:p>
        </p:txBody>
      </p:sp>
      <p:sp>
        <p:nvSpPr>
          <p:cNvPr id="453" name="Google Shape;453;p60"/>
          <p:cNvSpPr txBox="1"/>
          <p:nvPr>
            <p:ph idx="17" type="body"/>
          </p:nvPr>
        </p:nvSpPr>
        <p:spPr>
          <a:xfrm>
            <a:off x="6717386" y="2065963"/>
            <a:ext cx="138300" cy="208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80000"/>
              </a:lnSpc>
              <a:spcBef>
                <a:spcPts val="0"/>
              </a:spcBef>
              <a:spcAft>
                <a:spcPts val="0"/>
              </a:spcAft>
              <a:buClr>
                <a:srgbClr val="FEFDFD"/>
              </a:buClr>
              <a:buSzPts val="500"/>
              <a:buFont typeface="Helvetica Neue"/>
              <a:buNone/>
              <a:defRPr b="1" i="0" sz="1400" u="none" cap="none" strike="noStrike">
                <a:solidFill>
                  <a:srgbClr val="FEFDFD"/>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4" name="Google Shape;454;p60"/>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cols 4 white" showMasterSp="0">
  <p:cSld name="Bullet cols 4 white">
    <p:bg>
      <p:bgPr>
        <a:solidFill>
          <a:srgbClr val="FEFDFD"/>
        </a:solidFill>
      </p:bgPr>
    </p:bg>
    <p:spTree>
      <p:nvGrpSpPr>
        <p:cNvPr id="455" name="Shape 455"/>
        <p:cNvGrpSpPr/>
        <p:nvPr/>
      </p:nvGrpSpPr>
      <p:grpSpPr>
        <a:xfrm>
          <a:off x="0" y="0"/>
          <a:ext cx="0" cy="0"/>
          <a:chOff x="0" y="0"/>
          <a:chExt cx="0" cy="0"/>
        </a:xfrm>
      </p:grpSpPr>
      <p:sp>
        <p:nvSpPr>
          <p:cNvPr id="456" name="Google Shape;456;p61"/>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7" name="Google Shape;457;p61"/>
          <p:cNvSpPr txBox="1"/>
          <p:nvPr>
            <p:ph idx="2"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8" name="Google Shape;458;p61"/>
          <p:cNvSpPr txBox="1"/>
          <p:nvPr>
            <p:ph idx="3" type="body"/>
          </p:nvPr>
        </p:nvSpPr>
        <p:spPr>
          <a:xfrm>
            <a:off x="684205" y="2536375"/>
            <a:ext cx="17649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59" name="Google Shape;459;p61"/>
          <p:cNvSpPr txBox="1"/>
          <p:nvPr>
            <p:ph idx="4" type="body"/>
          </p:nvPr>
        </p:nvSpPr>
        <p:spPr>
          <a:xfrm>
            <a:off x="684205" y="1986144"/>
            <a:ext cx="1848300" cy="3504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0" name="Google Shape;460;p61"/>
          <p:cNvSpPr txBox="1"/>
          <p:nvPr>
            <p:ph idx="5" type="body"/>
          </p:nvPr>
        </p:nvSpPr>
        <p:spPr>
          <a:xfrm>
            <a:off x="2711463" y="1986144"/>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1" name="Google Shape;461;p61"/>
          <p:cNvSpPr txBox="1"/>
          <p:nvPr>
            <p:ph idx="6" type="body"/>
          </p:nvPr>
        </p:nvSpPr>
        <p:spPr>
          <a:xfrm>
            <a:off x="4664849" y="1986144"/>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2" name="Google Shape;462;p61"/>
          <p:cNvSpPr txBox="1"/>
          <p:nvPr>
            <p:ph idx="7" type="body"/>
          </p:nvPr>
        </p:nvSpPr>
        <p:spPr>
          <a:xfrm>
            <a:off x="6595642" y="1986144"/>
            <a:ext cx="1848300" cy="397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046B99"/>
              </a:buClr>
              <a:buSzPts val="500"/>
              <a:buFont typeface="Helvetica Neue"/>
              <a:buNone/>
              <a:defRPr b="1" i="0" sz="1200" u="none" cap="none" strike="noStrike">
                <a:solidFill>
                  <a:srgbClr val="046B99"/>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3" name="Google Shape;463;p61"/>
          <p:cNvSpPr txBox="1"/>
          <p:nvPr>
            <p:ph idx="8" type="body"/>
          </p:nvPr>
        </p:nvSpPr>
        <p:spPr>
          <a:xfrm>
            <a:off x="2708697" y="253637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4" name="Google Shape;464;p61"/>
          <p:cNvSpPr txBox="1"/>
          <p:nvPr>
            <p:ph idx="9" type="body"/>
          </p:nvPr>
        </p:nvSpPr>
        <p:spPr>
          <a:xfrm>
            <a:off x="4662977" y="253637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5" name="Google Shape;465;p61"/>
          <p:cNvSpPr txBox="1"/>
          <p:nvPr>
            <p:ph idx="13" type="body"/>
          </p:nvPr>
        </p:nvSpPr>
        <p:spPr>
          <a:xfrm>
            <a:off x="6598976" y="2536375"/>
            <a:ext cx="1768500" cy="960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6" name="Google Shape;466;p61"/>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ght - LG quote">
  <p:cSld name="TITLE_AND_BODY_2_1_1">
    <p:bg>
      <p:bgPr>
        <a:solidFill>
          <a:srgbClr val="00CFFF"/>
        </a:solidFill>
      </p:bgPr>
    </p:bg>
    <p:spTree>
      <p:nvGrpSpPr>
        <p:cNvPr id="34" name="Shape 34"/>
        <p:cNvGrpSpPr/>
        <p:nvPr/>
      </p:nvGrpSpPr>
      <p:grpSpPr>
        <a:xfrm>
          <a:off x="0" y="0"/>
          <a:ext cx="0" cy="0"/>
          <a:chOff x="0" y="0"/>
          <a:chExt cx="0" cy="0"/>
        </a:xfrm>
      </p:grpSpPr>
      <p:sp>
        <p:nvSpPr>
          <p:cNvPr id="35" name="Google Shape;35;p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7"/>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text 3 col" showMasterSp="0">
  <p:cSld name="Long text 3 col">
    <p:bg>
      <p:bgPr>
        <a:solidFill>
          <a:srgbClr val="FEFDFD"/>
        </a:solidFill>
      </p:bgPr>
    </p:bg>
    <p:spTree>
      <p:nvGrpSpPr>
        <p:cNvPr id="467" name="Shape 467"/>
        <p:cNvGrpSpPr/>
        <p:nvPr/>
      </p:nvGrpSpPr>
      <p:grpSpPr>
        <a:xfrm>
          <a:off x="0" y="0"/>
          <a:ext cx="0" cy="0"/>
          <a:chOff x="0" y="0"/>
          <a:chExt cx="0" cy="0"/>
        </a:xfrm>
      </p:grpSpPr>
      <p:sp>
        <p:nvSpPr>
          <p:cNvPr id="468" name="Google Shape;468;p62"/>
          <p:cNvSpPr txBox="1"/>
          <p:nvPr>
            <p:ph idx="1" type="body"/>
          </p:nvPr>
        </p:nvSpPr>
        <p:spPr>
          <a:xfrm>
            <a:off x="692583" y="2150132"/>
            <a:ext cx="7758900" cy="27510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69" name="Google Shape;469;p62"/>
          <p:cNvSpPr txBox="1"/>
          <p:nvPr>
            <p:ph idx="2"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0" name="Google Shape;470;p62"/>
          <p:cNvSpPr txBox="1"/>
          <p:nvPr>
            <p:ph idx="3"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1" name="Google Shape;471;p62"/>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text 2 col" showMasterSp="0">
  <p:cSld name="Short text 2 col">
    <p:bg>
      <p:bgPr>
        <a:solidFill>
          <a:srgbClr val="FEFDFD"/>
        </a:solidFill>
      </p:bgPr>
    </p:bg>
    <p:spTree>
      <p:nvGrpSpPr>
        <p:cNvPr id="472" name="Shape 472"/>
        <p:cNvGrpSpPr/>
        <p:nvPr/>
      </p:nvGrpSpPr>
      <p:grpSpPr>
        <a:xfrm>
          <a:off x="0" y="0"/>
          <a:ext cx="0" cy="0"/>
          <a:chOff x="0" y="0"/>
          <a:chExt cx="0" cy="0"/>
        </a:xfrm>
      </p:grpSpPr>
      <p:sp>
        <p:nvSpPr>
          <p:cNvPr id="473" name="Google Shape;473;p63"/>
          <p:cNvSpPr txBox="1"/>
          <p:nvPr>
            <p:ph idx="1" type="body"/>
          </p:nvPr>
        </p:nvSpPr>
        <p:spPr>
          <a:xfrm>
            <a:off x="692583" y="2150132"/>
            <a:ext cx="7758900" cy="2751000"/>
          </a:xfrm>
          <a:prstGeom prst="rect">
            <a:avLst/>
          </a:prstGeom>
          <a:noFill/>
          <a:ln>
            <a:noFill/>
          </a:ln>
        </p:spPr>
        <p:txBody>
          <a:bodyPr anchorCtr="0" anchor="t" bIns="34275" lIns="34275" spcFirstLastPara="1" rIns="34275" wrap="square" tIns="34275">
            <a:noAutofit/>
          </a:bodyPr>
          <a:lstStyle>
            <a:lvl1pPr indent="-304800" lvl="0" marL="457200" marR="0" rtl="0" algn="l">
              <a:lnSpc>
                <a:spcPct val="120000"/>
              </a:lnSpc>
              <a:spcBef>
                <a:spcPts val="900"/>
              </a:spcBef>
              <a:spcAft>
                <a:spcPts val="0"/>
              </a:spcAft>
              <a:buClr>
                <a:srgbClr val="1C304A"/>
              </a:buClr>
              <a:buSzPts val="1200"/>
              <a:buFont typeface="Helvetica Neue"/>
              <a:buChar char="•"/>
              <a:defRPr b="0" i="0" sz="12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4" name="Google Shape;474;p63"/>
          <p:cNvSpPr txBox="1"/>
          <p:nvPr>
            <p:ph idx="2"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5" name="Google Shape;475;p63"/>
          <p:cNvSpPr txBox="1"/>
          <p:nvPr>
            <p:ph idx="3" type="body"/>
          </p:nvPr>
        </p:nvSpPr>
        <p:spPr>
          <a:xfrm>
            <a:off x="669722" y="945387"/>
            <a:ext cx="7450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6" name="Google Shape;476;p63"/>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text 2x2 col white" showMasterSp="0">
  <p:cSld name="Long text 2x2 col white">
    <p:bg>
      <p:bgPr>
        <a:solidFill>
          <a:srgbClr val="FEFDFD"/>
        </a:solidFill>
      </p:bgPr>
    </p:bg>
    <p:spTree>
      <p:nvGrpSpPr>
        <p:cNvPr id="477" name="Shape 477"/>
        <p:cNvGrpSpPr/>
        <p:nvPr/>
      </p:nvGrpSpPr>
      <p:grpSpPr>
        <a:xfrm>
          <a:off x="0" y="0"/>
          <a:ext cx="0" cy="0"/>
          <a:chOff x="0" y="0"/>
          <a:chExt cx="0" cy="0"/>
        </a:xfrm>
      </p:grpSpPr>
      <p:sp>
        <p:nvSpPr>
          <p:cNvPr id="478" name="Google Shape;478;p64"/>
          <p:cNvSpPr txBox="1"/>
          <p:nvPr>
            <p:ph idx="1" type="body"/>
          </p:nvPr>
        </p:nvSpPr>
        <p:spPr>
          <a:xfrm>
            <a:off x="664959" y="614869"/>
            <a:ext cx="39954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79" name="Google Shape;479;p64"/>
          <p:cNvSpPr txBox="1"/>
          <p:nvPr>
            <p:ph idx="2" type="body"/>
          </p:nvPr>
        </p:nvSpPr>
        <p:spPr>
          <a:xfrm>
            <a:off x="688273" y="1200209"/>
            <a:ext cx="37701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0" name="Google Shape;480;p64"/>
          <p:cNvSpPr txBox="1"/>
          <p:nvPr>
            <p:ph idx="3" type="body"/>
          </p:nvPr>
        </p:nvSpPr>
        <p:spPr>
          <a:xfrm>
            <a:off x="4663662" y="1200209"/>
            <a:ext cx="37701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1" name="Google Shape;481;p64"/>
          <p:cNvSpPr txBox="1"/>
          <p:nvPr>
            <p:ph idx="4" type="body"/>
          </p:nvPr>
        </p:nvSpPr>
        <p:spPr>
          <a:xfrm>
            <a:off x="684690" y="1713149"/>
            <a:ext cx="3571800" cy="3003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2" name="Google Shape;482;p64"/>
          <p:cNvSpPr txBox="1"/>
          <p:nvPr>
            <p:ph idx="5" type="body"/>
          </p:nvPr>
        </p:nvSpPr>
        <p:spPr>
          <a:xfrm>
            <a:off x="4659809" y="1713149"/>
            <a:ext cx="3571800" cy="3003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3" name="Google Shape;483;p64"/>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ng text 2 col" showMasterSp="0">
  <p:cSld name="Long text 2 col">
    <p:bg>
      <p:bgPr>
        <a:solidFill>
          <a:srgbClr val="FEFDFD"/>
        </a:solidFill>
      </p:bgPr>
    </p:bg>
    <p:spTree>
      <p:nvGrpSpPr>
        <p:cNvPr id="484" name="Shape 484"/>
        <p:cNvGrpSpPr/>
        <p:nvPr/>
      </p:nvGrpSpPr>
      <p:grpSpPr>
        <a:xfrm>
          <a:off x="0" y="0"/>
          <a:ext cx="0" cy="0"/>
          <a:chOff x="0" y="0"/>
          <a:chExt cx="0" cy="0"/>
        </a:xfrm>
      </p:grpSpPr>
      <p:sp>
        <p:nvSpPr>
          <p:cNvPr id="485" name="Google Shape;485;p65"/>
          <p:cNvSpPr txBox="1"/>
          <p:nvPr>
            <p:ph idx="1" type="body"/>
          </p:nvPr>
        </p:nvSpPr>
        <p:spPr>
          <a:xfrm>
            <a:off x="692583" y="1502020"/>
            <a:ext cx="7758900" cy="3087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20000"/>
              </a:lnSpc>
              <a:spcBef>
                <a:spcPts val="900"/>
              </a:spcBef>
              <a:spcAft>
                <a:spcPts val="0"/>
              </a:spcAft>
              <a:buClr>
                <a:srgbClr val="1C304A"/>
              </a:buClr>
              <a:buSzPts val="500"/>
              <a:buFont typeface="Helvetica Neue"/>
              <a:buNone/>
              <a:defRPr b="0" i="0" sz="9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6" name="Google Shape;486;p65"/>
          <p:cNvSpPr txBox="1"/>
          <p:nvPr>
            <p:ph idx="2" type="body"/>
          </p:nvPr>
        </p:nvSpPr>
        <p:spPr>
          <a:xfrm>
            <a:off x="671454" y="649995"/>
            <a:ext cx="6856800" cy="418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87" name="Google Shape;487;p65"/>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showMasterSp="0">
  <p:cSld name="Table">
    <p:bg>
      <p:bgPr>
        <a:solidFill>
          <a:srgbClr val="FEFDFD"/>
        </a:solidFill>
      </p:bgPr>
    </p:bg>
    <p:spTree>
      <p:nvGrpSpPr>
        <p:cNvPr id="488" name="Shape 488"/>
        <p:cNvGrpSpPr/>
        <p:nvPr/>
      </p:nvGrpSpPr>
      <p:grpSpPr>
        <a:xfrm>
          <a:off x="0" y="0"/>
          <a:ext cx="0" cy="0"/>
          <a:chOff x="0" y="0"/>
          <a:chExt cx="0" cy="0"/>
        </a:xfrm>
      </p:grpSpPr>
      <p:sp>
        <p:nvSpPr>
          <p:cNvPr id="489" name="Google Shape;489;p66"/>
          <p:cNvSpPr txBox="1"/>
          <p:nvPr>
            <p:ph idx="1" type="body"/>
          </p:nvPr>
        </p:nvSpPr>
        <p:spPr>
          <a:xfrm>
            <a:off x="664959" y="614869"/>
            <a:ext cx="7346100" cy="3942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1C304A"/>
              </a:buClr>
              <a:buSzPts val="500"/>
              <a:buFont typeface="Helvetica Neue"/>
              <a:buNone/>
              <a:defRPr b="1" i="0" sz="14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0" name="Google Shape;490;p66"/>
          <p:cNvSpPr txBox="1"/>
          <p:nvPr>
            <p:ph idx="12" type="sldNum"/>
          </p:nvPr>
        </p:nvSpPr>
        <p:spPr>
          <a:xfrm>
            <a:off x="8320087" y="4814888"/>
            <a:ext cx="134100" cy="125700"/>
          </a:xfrm>
          <a:prstGeom prst="rect">
            <a:avLst/>
          </a:prstGeom>
          <a:noFill/>
          <a:ln>
            <a:noFill/>
          </a:ln>
        </p:spPr>
        <p:txBody>
          <a:bodyPr anchorCtr="0" anchor="t" bIns="19050" lIns="19050" spcFirstLastPara="1" rIns="19050" wrap="square" tIns="19050">
            <a:noAutofit/>
          </a:bodyPr>
          <a:lstStyle>
            <a:lvl1pPr indent="0" lvl="0"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1pPr>
            <a:lvl2pPr indent="0" lvl="1"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2pPr>
            <a:lvl3pPr indent="0" lvl="2"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3pPr>
            <a:lvl4pPr indent="0" lvl="3"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4pPr>
            <a:lvl5pPr indent="0" lvl="4"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5pPr>
            <a:lvl6pPr indent="0" lvl="5"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6pPr>
            <a:lvl7pPr indent="0" lvl="6"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7pPr>
            <a:lvl8pPr indent="0" lvl="7"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8pPr>
            <a:lvl9pPr indent="0" lvl="8" marL="0" marR="0" rtl="0" algn="r">
              <a:lnSpc>
                <a:spcPct val="120000"/>
              </a:lnSpc>
              <a:spcBef>
                <a:spcPts val="0"/>
              </a:spcBef>
              <a:spcAft>
                <a:spcPts val="0"/>
              </a:spcAft>
              <a:buClr>
                <a:srgbClr val="1C304A"/>
              </a:buClr>
              <a:buFont typeface="Helvetica Neue"/>
              <a:buNone/>
              <a:defRPr b="0" i="0" sz="700" u="none" cap="none" strike="noStrike">
                <a:solidFill>
                  <a:srgbClr val="1C304A"/>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graphicFrame>
        <p:nvGraphicFramePr>
          <p:cNvPr id="491" name="Google Shape;491;p66"/>
          <p:cNvGraphicFramePr/>
          <p:nvPr/>
        </p:nvGraphicFramePr>
        <p:xfrm>
          <a:off x="692758" y="1247097"/>
          <a:ext cx="3000000" cy="3000000"/>
        </p:xfrm>
        <a:graphic>
          <a:graphicData uri="http://schemas.openxmlformats.org/drawingml/2006/table">
            <a:tbl>
              <a:tblPr>
                <a:noFill/>
                <a:tableStyleId>{E8D96777-F7EB-4BD8-A249-0F312DD8835E}</a:tableStyleId>
              </a:tblPr>
              <a:tblGrid>
                <a:gridCol w="1063575"/>
                <a:gridCol w="2231975"/>
                <a:gridCol w="4324425"/>
              </a:tblGrid>
              <a:tr h="244450">
                <a:tc>
                  <a:txBody>
                    <a:bodyPr/>
                    <a:lstStyle/>
                    <a:p>
                      <a:pPr indent="0" lvl="0" marL="0" marR="0" rtl="0" algn="l">
                        <a:lnSpc>
                          <a:spcPct val="120000"/>
                        </a:lnSpc>
                        <a:spcBef>
                          <a:spcPts val="0"/>
                        </a:spcBef>
                        <a:spcAft>
                          <a:spcPts val="0"/>
                        </a:spcAft>
                        <a:buClr>
                          <a:srgbClr val="FEFDFD"/>
                        </a:buClr>
                        <a:buFont typeface="Helvetica Neue"/>
                        <a:buNone/>
                      </a:pPr>
                      <a:r>
                        <a:rPr b="1" lang="en" sz="900" u="none" cap="none" strike="noStrike">
                          <a:solidFill>
                            <a:srgbClr val="FEFDFD"/>
                          </a:solidFill>
                          <a:latin typeface="Helvetica Neue"/>
                          <a:ea typeface="Helvetica Neue"/>
                          <a:cs typeface="Helvetica Neue"/>
                          <a:sym typeface="Helvetica Neue"/>
                        </a:rPr>
                        <a:t>Time</a:t>
                      </a:r>
                      <a:endParaRPr sz="500"/>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46B99"/>
                    </a:solidFill>
                  </a:tcPr>
                </a:tc>
                <a:tc>
                  <a:txBody>
                    <a:bodyPr/>
                    <a:lstStyle/>
                    <a:p>
                      <a:pPr indent="0" lvl="0" marL="0" marR="0" rtl="0" algn="l">
                        <a:lnSpc>
                          <a:spcPct val="120000"/>
                        </a:lnSpc>
                        <a:spcBef>
                          <a:spcPts val="0"/>
                        </a:spcBef>
                        <a:spcAft>
                          <a:spcPts val="0"/>
                        </a:spcAft>
                        <a:buClr>
                          <a:srgbClr val="FEFDFD"/>
                        </a:buClr>
                        <a:buFont typeface="Helvetica Neue"/>
                        <a:buNone/>
                      </a:pPr>
                      <a:r>
                        <a:rPr b="1" lang="en" sz="900" u="none" cap="none" strike="noStrike">
                          <a:solidFill>
                            <a:srgbClr val="FEFDFD"/>
                          </a:solidFill>
                          <a:latin typeface="Helvetica Neue"/>
                          <a:ea typeface="Helvetica Neue"/>
                          <a:cs typeface="Helvetica Neue"/>
                          <a:sym typeface="Helvetica Neue"/>
                        </a:rPr>
                        <a:t>Activity</a:t>
                      </a:r>
                      <a:endParaRPr sz="500"/>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46B99"/>
                    </a:solidFill>
                  </a:tcPr>
                </a:tc>
                <a:tc>
                  <a:txBody>
                    <a:bodyPr/>
                    <a:lstStyle/>
                    <a:p>
                      <a:pPr indent="0" lvl="0" marL="0" marR="0" rtl="0" algn="l">
                        <a:lnSpc>
                          <a:spcPct val="120000"/>
                        </a:lnSpc>
                        <a:spcBef>
                          <a:spcPts val="0"/>
                        </a:spcBef>
                        <a:spcAft>
                          <a:spcPts val="0"/>
                        </a:spcAft>
                        <a:buClr>
                          <a:srgbClr val="FEFDFD"/>
                        </a:buClr>
                        <a:buFont typeface="Helvetica Neue"/>
                        <a:buNone/>
                      </a:pPr>
                      <a:r>
                        <a:rPr b="1" lang="en" sz="800" u="none" cap="none" strike="noStrike">
                          <a:solidFill>
                            <a:srgbClr val="FEFDFD"/>
                          </a:solidFill>
                          <a:latin typeface="Helvetica Neue"/>
                          <a:ea typeface="Helvetica Neue"/>
                          <a:cs typeface="Helvetica Neue"/>
                          <a:sym typeface="Helvetica Neue"/>
                        </a:rPr>
                        <a:t>Objective</a:t>
                      </a:r>
                      <a:endParaRPr sz="500"/>
                    </a:p>
                  </a:txBody>
                  <a:tcPr marT="57150" marB="57150" marR="57150" marL="571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46B99"/>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9:00–10:00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Introductions &amp; Icebreaker</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Better understand roles and objectives and discuss success and risks.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10:00–11:00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Values Discuss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Align around guiding principles to inform our visual design exploration.</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11:00–12:00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07EA8"/>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Mood Board </a:t>
                      </a:r>
                      <a:br>
                        <a:rPr b="1" lang="en" sz="900" u="none" cap="none" strike="noStrike">
                          <a:solidFill>
                            <a:srgbClr val="1C304A"/>
                          </a:solidFill>
                          <a:latin typeface="Helvetica Neue"/>
                          <a:ea typeface="Helvetica Neue"/>
                          <a:cs typeface="Helvetica Neue"/>
                          <a:sym typeface="Helvetica Neue"/>
                        </a:rPr>
                      </a:br>
                      <a:r>
                        <a:rPr b="1" lang="en" sz="900" u="none" cap="none" strike="noStrike">
                          <a:solidFill>
                            <a:srgbClr val="1C304A"/>
                          </a:solidFill>
                          <a:latin typeface="Helvetica Neue"/>
                          <a:ea typeface="Helvetica Neue"/>
                          <a:cs typeface="Helvetica Neue"/>
                          <a:sym typeface="Helvetica Neue"/>
                        </a:rPr>
                        <a:t>Gallery Walk</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07EA8"/>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Group and sort imagery into potential design directions. </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07EA8"/>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12:00–1:00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7EA8"/>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Lunch / </a:t>
                      </a:r>
                      <a:br>
                        <a:rPr b="1" lang="en" sz="900" u="none" cap="none" strike="noStrike">
                          <a:solidFill>
                            <a:srgbClr val="1C304A"/>
                          </a:solidFill>
                          <a:latin typeface="Helvetica Neue"/>
                          <a:ea typeface="Helvetica Neue"/>
                          <a:cs typeface="Helvetica Neue"/>
                          <a:sym typeface="Helvetica Neue"/>
                        </a:rPr>
                      </a:br>
                      <a:r>
                        <a:rPr b="1" lang="en" sz="900" u="none" cap="none" strike="noStrike">
                          <a:solidFill>
                            <a:srgbClr val="1C304A"/>
                          </a:solidFill>
                          <a:latin typeface="Helvetica Neue"/>
                          <a:ea typeface="Helvetica Neue"/>
                          <a:cs typeface="Helvetica Neue"/>
                          <a:sym typeface="Helvetica Neue"/>
                        </a:rPr>
                        <a:t>Review Analogous Space</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7EA8"/>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Evaluate materials produced by consultancies similar to 18F.</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7EA8"/>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1:00–3:00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Direction Exploration Sprint</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Individually explore a potential direction that embodies our principles.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42780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3:00–4:00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Review and Discuss Progress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What’s working and not? What should we move forward?</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r h="394150">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4:00–5:00</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b="1" lang="en" sz="900" u="none" cap="none" strike="noStrike">
                          <a:solidFill>
                            <a:srgbClr val="1C304A"/>
                          </a:solidFill>
                          <a:latin typeface="Helvetica Neue"/>
                          <a:ea typeface="Helvetica Neue"/>
                          <a:cs typeface="Helvetica Neue"/>
                          <a:sym typeface="Helvetica Neue"/>
                        </a:rPr>
                        <a:t>Next Steps</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c>
                  <a:txBody>
                    <a:bodyPr/>
                    <a:lstStyle/>
                    <a:p>
                      <a:pPr indent="0" lvl="0" marL="0" marR="0" rtl="0" algn="l">
                        <a:lnSpc>
                          <a:spcPct val="120000"/>
                        </a:lnSpc>
                        <a:spcBef>
                          <a:spcPts val="0"/>
                        </a:spcBef>
                        <a:spcAft>
                          <a:spcPts val="0"/>
                        </a:spcAft>
                        <a:buClr>
                          <a:srgbClr val="1C304A"/>
                        </a:buClr>
                        <a:buFont typeface="Helvetica Neue"/>
                        <a:buNone/>
                      </a:pPr>
                      <a:r>
                        <a:rPr lang="en" sz="900" u="none" cap="none" strike="noStrike">
                          <a:solidFill>
                            <a:srgbClr val="1C304A"/>
                          </a:solidFill>
                          <a:latin typeface="Helvetica Neue"/>
                          <a:ea typeface="Helvetica Neue"/>
                          <a:cs typeface="Helvetica Neue"/>
                          <a:sym typeface="Helvetica Neue"/>
                        </a:rPr>
                        <a:t>Divide and conquer. Plan for day 2.</a:t>
                      </a:r>
                      <a:endParaRPr sz="500"/>
                    </a:p>
                  </a:txBody>
                  <a:tcPr marT="57150" marB="57150" marR="57150" marL="571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46B99"/>
                      </a:solidFill>
                      <a:prstDash val="solid"/>
                      <a:round/>
                      <a:headEnd len="sm" w="sm" type="none"/>
                      <a:tailEnd len="sm" w="sm" type="none"/>
                    </a:lnT>
                    <a:lnB cap="flat" cmpd="sng" w="12700">
                      <a:solidFill>
                        <a:srgbClr val="046B99"/>
                      </a:solidFill>
                      <a:prstDash val="solid"/>
                      <a:round/>
                      <a:headEnd len="sm" w="sm" type="none"/>
                      <a:tailEnd len="sm" w="sm" type="none"/>
                    </a:lnB>
                    <a:solidFill>
                      <a:srgbClr val="FEFDFD"/>
                    </a:solidFill>
                  </a:tcPr>
                </a:tc>
              </a:tr>
            </a:tbl>
          </a:graphicData>
        </a:graphic>
      </p:graphicFrame>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1/2" showMasterSp="0">
  <p:cSld name="Text + Image 1/2">
    <p:bg>
      <p:bgPr>
        <a:solidFill>
          <a:srgbClr val="1C304A"/>
        </a:solidFill>
      </p:bgPr>
    </p:bg>
    <p:spTree>
      <p:nvGrpSpPr>
        <p:cNvPr id="492" name="Shape 492"/>
        <p:cNvGrpSpPr/>
        <p:nvPr/>
      </p:nvGrpSpPr>
      <p:grpSpPr>
        <a:xfrm>
          <a:off x="0" y="0"/>
          <a:ext cx="0" cy="0"/>
          <a:chOff x="0" y="0"/>
          <a:chExt cx="0" cy="0"/>
        </a:xfrm>
      </p:grpSpPr>
      <p:sp>
        <p:nvSpPr>
          <p:cNvPr id="493" name="Google Shape;493;p67"/>
          <p:cNvSpPr/>
          <p:nvPr>
            <p:ph idx="2" type="pic"/>
          </p:nvPr>
        </p:nvSpPr>
        <p:spPr>
          <a:xfrm flipH="1">
            <a:off x="4576826" y="-26883"/>
            <a:ext cx="4573500" cy="51972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4" name="Google Shape;494;p67"/>
          <p:cNvSpPr txBox="1"/>
          <p:nvPr>
            <p:ph idx="1" type="body"/>
          </p:nvPr>
        </p:nvSpPr>
        <p:spPr>
          <a:xfrm>
            <a:off x="664959" y="614869"/>
            <a:ext cx="3013200" cy="208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5" name="Google Shape;495;p67"/>
          <p:cNvSpPr txBox="1"/>
          <p:nvPr>
            <p:ph idx="3" type="body"/>
          </p:nvPr>
        </p:nvSpPr>
        <p:spPr>
          <a:xfrm>
            <a:off x="669722" y="945387"/>
            <a:ext cx="30039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6" name="Google Shape;496;p67"/>
          <p:cNvSpPr txBox="1"/>
          <p:nvPr>
            <p:ph idx="4" type="body"/>
          </p:nvPr>
        </p:nvSpPr>
        <p:spPr>
          <a:xfrm>
            <a:off x="686182" y="4349320"/>
            <a:ext cx="2988900" cy="138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7" name="Google Shape;497;p67"/>
          <p:cNvSpPr txBox="1"/>
          <p:nvPr>
            <p:ph idx="5" type="body"/>
          </p:nvPr>
        </p:nvSpPr>
        <p:spPr>
          <a:xfrm>
            <a:off x="677116" y="1850823"/>
            <a:ext cx="2988900" cy="1911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498" name="Google Shape;498;p67"/>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hoto" showMasterSp="0">
  <p:cSld name="End Photo">
    <p:bg>
      <p:bgPr>
        <a:solidFill>
          <a:srgbClr val="FEFDFD"/>
        </a:solidFill>
      </p:bgPr>
    </p:bg>
    <p:spTree>
      <p:nvGrpSpPr>
        <p:cNvPr id="499" name="Shape 499"/>
        <p:cNvGrpSpPr/>
        <p:nvPr/>
      </p:nvGrpSpPr>
      <p:grpSpPr>
        <a:xfrm>
          <a:off x="0" y="0"/>
          <a:ext cx="0" cy="0"/>
          <a:chOff x="0" y="0"/>
          <a:chExt cx="0" cy="0"/>
        </a:xfrm>
      </p:grpSpPr>
      <p:sp>
        <p:nvSpPr>
          <p:cNvPr id="500" name="Google Shape;500;p68"/>
          <p:cNvSpPr/>
          <p:nvPr>
            <p:ph idx="2" type="pic"/>
          </p:nvPr>
        </p:nvSpPr>
        <p:spPr>
          <a:xfrm>
            <a:off x="-9165" y="-7587"/>
            <a:ext cx="9162300" cy="51588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501" name="Google Shape;501;p68"/>
          <p:cNvSpPr/>
          <p:nvPr/>
        </p:nvSpPr>
        <p:spPr>
          <a:xfrm>
            <a:off x="4954210" y="3730637"/>
            <a:ext cx="2799900" cy="480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1C304A"/>
              </a:buClr>
              <a:buFont typeface="Helvetica Neue"/>
              <a:buNone/>
            </a:pPr>
            <a:r>
              <a:rPr b="1" i="0" lang="en" sz="3800" u="none" cap="none" strike="noStrike">
                <a:solidFill>
                  <a:srgbClr val="1C304A"/>
                </a:solidFill>
                <a:latin typeface="Helvetica Neue"/>
                <a:ea typeface="Helvetica Neue"/>
                <a:cs typeface="Helvetica Neue"/>
                <a:sym typeface="Helvetica Neue"/>
              </a:rPr>
              <a:t>We are 18F!</a:t>
            </a:r>
            <a:endParaRPr sz="500"/>
          </a:p>
        </p:txBody>
      </p:sp>
      <p:sp>
        <p:nvSpPr>
          <p:cNvPr id="502" name="Google Shape;502;p68"/>
          <p:cNvSpPr txBox="1"/>
          <p:nvPr>
            <p:ph idx="1" type="body"/>
          </p:nvPr>
        </p:nvSpPr>
        <p:spPr>
          <a:xfrm>
            <a:off x="4661551" y="3432969"/>
            <a:ext cx="3794100" cy="1029300"/>
          </a:xfrm>
          <a:prstGeom prst="rect">
            <a:avLst/>
          </a:prstGeom>
          <a:solidFill>
            <a:srgbClr val="00CFFF"/>
          </a:solidFill>
          <a:ln>
            <a:noFill/>
          </a:ln>
        </p:spPr>
        <p:txBody>
          <a:bodyPr anchorCtr="0" anchor="ctr"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503" name="Google Shape;503;p68"/>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Text" showMasterSp="0">
  <p:cSld name="End Text">
    <p:bg>
      <p:bgPr>
        <a:solidFill>
          <a:srgbClr val="1C304A"/>
        </a:solidFill>
      </p:bgPr>
    </p:bg>
    <p:spTree>
      <p:nvGrpSpPr>
        <p:cNvPr id="504" name="Shape 504"/>
        <p:cNvGrpSpPr/>
        <p:nvPr/>
      </p:nvGrpSpPr>
      <p:grpSpPr>
        <a:xfrm>
          <a:off x="0" y="0"/>
          <a:ext cx="0" cy="0"/>
          <a:chOff x="0" y="0"/>
          <a:chExt cx="0" cy="0"/>
        </a:xfrm>
      </p:grpSpPr>
      <p:sp>
        <p:nvSpPr>
          <p:cNvPr id="505" name="Google Shape;505;p69"/>
          <p:cNvSpPr txBox="1"/>
          <p:nvPr>
            <p:ph idx="1" type="body"/>
          </p:nvPr>
        </p:nvSpPr>
        <p:spPr>
          <a:xfrm>
            <a:off x="657225" y="1200150"/>
            <a:ext cx="7273800" cy="16791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CFFF"/>
              </a:buClr>
              <a:buSzPts val="500"/>
              <a:buFont typeface="Helvetica Neue"/>
              <a:buNone/>
              <a:defRPr b="1" i="0" sz="7500" u="none" cap="none" strike="noStrike">
                <a:solidFill>
                  <a:srgbClr val="00CFFF"/>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506" name="Google Shape;506;p69"/>
          <p:cNvSpPr txBox="1"/>
          <p:nvPr>
            <p:ph idx="2" type="body"/>
          </p:nvPr>
        </p:nvSpPr>
        <p:spPr>
          <a:xfrm>
            <a:off x="668742" y="3999997"/>
            <a:ext cx="3238500" cy="514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507" name="Google Shape;507;p69"/>
          <p:cNvPicPr preferRelativeResize="0"/>
          <p:nvPr/>
        </p:nvPicPr>
        <p:blipFill rotWithShape="1">
          <a:blip r:embed="rId2">
            <a:alphaModFix/>
          </a:blip>
          <a:srcRect b="0" l="0" r="0" t="0"/>
          <a:stretch/>
        </p:blipFill>
        <p:spPr>
          <a:xfrm>
            <a:off x="687948" y="4674378"/>
            <a:ext cx="233400" cy="233400"/>
          </a:xfrm>
          <a:prstGeom prst="rect">
            <a:avLst/>
          </a:prstGeom>
          <a:noFill/>
          <a:ln>
            <a:noFill/>
          </a:ln>
        </p:spPr>
      </p:pic>
      <p:sp>
        <p:nvSpPr>
          <p:cNvPr id="508" name="Google Shape;508;p69"/>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rtners" showMasterSp="0">
  <p:cSld name="Partners">
    <p:bg>
      <p:bgPr>
        <a:solidFill>
          <a:srgbClr val="FEFDFD"/>
        </a:solidFill>
      </p:bgPr>
    </p:bg>
    <p:spTree>
      <p:nvGrpSpPr>
        <p:cNvPr id="509" name="Shape 509"/>
        <p:cNvGrpSpPr/>
        <p:nvPr/>
      </p:nvGrpSpPr>
      <p:grpSpPr>
        <a:xfrm>
          <a:off x="0" y="0"/>
          <a:ext cx="0" cy="0"/>
          <a:chOff x="0" y="0"/>
          <a:chExt cx="0" cy="0"/>
        </a:xfrm>
      </p:grpSpPr>
      <p:sp>
        <p:nvSpPr>
          <p:cNvPr id="510" name="Google Shape;510;p70"/>
          <p:cNvSpPr txBox="1"/>
          <p:nvPr>
            <p:ph idx="1" type="body"/>
          </p:nvPr>
        </p:nvSpPr>
        <p:spPr>
          <a:xfrm>
            <a:off x="671454" y="644832"/>
            <a:ext cx="6856800" cy="321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228600" lvl="1" marL="914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228600" lvl="2" marL="1371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228600" lvl="3" marL="1828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228600" lvl="4" marL="22860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228600" lvl="5" marL="27432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228600" lvl="6" marL="32004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228600" lvl="7" marL="36576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228600" lvl="8" marL="411480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sp>
        <p:nvSpPr>
          <p:cNvPr id="511" name="Google Shape;511;p70"/>
          <p:cNvSpPr/>
          <p:nvPr>
            <p:ph idx="2" type="pic"/>
          </p:nvPr>
        </p:nvSpPr>
        <p:spPr>
          <a:xfrm>
            <a:off x="4806048" y="1648675"/>
            <a:ext cx="2157000" cy="2157000"/>
          </a:xfrm>
          <a:prstGeom prst="rect">
            <a:avLst/>
          </a:prstGeom>
          <a:noFill/>
          <a:ln>
            <a:noFill/>
          </a:ln>
        </p:spPr>
        <p:txBody>
          <a:bodyPr anchorCtr="0" anchor="t" bIns="34275" lIns="34275" spcFirstLastPara="1" rIns="34275" wrap="square" tIns="34275">
            <a:noAutofit/>
          </a:bodyPr>
          <a:lstStyle>
            <a:lvl1pPr indent="0" lvl="0"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1pPr>
            <a:lvl2pPr indent="0" lvl="1"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2pPr>
            <a:lvl3pPr indent="0" lvl="2"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3pPr>
            <a:lvl4pPr indent="0" lvl="3"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4pPr>
            <a:lvl5pPr indent="0" lvl="4"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5pPr>
            <a:lvl6pPr indent="431800" lvl="5"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6pPr>
            <a:lvl7pPr indent="520700" lvl="6"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7pPr>
            <a:lvl8pPr indent="596900" lvl="7"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8pPr>
            <a:lvl9pPr indent="685800" lvl="8" marL="0" marR="0" rtl="0" algn="l">
              <a:lnSpc>
                <a:spcPct val="110000"/>
              </a:lnSpc>
              <a:spcBef>
                <a:spcPts val="0"/>
              </a:spcBef>
              <a:spcAft>
                <a:spcPts val="0"/>
              </a:spcAft>
              <a:buClr>
                <a:srgbClr val="1C304A"/>
              </a:buClr>
              <a:buSzPts val="500"/>
              <a:buFont typeface="Helvetica Neue"/>
              <a:buNone/>
              <a:defRPr b="1" i="0" sz="3000" u="none" cap="none" strike="noStrike">
                <a:solidFill>
                  <a:srgbClr val="1C304A"/>
                </a:solidFill>
                <a:latin typeface="Helvetica Neue"/>
                <a:ea typeface="Helvetica Neue"/>
                <a:cs typeface="Helvetica Neue"/>
                <a:sym typeface="Helvetica Neue"/>
              </a:defRPr>
            </a:lvl9pPr>
          </a:lstStyle>
          <a:p/>
        </p:txBody>
      </p:sp>
      <p:pic>
        <p:nvPicPr>
          <p:cNvPr id="512" name="Google Shape;512;p70"/>
          <p:cNvPicPr preferRelativeResize="0"/>
          <p:nvPr/>
        </p:nvPicPr>
        <p:blipFill rotWithShape="1">
          <a:blip r:embed="rId2">
            <a:alphaModFix/>
          </a:blip>
          <a:srcRect b="0" l="0" r="0" t="0"/>
          <a:stretch/>
        </p:blipFill>
        <p:spPr>
          <a:xfrm>
            <a:off x="2080404" y="1747032"/>
            <a:ext cx="1960200" cy="1960200"/>
          </a:xfrm>
          <a:prstGeom prst="rect">
            <a:avLst/>
          </a:prstGeom>
          <a:noFill/>
          <a:ln>
            <a:noFill/>
          </a:ln>
        </p:spPr>
      </p:pic>
      <p:sp>
        <p:nvSpPr>
          <p:cNvPr id="513" name="Google Shape;513;p70"/>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showMasterSp="0">
  <p:cSld name="TITLE_1">
    <p:spTree>
      <p:nvGrpSpPr>
        <p:cNvPr id="514" name="Shape 514"/>
        <p:cNvGrpSpPr/>
        <p:nvPr/>
      </p:nvGrpSpPr>
      <p:grpSpPr>
        <a:xfrm>
          <a:off x="0" y="0"/>
          <a:ext cx="0" cy="0"/>
          <a:chOff x="0" y="0"/>
          <a:chExt cx="0" cy="0"/>
        </a:xfrm>
      </p:grpSpPr>
      <p:pic>
        <p:nvPicPr>
          <p:cNvPr id="515" name="Google Shape;515;p71"/>
          <p:cNvPicPr preferRelativeResize="0"/>
          <p:nvPr/>
        </p:nvPicPr>
        <p:blipFill rotWithShape="1">
          <a:blip r:embed="rId2">
            <a:alphaModFix/>
          </a:blip>
          <a:srcRect b="0" l="0" r="0" t="0"/>
          <a:stretch/>
        </p:blipFill>
        <p:spPr>
          <a:xfrm>
            <a:off x="4111515" y="2082690"/>
            <a:ext cx="921000" cy="921000"/>
          </a:xfrm>
          <a:prstGeom prst="rect">
            <a:avLst/>
          </a:prstGeom>
          <a:noFill/>
          <a:ln>
            <a:noFill/>
          </a:ln>
        </p:spPr>
      </p:pic>
      <p:sp>
        <p:nvSpPr>
          <p:cNvPr id="516" name="Google Shape;516;p71"/>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 LG quote">
  <p:cSld name="TITLE_AND_BODY_2_1_1_1">
    <p:bg>
      <p:bgPr>
        <a:solidFill>
          <a:srgbClr val="FFFFFF"/>
        </a:solidFill>
      </p:bgPr>
    </p:bg>
    <p:spTree>
      <p:nvGrpSpPr>
        <p:cNvPr id="37" name="Shape 37"/>
        <p:cNvGrpSpPr/>
        <p:nvPr/>
      </p:nvGrpSpPr>
      <p:grpSpPr>
        <a:xfrm>
          <a:off x="0" y="0"/>
          <a:ext cx="0" cy="0"/>
          <a:chOff x="0" y="0"/>
          <a:chExt cx="0" cy="0"/>
        </a:xfrm>
      </p:grpSpPr>
      <p:sp>
        <p:nvSpPr>
          <p:cNvPr id="38" name="Google Shape;38;p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9" name="Google Shape;39;p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EFDFD"/>
        </a:solidFill>
      </p:bgPr>
    </p:bg>
    <p:spTree>
      <p:nvGrpSpPr>
        <p:cNvPr id="517" name="Shape 517"/>
        <p:cNvGrpSpPr/>
        <p:nvPr/>
      </p:nvGrpSpPr>
      <p:grpSpPr>
        <a:xfrm>
          <a:off x="0" y="0"/>
          <a:ext cx="0" cy="0"/>
          <a:chOff x="0" y="0"/>
          <a:chExt cx="0" cy="0"/>
        </a:xfrm>
      </p:grpSpPr>
      <p:sp>
        <p:nvSpPr>
          <p:cNvPr id="518" name="Google Shape;518;p72"/>
          <p:cNvSpPr txBox="1"/>
          <p:nvPr>
            <p:ph idx="12" type="sldNum"/>
          </p:nvPr>
        </p:nvSpPr>
        <p:spPr>
          <a:xfrm>
            <a:off x="4569619" y="4905375"/>
            <a:ext cx="149400" cy="138600"/>
          </a:xfrm>
          <a:prstGeom prst="rect">
            <a:avLst/>
          </a:prstGeom>
          <a:noFill/>
          <a:ln>
            <a:noFill/>
          </a:ln>
        </p:spPr>
        <p:txBody>
          <a:bodyPr anchorCtr="0" anchor="t" bIns="19050" lIns="19050" spcFirstLastPara="1" rIns="19050" wrap="square" tIns="19050">
            <a:noAutofit/>
          </a:bodyPr>
          <a:lstStyle>
            <a:lvl1pPr indent="0" lvl="0"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1pPr>
            <a:lvl2pPr indent="0" lvl="1"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2pPr>
            <a:lvl3pPr indent="0" lvl="2"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3pPr>
            <a:lvl4pPr indent="0" lvl="3"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4pPr>
            <a:lvl5pPr indent="0" lvl="4"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5pPr>
            <a:lvl6pPr indent="0" lvl="5"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6pPr>
            <a:lvl7pPr indent="0" lvl="6"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7pPr>
            <a:lvl8pPr indent="0" lvl="7"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8pPr>
            <a:lvl9pPr indent="0" lvl="8" marL="0" marR="0" rtl="0" algn="l">
              <a:lnSpc>
                <a:spcPct val="120000"/>
              </a:lnSpc>
              <a:spcBef>
                <a:spcPts val="0"/>
              </a:spcBef>
              <a:spcAft>
                <a:spcPts val="0"/>
              </a:spcAft>
              <a:buClr>
                <a:srgbClr val="1C304A"/>
              </a:buClr>
              <a:buFont typeface="Helvetica Neue"/>
              <a:buNone/>
              <a:defRPr b="0" i="0" sz="800" u="none" cap="none" strike="noStrike">
                <a:solidFill>
                  <a:srgbClr val="1C304A"/>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
              <a:t>‹#›</a:t>
            </a:fld>
            <a:endParaRPr sz="5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 1 column">
  <p:cSld name="TITLE_AND_BODY_2_1_1_1_1">
    <p:bg>
      <p:bgPr>
        <a:solidFill>
          <a:srgbClr val="1C304A"/>
        </a:solidFill>
      </p:bgPr>
    </p:bg>
    <p:spTree>
      <p:nvGrpSpPr>
        <p:cNvPr id="40" name="Shape 40"/>
        <p:cNvGrpSpPr/>
        <p:nvPr/>
      </p:nvGrpSpPr>
      <p:grpSpPr>
        <a:xfrm>
          <a:off x="0" y="0"/>
          <a:ext cx="0" cy="0"/>
          <a:chOff x="0" y="0"/>
          <a:chExt cx="0" cy="0"/>
        </a:xfrm>
      </p:grpSpPr>
      <p:sp>
        <p:nvSpPr>
          <p:cNvPr id="41" name="Google Shape;41;p9"/>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2" name="Google Shape;42;p9"/>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43" name="Google Shape;43;p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 2 column">
  <p:cSld name="TITLE_AND_BODY_2_1_1_1_1_3">
    <p:bg>
      <p:bgPr>
        <a:solidFill>
          <a:srgbClr val="1C304A"/>
        </a:solidFill>
      </p:bgPr>
    </p:bg>
    <p:spTree>
      <p:nvGrpSpPr>
        <p:cNvPr id="44" name="Shape 44"/>
        <p:cNvGrpSpPr/>
        <p:nvPr/>
      </p:nvGrpSpPr>
      <p:grpSpPr>
        <a:xfrm>
          <a:off x="0" y="0"/>
          <a:ext cx="0" cy="0"/>
          <a:chOff x="0" y="0"/>
          <a:chExt cx="0" cy="0"/>
        </a:xfrm>
      </p:grpSpPr>
      <p:sp>
        <p:nvSpPr>
          <p:cNvPr id="45" name="Google Shape;45;p1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10"/>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7" name="Google Shape;47;p10"/>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8" name="Google Shape;48;p10"/>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9" name="Google Shape;49;p10"/>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68.xml"/><Relationship Id="rId20" Type="http://schemas.openxmlformats.org/officeDocument/2006/relationships/slideLayout" Target="../slideLayouts/slideLayout48.xml"/><Relationship Id="rId42" Type="http://schemas.openxmlformats.org/officeDocument/2006/relationships/slideLayout" Target="../slideLayouts/slideLayout70.xml"/><Relationship Id="rId41" Type="http://schemas.openxmlformats.org/officeDocument/2006/relationships/slideLayout" Target="../slideLayouts/slideLayout69.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43" Type="http://schemas.openxmlformats.org/officeDocument/2006/relationships/theme" Target="../theme/theme3.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slideLayout" Target="../slideLayouts/slideLayout57.xml"/><Relationship Id="rId7" Type="http://schemas.openxmlformats.org/officeDocument/2006/relationships/slideLayout" Target="../slideLayouts/slideLayout35.xml"/><Relationship Id="rId8" Type="http://schemas.openxmlformats.org/officeDocument/2006/relationships/slideLayout" Target="../slideLayouts/slideLayout36.xml"/><Relationship Id="rId31" Type="http://schemas.openxmlformats.org/officeDocument/2006/relationships/slideLayout" Target="../slideLayouts/slideLayout59.xml"/><Relationship Id="rId30" Type="http://schemas.openxmlformats.org/officeDocument/2006/relationships/slideLayout" Target="../slideLayouts/slideLayout58.xml"/><Relationship Id="rId11" Type="http://schemas.openxmlformats.org/officeDocument/2006/relationships/slideLayout" Target="../slideLayouts/slideLayout39.xml"/><Relationship Id="rId33" Type="http://schemas.openxmlformats.org/officeDocument/2006/relationships/slideLayout" Target="../slideLayouts/slideLayout61.xml"/><Relationship Id="rId10" Type="http://schemas.openxmlformats.org/officeDocument/2006/relationships/slideLayout" Target="../slideLayouts/slideLayout38.xml"/><Relationship Id="rId32" Type="http://schemas.openxmlformats.org/officeDocument/2006/relationships/slideLayout" Target="../slideLayouts/slideLayout60.xml"/><Relationship Id="rId13" Type="http://schemas.openxmlformats.org/officeDocument/2006/relationships/slideLayout" Target="../slideLayouts/slideLayout41.xml"/><Relationship Id="rId35" Type="http://schemas.openxmlformats.org/officeDocument/2006/relationships/slideLayout" Target="../slideLayouts/slideLayout63.xml"/><Relationship Id="rId12" Type="http://schemas.openxmlformats.org/officeDocument/2006/relationships/slideLayout" Target="../slideLayouts/slideLayout40.xml"/><Relationship Id="rId34" Type="http://schemas.openxmlformats.org/officeDocument/2006/relationships/slideLayout" Target="../slideLayouts/slideLayout62.xml"/><Relationship Id="rId15" Type="http://schemas.openxmlformats.org/officeDocument/2006/relationships/slideLayout" Target="../slideLayouts/slideLayout43.xml"/><Relationship Id="rId37" Type="http://schemas.openxmlformats.org/officeDocument/2006/relationships/slideLayout" Target="../slideLayouts/slideLayout65.xml"/><Relationship Id="rId14" Type="http://schemas.openxmlformats.org/officeDocument/2006/relationships/slideLayout" Target="../slideLayouts/slideLayout42.xml"/><Relationship Id="rId36" Type="http://schemas.openxmlformats.org/officeDocument/2006/relationships/slideLayout" Target="../slideLayouts/slideLayout64.xml"/><Relationship Id="rId17" Type="http://schemas.openxmlformats.org/officeDocument/2006/relationships/slideLayout" Target="../slideLayouts/slideLayout45.xml"/><Relationship Id="rId39" Type="http://schemas.openxmlformats.org/officeDocument/2006/relationships/slideLayout" Target="../slideLayouts/slideLayout67.xml"/><Relationship Id="rId16" Type="http://schemas.openxmlformats.org/officeDocument/2006/relationships/slideLayout" Target="../slideLayouts/slideLayout44.xml"/><Relationship Id="rId38" Type="http://schemas.openxmlformats.org/officeDocument/2006/relationships/slideLayout" Target="../slideLayouts/slideLayout66.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17" name="Google Shape;21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218" name="Google Shape;21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5.xml"/><Relationship Id="rId3" Type="http://schemas.openxmlformats.org/officeDocument/2006/relationships/hyperlink" Target="https://methods.18f.gov/" TargetMode="External"/><Relationship Id="rId4" Type="http://schemas.openxmlformats.org/officeDocument/2006/relationships/hyperlink" Target="https://github.com/18F/metho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22" name="Shape 522"/>
        <p:cNvGrpSpPr/>
        <p:nvPr/>
      </p:nvGrpSpPr>
      <p:grpSpPr>
        <a:xfrm>
          <a:off x="0" y="0"/>
          <a:ext cx="0" cy="0"/>
          <a:chOff x="0" y="0"/>
          <a:chExt cx="0" cy="0"/>
        </a:xfrm>
      </p:grpSpPr>
      <p:sp>
        <p:nvSpPr>
          <p:cNvPr id="523" name="Google Shape;523;p73"/>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3"/>
          <p:cNvSpPr txBox="1"/>
          <p:nvPr>
            <p:ph type="ctrTitle"/>
          </p:nvPr>
        </p:nvSpPr>
        <p:spPr>
          <a:xfrm>
            <a:off x="718450" y="1011963"/>
            <a:ext cx="73866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What is a Design Studio?</a:t>
            </a:r>
            <a:endParaRPr>
              <a:solidFill>
                <a:srgbClr val="000000"/>
              </a:solidFill>
            </a:endParaRPr>
          </a:p>
        </p:txBody>
      </p:sp>
      <p:sp>
        <p:nvSpPr>
          <p:cNvPr id="525" name="Google Shape;525;p73"/>
          <p:cNvSpPr txBox="1"/>
          <p:nvPr>
            <p:ph idx="1" type="subTitle"/>
          </p:nvPr>
        </p:nvSpPr>
        <p:spPr>
          <a:xfrm>
            <a:off x="718456" y="2959404"/>
            <a:ext cx="4389300" cy="79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Ben Peterson &amp; Edwin Wong</a:t>
            </a:r>
            <a:endParaRPr>
              <a:solidFill>
                <a:srgbClr val="000000"/>
              </a:solidFill>
            </a:endParaRPr>
          </a:p>
          <a:p>
            <a:pPr indent="0" lvl="0" marL="0" rtl="0" algn="l">
              <a:spcBef>
                <a:spcPts val="0"/>
              </a:spcBef>
              <a:spcAft>
                <a:spcPts val="0"/>
              </a:spcAft>
              <a:buNone/>
            </a:pPr>
            <a:r>
              <a:rPr b="0" lang="en">
                <a:solidFill>
                  <a:srgbClr val="000000"/>
                </a:solidFill>
              </a:rPr>
              <a:t>Login.gov Summit</a:t>
            </a:r>
            <a:endParaRPr b="0">
              <a:solidFill>
                <a:srgbClr val="000000"/>
              </a:solidFill>
            </a:endParaRPr>
          </a:p>
          <a:p>
            <a:pPr indent="0" lvl="0" marL="0" rtl="0" algn="l">
              <a:spcBef>
                <a:spcPts val="0"/>
              </a:spcBef>
              <a:spcAft>
                <a:spcPts val="0"/>
              </a:spcAft>
              <a:buNone/>
            </a:pPr>
            <a:r>
              <a:rPr b="0" lang="en">
                <a:solidFill>
                  <a:srgbClr val="000000"/>
                </a:solidFill>
              </a:rPr>
              <a:t>July 2020</a:t>
            </a:r>
            <a:endParaRPr b="0">
              <a:solidFill>
                <a:srgbClr val="000000"/>
              </a:solidFill>
            </a:endParaRPr>
          </a:p>
          <a:p>
            <a:pPr indent="0" lvl="0" marL="0" rtl="0" algn="l">
              <a:spcBef>
                <a:spcPts val="0"/>
              </a:spcBef>
              <a:spcAft>
                <a:spcPts val="1600"/>
              </a:spcAft>
              <a:buNone/>
            </a:pPr>
            <a:r>
              <a:t/>
            </a:r>
            <a:endParaRPr>
              <a:solidFill>
                <a:srgbClr val="000000"/>
              </a:solidFill>
            </a:endParaRPr>
          </a:p>
        </p:txBody>
      </p:sp>
      <p:cxnSp>
        <p:nvCxnSpPr>
          <p:cNvPr id="526" name="Google Shape;526;p73"/>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pic>
        <p:nvPicPr>
          <p:cNvPr descr="18F_logo.svg.png" id="527" name="Google Shape;527;p73"/>
          <p:cNvPicPr preferRelativeResize="0"/>
          <p:nvPr/>
        </p:nvPicPr>
        <p:blipFill>
          <a:blip r:embed="rId3">
            <a:alphaModFix/>
          </a:blip>
          <a:stretch>
            <a:fillRect/>
          </a:stretch>
        </p:blipFill>
        <p:spPr>
          <a:xfrm>
            <a:off x="718450" y="4146100"/>
            <a:ext cx="369150" cy="36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99" name="Shape 599"/>
        <p:cNvGrpSpPr/>
        <p:nvPr/>
      </p:nvGrpSpPr>
      <p:grpSpPr>
        <a:xfrm>
          <a:off x="0" y="0"/>
          <a:ext cx="0" cy="0"/>
          <a:chOff x="0" y="0"/>
          <a:chExt cx="0" cy="0"/>
        </a:xfrm>
      </p:grpSpPr>
      <p:sp>
        <p:nvSpPr>
          <p:cNvPr id="600" name="Google Shape;600;p82"/>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2"/>
          <p:cNvSpPr txBox="1"/>
          <p:nvPr>
            <p:ph type="ctrTitle"/>
          </p:nvPr>
        </p:nvSpPr>
        <p:spPr>
          <a:xfrm>
            <a:off x="712850" y="536207"/>
            <a:ext cx="7386600" cy="3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Prep: </a:t>
            </a:r>
            <a:br>
              <a:rPr lang="en" sz="3000">
                <a:solidFill>
                  <a:schemeClr val="lt1"/>
                </a:solidFill>
              </a:rPr>
            </a:br>
            <a:r>
              <a:rPr lang="en" sz="3000">
                <a:solidFill>
                  <a:schemeClr val="dk1"/>
                </a:solidFill>
              </a:rPr>
              <a:t>Review research &amp; hypotheses</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rPr lang="en" sz="3000">
                <a:solidFill>
                  <a:schemeClr val="lt1"/>
                </a:solidFill>
              </a:rPr>
              <a:t>Answer these questions</a:t>
            </a:r>
            <a:endParaRPr sz="3000">
              <a:solidFill>
                <a:schemeClr val="lt1"/>
              </a:solidFill>
            </a:endParaRPr>
          </a:p>
          <a:p>
            <a:pPr indent="-342900" lvl="1" marL="914400" rtl="0" algn="l">
              <a:spcBef>
                <a:spcPts val="0"/>
              </a:spcBef>
              <a:spcAft>
                <a:spcPts val="0"/>
              </a:spcAft>
              <a:buClr>
                <a:schemeClr val="lt1"/>
              </a:buClr>
              <a:buSzPts val="1800"/>
              <a:buAutoNum type="alphaLcPeriod"/>
            </a:pPr>
            <a:r>
              <a:rPr lang="en" sz="1800">
                <a:solidFill>
                  <a:schemeClr val="lt1"/>
                </a:solidFill>
              </a:rPr>
              <a:t>Who are your users?</a:t>
            </a:r>
            <a:endParaRPr sz="1800">
              <a:solidFill>
                <a:schemeClr val="lt1"/>
              </a:solidFill>
            </a:endParaRPr>
          </a:p>
          <a:p>
            <a:pPr indent="-342900" lvl="1" marL="914400" rtl="0" algn="l">
              <a:spcBef>
                <a:spcPts val="0"/>
              </a:spcBef>
              <a:spcAft>
                <a:spcPts val="0"/>
              </a:spcAft>
              <a:buClr>
                <a:schemeClr val="lt1"/>
              </a:buClr>
              <a:buSzPts val="1800"/>
              <a:buAutoNum type="alphaLcPeriod"/>
            </a:pPr>
            <a:r>
              <a:rPr lang="en" sz="1800">
                <a:solidFill>
                  <a:schemeClr val="lt1"/>
                </a:solidFill>
              </a:rPr>
              <a:t>What are their goals?</a:t>
            </a:r>
            <a:endParaRPr sz="1800">
              <a:solidFill>
                <a:schemeClr val="lt1"/>
              </a:solidFill>
            </a:endParaRPr>
          </a:p>
          <a:p>
            <a:pPr indent="-342900" lvl="1" marL="914400" rtl="0" algn="l">
              <a:spcBef>
                <a:spcPts val="0"/>
              </a:spcBef>
              <a:spcAft>
                <a:spcPts val="0"/>
              </a:spcAft>
              <a:buClr>
                <a:schemeClr val="lt1"/>
              </a:buClr>
              <a:buSzPts val="1800"/>
              <a:buAutoNum type="alphaLcPeriod"/>
            </a:pPr>
            <a:r>
              <a:rPr lang="en" sz="1800">
                <a:solidFill>
                  <a:schemeClr val="lt1"/>
                </a:solidFill>
              </a:rPr>
              <a:t>What is in the way of their goals?</a:t>
            </a:r>
            <a:endParaRPr sz="1800">
              <a:solidFill>
                <a:schemeClr val="lt1"/>
              </a:solidFill>
            </a:endParaRPr>
          </a:p>
          <a:p>
            <a:pPr indent="-342900" lvl="1" marL="914400" rtl="0" algn="l">
              <a:spcBef>
                <a:spcPts val="0"/>
              </a:spcBef>
              <a:spcAft>
                <a:spcPts val="0"/>
              </a:spcAft>
              <a:buClr>
                <a:schemeClr val="lt1"/>
              </a:buClr>
              <a:buSzPts val="1800"/>
              <a:buAutoNum type="alphaLcPeriod"/>
            </a:pPr>
            <a:r>
              <a:rPr lang="en" sz="1800">
                <a:solidFill>
                  <a:schemeClr val="lt1"/>
                </a:solidFill>
              </a:rPr>
              <a:t>What is their current process?</a:t>
            </a:r>
            <a:r>
              <a:rPr lang="en" sz="1200">
                <a:solidFill>
                  <a:schemeClr val="lt1"/>
                </a:solidFill>
              </a:rPr>
              <a:t> </a:t>
            </a:r>
            <a:r>
              <a:rPr lang="en" sz="1400">
                <a:solidFill>
                  <a:schemeClr val="lt1"/>
                </a:solidFill>
              </a:rPr>
              <a:t>(if redefining an existing experience)</a:t>
            </a:r>
            <a:r>
              <a:rPr lang="en" sz="1200">
                <a:solidFill>
                  <a:schemeClr val="lt1"/>
                </a:solidFill>
              </a:rPr>
              <a:t>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3000">
                <a:solidFill>
                  <a:schemeClr val="lt1"/>
                </a:solidFill>
              </a:rPr>
              <a:t>Make these answers shareable </a:t>
            </a:r>
            <a:r>
              <a:rPr b="0" lang="en" sz="1400">
                <a:solidFill>
                  <a:schemeClr val="lt1"/>
                </a:solidFill>
              </a:rPr>
              <a:t>(ie. use mural)</a:t>
            </a:r>
            <a:endParaRPr b="0" sz="14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05" name="Shape 605"/>
        <p:cNvGrpSpPr/>
        <p:nvPr/>
      </p:nvGrpSpPr>
      <p:grpSpPr>
        <a:xfrm>
          <a:off x="0" y="0"/>
          <a:ext cx="0" cy="0"/>
          <a:chOff x="0" y="0"/>
          <a:chExt cx="0" cy="0"/>
        </a:xfrm>
      </p:grpSpPr>
      <p:sp>
        <p:nvSpPr>
          <p:cNvPr id="606" name="Google Shape;606;p83"/>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3"/>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2</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Prioritization</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cxnSp>
        <p:nvCxnSpPr>
          <p:cNvPr id="608" name="Google Shape;608;p83"/>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09" name="Google Shape;609;p83"/>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Helvetica Neue"/>
              <a:buChar char="●"/>
            </a:pPr>
            <a:r>
              <a:rPr lang="en" sz="1700">
                <a:solidFill>
                  <a:schemeClr val="dk1"/>
                </a:solidFill>
                <a:latin typeface="Helvetica Neue"/>
                <a:ea typeface="Helvetica Neue"/>
                <a:cs typeface="Helvetica Neue"/>
                <a:sym typeface="Helvetica Neue"/>
              </a:rPr>
              <a:t>Vote on which ideas to explore through sketching.</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b="1" sz="2400">
              <a:latin typeface="Helvetica Neue"/>
              <a:ea typeface="Helvetica Neue"/>
              <a:cs typeface="Helvetica Neue"/>
              <a:sym typeface="Helvetica Neue"/>
            </a:endParaRPr>
          </a:p>
        </p:txBody>
      </p:sp>
      <p:pic>
        <p:nvPicPr>
          <p:cNvPr descr="18F_logo.svg.png" id="610" name="Google Shape;610;p83"/>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11" name="Google Shape;611;p83"/>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15" name="Shape 615"/>
        <p:cNvGrpSpPr/>
        <p:nvPr/>
      </p:nvGrpSpPr>
      <p:grpSpPr>
        <a:xfrm>
          <a:off x="0" y="0"/>
          <a:ext cx="0" cy="0"/>
          <a:chOff x="0" y="0"/>
          <a:chExt cx="0" cy="0"/>
        </a:xfrm>
      </p:grpSpPr>
      <p:sp>
        <p:nvSpPr>
          <p:cNvPr id="616" name="Google Shape;616;p84"/>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4"/>
          <p:cNvSpPr txBox="1"/>
          <p:nvPr>
            <p:ph type="ctrTitle"/>
          </p:nvPr>
        </p:nvSpPr>
        <p:spPr>
          <a:xfrm>
            <a:off x="712850" y="254300"/>
            <a:ext cx="7386600" cy="40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Prep:</a:t>
            </a:r>
            <a:endParaRPr sz="1800">
              <a:solidFill>
                <a:schemeClr val="lt1"/>
              </a:solidFill>
            </a:endParaRPr>
          </a:p>
          <a:p>
            <a:pPr indent="0" lvl="0" marL="0" rtl="0" algn="l">
              <a:spcBef>
                <a:spcPts val="0"/>
              </a:spcBef>
              <a:spcAft>
                <a:spcPts val="0"/>
              </a:spcAft>
              <a:buClr>
                <a:schemeClr val="dk1"/>
              </a:buClr>
              <a:buSzPts val="1100"/>
              <a:buFont typeface="Arial"/>
              <a:buNone/>
            </a:pPr>
            <a:r>
              <a:rPr lang="en" sz="3000">
                <a:solidFill>
                  <a:schemeClr val="dk1"/>
                </a:solidFill>
              </a:rPr>
              <a:t>Prioritization</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rPr lang="en" sz="3000">
                <a:solidFill>
                  <a:schemeClr val="lt1"/>
                </a:solidFill>
              </a:rPr>
              <a:t>Options:</a:t>
            </a:r>
            <a:endParaRPr sz="3000">
              <a:solidFill>
                <a:schemeClr val="lt1"/>
              </a:solidFill>
            </a:endParaRPr>
          </a:p>
          <a:p>
            <a:pPr indent="-342900" lvl="1" marL="914400" rtl="0" algn="l">
              <a:spcBef>
                <a:spcPts val="0"/>
              </a:spcBef>
              <a:spcAft>
                <a:spcPts val="0"/>
              </a:spcAft>
              <a:buClr>
                <a:schemeClr val="lt1"/>
              </a:buClr>
              <a:buSzPts val="1800"/>
              <a:buAutoNum type="alphaLcPeriod"/>
            </a:pPr>
            <a:r>
              <a:rPr lang="en" sz="1800">
                <a:solidFill>
                  <a:schemeClr val="lt1"/>
                </a:solidFill>
              </a:rPr>
              <a:t>You can have everyone vote on ONE top idea to design for</a:t>
            </a:r>
            <a:endParaRPr sz="1800">
              <a:solidFill>
                <a:schemeClr val="lt1"/>
              </a:solidFill>
            </a:endParaRPr>
          </a:p>
          <a:p>
            <a:pPr indent="-342900" lvl="1" marL="914400" rtl="0" algn="l">
              <a:spcBef>
                <a:spcPts val="0"/>
              </a:spcBef>
              <a:spcAft>
                <a:spcPts val="0"/>
              </a:spcAft>
              <a:buClr>
                <a:schemeClr val="lt1"/>
              </a:buClr>
              <a:buSzPts val="1800"/>
              <a:buAutoNum type="alphaLcPeriod"/>
            </a:pPr>
            <a:r>
              <a:rPr lang="en" sz="1800">
                <a:solidFill>
                  <a:schemeClr val="lt1"/>
                </a:solidFill>
              </a:rPr>
              <a:t>OR  - y</a:t>
            </a:r>
            <a:r>
              <a:rPr lang="en" sz="1800">
                <a:solidFill>
                  <a:schemeClr val="lt1"/>
                </a:solidFill>
              </a:rPr>
              <a:t>ou can have everyone vote on a range of possibilities to address </a:t>
            </a:r>
            <a:endParaRPr sz="1800">
              <a:solidFill>
                <a:schemeClr val="lt1"/>
              </a:solidFill>
            </a:endParaRPr>
          </a:p>
          <a:p>
            <a:pPr indent="-342900" lvl="2" marL="1371600" rtl="0" algn="l">
              <a:spcBef>
                <a:spcPts val="0"/>
              </a:spcBef>
              <a:spcAft>
                <a:spcPts val="0"/>
              </a:spcAft>
              <a:buClr>
                <a:schemeClr val="lt1"/>
              </a:buClr>
              <a:buSzPts val="1800"/>
              <a:buAutoNum type="romanLcPeriod"/>
            </a:pPr>
            <a:r>
              <a:rPr lang="en" sz="1800">
                <a:solidFill>
                  <a:schemeClr val="lt1"/>
                </a:solidFill>
              </a:rPr>
              <a:t>Likely user goals</a:t>
            </a:r>
            <a:endParaRPr sz="1800">
              <a:solidFill>
                <a:schemeClr val="lt1"/>
              </a:solidFill>
            </a:endParaRPr>
          </a:p>
          <a:p>
            <a:pPr indent="-342900" lvl="2" marL="1371600" rtl="0" algn="l">
              <a:spcBef>
                <a:spcPts val="0"/>
              </a:spcBef>
              <a:spcAft>
                <a:spcPts val="0"/>
              </a:spcAft>
              <a:buClr>
                <a:schemeClr val="lt1"/>
              </a:buClr>
              <a:buSzPts val="1800"/>
              <a:buAutoNum type="romanLcPeriod"/>
            </a:pPr>
            <a:r>
              <a:rPr lang="en" sz="1800">
                <a:solidFill>
                  <a:schemeClr val="lt1"/>
                </a:solidFill>
              </a:rPr>
              <a:t>Painpoints</a:t>
            </a:r>
            <a:endParaRPr sz="1800">
              <a:solidFill>
                <a:schemeClr val="lt1"/>
              </a:solidFill>
            </a:endParaRPr>
          </a:p>
          <a:p>
            <a:pPr indent="-342900" lvl="2" marL="1371600" rtl="0" algn="l">
              <a:spcBef>
                <a:spcPts val="0"/>
              </a:spcBef>
              <a:spcAft>
                <a:spcPts val="0"/>
              </a:spcAft>
              <a:buClr>
                <a:schemeClr val="lt1"/>
              </a:buClr>
              <a:buSzPts val="1800"/>
              <a:buAutoNum type="romanLcPeriod"/>
            </a:pPr>
            <a:r>
              <a:rPr lang="en" sz="1800">
                <a:solidFill>
                  <a:schemeClr val="lt1"/>
                </a:solidFill>
              </a:rPr>
              <a:t>Solutions</a:t>
            </a:r>
            <a:endParaRPr sz="1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21" name="Shape 621"/>
        <p:cNvGrpSpPr/>
        <p:nvPr/>
      </p:nvGrpSpPr>
      <p:grpSpPr>
        <a:xfrm>
          <a:off x="0" y="0"/>
          <a:ext cx="0" cy="0"/>
          <a:chOff x="0" y="0"/>
          <a:chExt cx="0" cy="0"/>
        </a:xfrm>
      </p:grpSpPr>
      <p:sp>
        <p:nvSpPr>
          <p:cNvPr id="622" name="Google Shape;622;p85"/>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5"/>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3</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Sketch!</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cxnSp>
        <p:nvCxnSpPr>
          <p:cNvPr id="624" name="Google Shape;624;p85"/>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25" name="Google Shape;625;p85"/>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Do a quick warm up to get people comfortable with drawing and sharing their sketches over the screen</a:t>
            </a:r>
            <a:endParaRPr sz="1800">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Sketch!</a:t>
            </a:r>
            <a:r>
              <a:rPr lang="en">
                <a:latin typeface="Helvetica Neue"/>
                <a:ea typeface="Helvetica Neue"/>
                <a:cs typeface="Helvetica Neue"/>
                <a:sym typeface="Helvetica Neue"/>
              </a:rPr>
              <a:t> (multiple rounds if there is time)</a:t>
            </a:r>
            <a:endParaRPr>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 sz="1800">
                <a:latin typeface="Helvetica Neue"/>
                <a:ea typeface="Helvetica Neue"/>
                <a:cs typeface="Helvetica Neue"/>
                <a:sym typeface="Helvetica Neue"/>
              </a:rPr>
              <a:t>Share sketches with the group </a:t>
            </a:r>
            <a:endParaRPr sz="1800">
              <a:latin typeface="Helvetica Neue"/>
              <a:ea typeface="Helvetica Neue"/>
              <a:cs typeface="Helvetica Neue"/>
              <a:sym typeface="Helvetica Neue"/>
            </a:endParaRPr>
          </a:p>
          <a:p>
            <a:pPr indent="-317500" lvl="0" marL="457200" rtl="0" algn="l">
              <a:spcBef>
                <a:spcPts val="0"/>
              </a:spcBef>
              <a:spcAft>
                <a:spcPts val="0"/>
              </a:spcAft>
              <a:buClr>
                <a:srgbClr val="000000"/>
              </a:buClr>
              <a:buSzPts val="1400"/>
              <a:buFont typeface="Helvetica Neue"/>
              <a:buChar char="●"/>
            </a:pPr>
            <a:r>
              <a:rPr lang="en">
                <a:latin typeface="Helvetica Neue"/>
                <a:ea typeface="Helvetica Neue"/>
                <a:cs typeface="Helvetica Neue"/>
                <a:sym typeface="Helvetica Neue"/>
              </a:rPr>
              <a:t>Remote - hold up drawings to collected via screen captured </a:t>
            </a:r>
            <a:endParaRPr>
              <a:latin typeface="Helvetica Neue"/>
              <a:ea typeface="Helvetica Neue"/>
              <a:cs typeface="Helvetica Neue"/>
              <a:sym typeface="Helvetica Neue"/>
            </a:endParaRPr>
          </a:p>
          <a:p>
            <a:pPr indent="-317500" lvl="0" marL="457200" rtl="0" algn="l">
              <a:spcBef>
                <a:spcPts val="0"/>
              </a:spcBef>
              <a:spcAft>
                <a:spcPts val="0"/>
              </a:spcAft>
              <a:buClr>
                <a:srgbClr val="000000"/>
              </a:buClr>
              <a:buSzPts val="1400"/>
              <a:buFont typeface="Helvetica Neue"/>
              <a:buChar char="●"/>
            </a:pPr>
            <a:r>
              <a:rPr lang="en">
                <a:latin typeface="Helvetica Neue"/>
                <a:ea typeface="Helvetica Neue"/>
                <a:cs typeface="Helvetica Neue"/>
                <a:sym typeface="Helvetica Neue"/>
              </a:rPr>
              <a:t>In person - tack them on the wall</a:t>
            </a:r>
            <a:endParaRPr>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descr="18F_logo.svg.png" id="626" name="Google Shape;626;p85"/>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27" name="Google Shape;627;p85"/>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31" name="Shape 631"/>
        <p:cNvGrpSpPr/>
        <p:nvPr/>
      </p:nvGrpSpPr>
      <p:grpSpPr>
        <a:xfrm>
          <a:off x="0" y="0"/>
          <a:ext cx="0" cy="0"/>
          <a:chOff x="0" y="0"/>
          <a:chExt cx="0" cy="0"/>
        </a:xfrm>
      </p:grpSpPr>
      <p:sp>
        <p:nvSpPr>
          <p:cNvPr id="632" name="Google Shape;632;p86"/>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86"/>
          <p:cNvSpPr txBox="1"/>
          <p:nvPr>
            <p:ph type="ctrTitle"/>
          </p:nvPr>
        </p:nvSpPr>
        <p:spPr>
          <a:xfrm>
            <a:off x="712850" y="254300"/>
            <a:ext cx="7386600" cy="40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Prep:</a:t>
            </a:r>
            <a:endParaRPr sz="1800">
              <a:solidFill>
                <a:schemeClr val="lt1"/>
              </a:solidFill>
            </a:endParaRPr>
          </a:p>
          <a:p>
            <a:pPr indent="0" lvl="0" marL="0" rtl="0" algn="l">
              <a:spcBef>
                <a:spcPts val="0"/>
              </a:spcBef>
              <a:spcAft>
                <a:spcPts val="0"/>
              </a:spcAft>
              <a:buNone/>
            </a:pPr>
            <a:r>
              <a:rPr lang="en" sz="3000">
                <a:solidFill>
                  <a:schemeClr val="dk1"/>
                </a:solidFill>
              </a:rPr>
              <a:t>Sketch</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rPr lang="en" sz="3000">
                <a:solidFill>
                  <a:schemeClr val="lt1"/>
                </a:solidFill>
              </a:rPr>
              <a:t>logistics:</a:t>
            </a:r>
            <a:endParaRPr sz="3000">
              <a:solidFill>
                <a:schemeClr val="lt1"/>
              </a:solidFill>
            </a:endParaRPr>
          </a:p>
          <a:p>
            <a:pPr indent="-342900" lvl="1" marL="914400" rtl="0" algn="l">
              <a:spcBef>
                <a:spcPts val="0"/>
              </a:spcBef>
              <a:spcAft>
                <a:spcPts val="0"/>
              </a:spcAft>
              <a:buClr>
                <a:schemeClr val="lt1"/>
              </a:buClr>
              <a:buSzPts val="1800"/>
              <a:buAutoNum type="alphaLcPeriod"/>
            </a:pPr>
            <a:r>
              <a:rPr lang="en" sz="1800" u="sng">
                <a:solidFill>
                  <a:schemeClr val="lt1"/>
                </a:solidFill>
              </a:rPr>
              <a:t>Types of sketches</a:t>
            </a:r>
            <a:r>
              <a:rPr lang="en" sz="1800">
                <a:solidFill>
                  <a:schemeClr val="lt1"/>
                </a:solidFill>
              </a:rPr>
              <a:t> - make a call if you want to constrain the sketches to one/multiple layouts, desktop/mobile, or keep it open to however people think is the best way to sketch their  idea.</a:t>
            </a:r>
            <a:endParaRPr sz="1800">
              <a:solidFill>
                <a:schemeClr val="lt1"/>
              </a:solidFill>
            </a:endParaRPr>
          </a:p>
          <a:p>
            <a:pPr indent="-342900" lvl="1" marL="914400" rtl="0" algn="l">
              <a:spcBef>
                <a:spcPts val="0"/>
              </a:spcBef>
              <a:spcAft>
                <a:spcPts val="0"/>
              </a:spcAft>
              <a:buClr>
                <a:schemeClr val="lt1"/>
              </a:buClr>
              <a:buSzPts val="1800"/>
              <a:buAutoNum type="alphaLcPeriod"/>
            </a:pPr>
            <a:r>
              <a:rPr lang="en" sz="1800" u="sng">
                <a:solidFill>
                  <a:schemeClr val="lt1"/>
                </a:solidFill>
              </a:rPr>
              <a:t>Remote</a:t>
            </a:r>
            <a:r>
              <a:rPr lang="en" sz="1800">
                <a:solidFill>
                  <a:schemeClr val="lt1"/>
                </a:solidFill>
              </a:rPr>
              <a:t> - is everyone comfortable with a video call? How will we share sketches? (online whiteboard and a way to quickly digitize sketches - screen </a:t>
            </a:r>
            <a:r>
              <a:rPr lang="en" sz="1800">
                <a:solidFill>
                  <a:schemeClr val="lt1"/>
                </a:solidFill>
              </a:rPr>
              <a:t>grabbing</a:t>
            </a:r>
            <a:r>
              <a:rPr lang="en" sz="1800">
                <a:solidFill>
                  <a:schemeClr val="lt1"/>
                </a:solidFill>
              </a:rPr>
              <a:t> from a video call works in a pinch)</a:t>
            </a:r>
            <a:endParaRPr sz="1800">
              <a:solidFill>
                <a:schemeClr val="lt1"/>
              </a:solidFill>
            </a:endParaRPr>
          </a:p>
          <a:p>
            <a:pPr indent="-342900" lvl="1" marL="914400" rtl="0" algn="l">
              <a:spcBef>
                <a:spcPts val="0"/>
              </a:spcBef>
              <a:spcAft>
                <a:spcPts val="0"/>
              </a:spcAft>
              <a:buClr>
                <a:schemeClr val="lt1"/>
              </a:buClr>
              <a:buSzPts val="1800"/>
              <a:buAutoNum type="alphaLcPeriod"/>
            </a:pPr>
            <a:r>
              <a:rPr lang="en" sz="1800" u="sng">
                <a:solidFill>
                  <a:schemeClr val="lt1"/>
                </a:solidFill>
              </a:rPr>
              <a:t>I</a:t>
            </a:r>
            <a:r>
              <a:rPr lang="en" sz="1800" u="sng">
                <a:solidFill>
                  <a:schemeClr val="lt1"/>
                </a:solidFill>
              </a:rPr>
              <a:t>n-person</a:t>
            </a:r>
            <a:r>
              <a:rPr lang="en" sz="1800">
                <a:solidFill>
                  <a:schemeClr val="lt1"/>
                </a:solidFill>
              </a:rPr>
              <a:t> - do I have drawing materials and wall space to hang sketches?</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37" name="Shape 637"/>
        <p:cNvGrpSpPr/>
        <p:nvPr/>
      </p:nvGrpSpPr>
      <p:grpSpPr>
        <a:xfrm>
          <a:off x="0" y="0"/>
          <a:ext cx="0" cy="0"/>
          <a:chOff x="0" y="0"/>
          <a:chExt cx="0" cy="0"/>
        </a:xfrm>
      </p:grpSpPr>
      <p:sp>
        <p:nvSpPr>
          <p:cNvPr id="638" name="Google Shape;638;p87"/>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7"/>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u="sng">
                <a:solidFill>
                  <a:schemeClr val="dk1"/>
                </a:solidFill>
              </a:rPr>
              <a:t>4</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Discussion </a:t>
            </a:r>
            <a:br>
              <a:rPr lang="en" sz="3000">
                <a:solidFill>
                  <a:schemeClr val="dk1"/>
                </a:solidFill>
              </a:rPr>
            </a:br>
            <a:r>
              <a:rPr lang="en" sz="3000">
                <a:solidFill>
                  <a:schemeClr val="dk1"/>
                </a:solidFill>
              </a:rPr>
              <a:t>&amp; wrap up </a:t>
            </a:r>
            <a:endParaRPr b="0" sz="3000">
              <a:solidFill>
                <a:schemeClr val="dk1"/>
              </a:solidFill>
              <a:latin typeface="Arial"/>
              <a:ea typeface="Arial"/>
              <a:cs typeface="Arial"/>
              <a:sym typeface="Arial"/>
            </a:endParaRPr>
          </a:p>
          <a:p>
            <a:pPr indent="0" lvl="0" marL="0" rtl="0" algn="l">
              <a:spcBef>
                <a:spcPts val="0"/>
              </a:spcBef>
              <a:spcAft>
                <a:spcPts val="0"/>
              </a:spcAft>
              <a:buNone/>
            </a:pPr>
            <a:r>
              <a:t/>
            </a:r>
            <a:endParaRPr sz="3000">
              <a:solidFill>
                <a:schemeClr val="dk1"/>
              </a:solidFill>
            </a:endParaRPr>
          </a:p>
        </p:txBody>
      </p:sp>
      <p:cxnSp>
        <p:nvCxnSpPr>
          <p:cNvPr id="640" name="Google Shape;640;p87"/>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41" name="Google Shape;641;p87"/>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Present </a:t>
            </a:r>
            <a:r>
              <a:rPr lang="en" sz="1800">
                <a:latin typeface="Helvetica Neue"/>
                <a:ea typeface="Helvetica Neue"/>
                <a:cs typeface="Helvetica Neue"/>
                <a:sym typeface="Helvetica Neue"/>
              </a:rPr>
              <a:t>[&lt;2 min per person]</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Questions [&lt;1 min per person]</a:t>
            </a:r>
            <a:endParaRPr/>
          </a:p>
        </p:txBody>
      </p:sp>
      <p:pic>
        <p:nvPicPr>
          <p:cNvPr descr="18F_logo.svg.png" id="642" name="Google Shape;642;p87"/>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43" name="Google Shape;643;p87"/>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47" name="Shape 647"/>
        <p:cNvGrpSpPr/>
        <p:nvPr/>
      </p:nvGrpSpPr>
      <p:grpSpPr>
        <a:xfrm>
          <a:off x="0" y="0"/>
          <a:ext cx="0" cy="0"/>
          <a:chOff x="0" y="0"/>
          <a:chExt cx="0" cy="0"/>
        </a:xfrm>
      </p:grpSpPr>
      <p:sp>
        <p:nvSpPr>
          <p:cNvPr id="648" name="Google Shape;648;p88"/>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8"/>
          <p:cNvSpPr txBox="1"/>
          <p:nvPr>
            <p:ph type="ctrTitle"/>
          </p:nvPr>
        </p:nvSpPr>
        <p:spPr>
          <a:xfrm>
            <a:off x="712850" y="254300"/>
            <a:ext cx="7386600" cy="40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Prep:</a:t>
            </a:r>
            <a:endParaRPr sz="1800">
              <a:solidFill>
                <a:schemeClr val="lt1"/>
              </a:solidFill>
            </a:endParaRPr>
          </a:p>
          <a:p>
            <a:pPr indent="0" lvl="0" marL="0" rtl="0" algn="l">
              <a:spcBef>
                <a:spcPts val="0"/>
              </a:spcBef>
              <a:spcAft>
                <a:spcPts val="0"/>
              </a:spcAft>
              <a:buNone/>
            </a:pPr>
            <a:r>
              <a:rPr lang="en" sz="3000">
                <a:solidFill>
                  <a:schemeClr val="dk1"/>
                </a:solidFill>
              </a:rPr>
              <a:t>Discussion &amp; wrap up </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rPr lang="en" sz="3000">
                <a:solidFill>
                  <a:schemeClr val="lt1"/>
                </a:solidFill>
              </a:rPr>
              <a:t>Where do we go from here?</a:t>
            </a:r>
            <a:endParaRPr sz="3000">
              <a:solidFill>
                <a:schemeClr val="lt1"/>
              </a:solidFill>
            </a:endParaRPr>
          </a:p>
          <a:p>
            <a:pPr indent="-342900" lvl="1" marL="914400" rtl="0" algn="l">
              <a:spcBef>
                <a:spcPts val="0"/>
              </a:spcBef>
              <a:spcAft>
                <a:spcPts val="0"/>
              </a:spcAft>
              <a:buClr>
                <a:schemeClr val="lt1"/>
              </a:buClr>
              <a:buSzPts val="1800"/>
              <a:buAutoNum type="alphaLcPeriod"/>
            </a:pPr>
            <a:r>
              <a:rPr lang="en" sz="1800">
                <a:solidFill>
                  <a:schemeClr val="lt1"/>
                </a:solidFill>
              </a:rPr>
              <a:t>Everyone briefly talks about their designs - what they drew, how they think it addresses the problem. </a:t>
            </a:r>
            <a:endParaRPr sz="18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rPr lang="en" sz="3000">
                <a:solidFill>
                  <a:schemeClr val="lt1"/>
                </a:solidFill>
              </a:rPr>
              <a:t>Next Steps</a:t>
            </a:r>
            <a:endParaRPr sz="1800">
              <a:solidFill>
                <a:schemeClr val="lt1"/>
              </a:solidFill>
            </a:endParaRPr>
          </a:p>
          <a:p>
            <a:pPr indent="-342900" lvl="1" marL="914400" rtl="0" algn="l">
              <a:spcBef>
                <a:spcPts val="0"/>
              </a:spcBef>
              <a:spcAft>
                <a:spcPts val="0"/>
              </a:spcAft>
              <a:buClr>
                <a:schemeClr val="lt1"/>
              </a:buClr>
              <a:buSzPts val="1800"/>
              <a:buAutoNum type="alphaLcPeriod"/>
            </a:pPr>
            <a:r>
              <a:rPr lang="en" sz="1800">
                <a:solidFill>
                  <a:schemeClr val="lt1"/>
                </a:solidFill>
              </a:rPr>
              <a:t>Pick one design to wireframe </a:t>
            </a:r>
            <a:r>
              <a:rPr b="1" lang="en" sz="1800" u="sng">
                <a:solidFill>
                  <a:schemeClr val="lt1"/>
                </a:solidFill>
              </a:rPr>
              <a:t>or</a:t>
            </a:r>
            <a:r>
              <a:rPr b="1" lang="en" sz="1800">
                <a:solidFill>
                  <a:schemeClr val="lt1"/>
                </a:solidFill>
              </a:rPr>
              <a:t> </a:t>
            </a:r>
            <a:r>
              <a:rPr lang="en" sz="1800">
                <a:solidFill>
                  <a:schemeClr val="lt1"/>
                </a:solidFill>
              </a:rPr>
              <a:t>pull from best idea from ALL the designs.</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53" name="Shape 653"/>
        <p:cNvGrpSpPr/>
        <p:nvPr/>
      </p:nvGrpSpPr>
      <p:grpSpPr>
        <a:xfrm>
          <a:off x="0" y="0"/>
          <a:ext cx="0" cy="0"/>
          <a:chOff x="0" y="0"/>
          <a:chExt cx="0" cy="0"/>
        </a:xfrm>
      </p:grpSpPr>
      <p:sp>
        <p:nvSpPr>
          <p:cNvPr id="654" name="Google Shape;654;p89"/>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Lets try it!</a:t>
            </a:r>
            <a:endParaRPr>
              <a:solidFill>
                <a:schemeClr val="lt1"/>
              </a:solidFill>
            </a:endParaRPr>
          </a:p>
        </p:txBody>
      </p:sp>
      <p:sp>
        <p:nvSpPr>
          <p:cNvPr id="655" name="Google Shape;655;p89"/>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59" name="Shape 659"/>
        <p:cNvGrpSpPr/>
        <p:nvPr/>
      </p:nvGrpSpPr>
      <p:grpSpPr>
        <a:xfrm>
          <a:off x="0" y="0"/>
          <a:ext cx="0" cy="0"/>
          <a:chOff x="0" y="0"/>
          <a:chExt cx="0" cy="0"/>
        </a:xfrm>
      </p:grpSpPr>
      <p:sp>
        <p:nvSpPr>
          <p:cNvPr id="660" name="Google Shape;660;p90"/>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0"/>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1</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Review research </a:t>
            </a:r>
            <a:br>
              <a:rPr lang="en" sz="3000">
                <a:solidFill>
                  <a:schemeClr val="dk1"/>
                </a:solidFill>
              </a:rPr>
            </a:br>
            <a:r>
              <a:rPr lang="en" sz="3000">
                <a:solidFill>
                  <a:schemeClr val="dk1"/>
                </a:solidFill>
              </a:rPr>
              <a:t>&amp; hypotheses </a:t>
            </a:r>
            <a:endParaRPr sz="3000">
              <a:solidFill>
                <a:srgbClr val="000000"/>
              </a:solidFill>
            </a:endParaRPr>
          </a:p>
        </p:txBody>
      </p:sp>
      <p:cxnSp>
        <p:nvCxnSpPr>
          <p:cNvPr id="662" name="Google Shape;662;p90"/>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63" name="Google Shape;663;p90"/>
          <p:cNvSpPr/>
          <p:nvPr/>
        </p:nvSpPr>
        <p:spPr>
          <a:xfrm>
            <a:off x="4513075" y="214825"/>
            <a:ext cx="4389300" cy="4686000"/>
          </a:xfrm>
          <a:prstGeom prst="rect">
            <a:avLst/>
          </a:prstGeom>
          <a:solidFill>
            <a:srgbClr val="F1F1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 sz="1700">
                <a:solidFill>
                  <a:schemeClr val="dk1"/>
                </a:solidFill>
                <a:latin typeface="Helvetica Neue"/>
                <a:ea typeface="Helvetica Neue"/>
                <a:cs typeface="Helvetica Neue"/>
                <a:sym typeface="Helvetica Neue"/>
              </a:rPr>
              <a:t>Present to the group what you know about your users and their goals for the page(s) your designing for.</a:t>
            </a:r>
            <a:endParaRPr sz="17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 sz="1700">
                <a:latin typeface="Helvetica Neue"/>
                <a:ea typeface="Helvetica Neue"/>
                <a:cs typeface="Helvetica Neue"/>
                <a:sym typeface="Helvetica Neue"/>
              </a:rPr>
              <a:t>Discuss ideas on how best to help them reach those goals through you website.</a:t>
            </a:r>
            <a:endParaRPr sz="1700">
              <a:latin typeface="Helvetica Neue"/>
              <a:ea typeface="Helvetica Neue"/>
              <a:cs typeface="Helvetica Neue"/>
              <a:sym typeface="Helvetica Neue"/>
            </a:endParaRPr>
          </a:p>
        </p:txBody>
      </p:sp>
      <p:pic>
        <p:nvPicPr>
          <p:cNvPr descr="18F_logo.svg.png" id="664" name="Google Shape;664;p90"/>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65" name="Google Shape;665;p90"/>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69" name="Shape 669"/>
        <p:cNvGrpSpPr/>
        <p:nvPr/>
      </p:nvGrpSpPr>
      <p:grpSpPr>
        <a:xfrm>
          <a:off x="0" y="0"/>
          <a:ext cx="0" cy="0"/>
          <a:chOff x="0" y="0"/>
          <a:chExt cx="0" cy="0"/>
        </a:xfrm>
      </p:grpSpPr>
      <p:sp>
        <p:nvSpPr>
          <p:cNvPr id="670" name="Google Shape;670;p91"/>
          <p:cNvSpPr txBox="1"/>
          <p:nvPr>
            <p:ph type="ctrTitle"/>
          </p:nvPr>
        </p:nvSpPr>
        <p:spPr>
          <a:xfrm>
            <a:off x="712850" y="536200"/>
            <a:ext cx="7771500" cy="328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Arial"/>
                <a:ea typeface="Arial"/>
                <a:cs typeface="Arial"/>
                <a:sym typeface="Arial"/>
              </a:rPr>
              <a:t>For the sake of time we’re need to shortcut the research review a bit:</a:t>
            </a:r>
            <a:br>
              <a:rPr lang="en" sz="3000">
                <a:solidFill>
                  <a:schemeClr val="dk1"/>
                </a:solidFill>
                <a:latin typeface="Arial"/>
                <a:ea typeface="Arial"/>
                <a:cs typeface="Arial"/>
                <a:sym typeface="Arial"/>
              </a:rPr>
            </a:br>
            <a:br>
              <a:rPr lang="en" sz="3000">
                <a:solidFill>
                  <a:schemeClr val="dk1"/>
                </a:solidFill>
                <a:latin typeface="Arial"/>
                <a:ea typeface="Arial"/>
                <a:cs typeface="Arial"/>
                <a:sym typeface="Arial"/>
              </a:rPr>
            </a:br>
            <a:r>
              <a:rPr lang="en" sz="3000">
                <a:solidFill>
                  <a:schemeClr val="dk1"/>
                </a:solidFill>
                <a:latin typeface="Arial"/>
                <a:ea typeface="Arial"/>
                <a:cs typeface="Arial"/>
                <a:sym typeface="Arial"/>
              </a:rPr>
              <a:t>How might we design an experience that makes it easy for someone to understand what the account page is for, and easy to update their information? </a:t>
            </a:r>
            <a:endParaRPr sz="3000">
              <a:solidFill>
                <a:schemeClr val="lt1"/>
              </a:solidFill>
            </a:endParaRPr>
          </a:p>
        </p:txBody>
      </p:sp>
      <p:sp>
        <p:nvSpPr>
          <p:cNvPr id="671" name="Google Shape;671;p91"/>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31" name="Shape 531"/>
        <p:cNvGrpSpPr/>
        <p:nvPr/>
      </p:nvGrpSpPr>
      <p:grpSpPr>
        <a:xfrm>
          <a:off x="0" y="0"/>
          <a:ext cx="0" cy="0"/>
          <a:chOff x="0" y="0"/>
          <a:chExt cx="0" cy="0"/>
        </a:xfrm>
      </p:grpSpPr>
      <p:sp>
        <p:nvSpPr>
          <p:cNvPr id="532" name="Google Shape;532;p7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What is a </a:t>
            </a:r>
            <a:br>
              <a:rPr lang="en">
                <a:solidFill>
                  <a:schemeClr val="lt1"/>
                </a:solidFill>
              </a:rPr>
            </a:br>
            <a:r>
              <a:rPr lang="en">
                <a:solidFill>
                  <a:schemeClr val="lt1"/>
                </a:solidFill>
              </a:rPr>
              <a:t>Design Studio?</a:t>
            </a:r>
            <a:endParaRPr>
              <a:solidFill>
                <a:schemeClr val="lt1"/>
              </a:solidFill>
            </a:endParaRPr>
          </a:p>
        </p:txBody>
      </p:sp>
      <p:sp>
        <p:nvSpPr>
          <p:cNvPr id="533" name="Google Shape;533;p74"/>
          <p:cNvSpPr/>
          <p:nvPr/>
        </p:nvSpPr>
        <p:spPr>
          <a:xfrm>
            <a:off x="763300" y="4474150"/>
            <a:ext cx="387600" cy="3522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75" name="Shape 675"/>
        <p:cNvGrpSpPr/>
        <p:nvPr/>
      </p:nvGrpSpPr>
      <p:grpSpPr>
        <a:xfrm>
          <a:off x="0" y="0"/>
          <a:ext cx="0" cy="0"/>
          <a:chOff x="0" y="0"/>
          <a:chExt cx="0" cy="0"/>
        </a:xfrm>
      </p:grpSpPr>
      <p:sp>
        <p:nvSpPr>
          <p:cNvPr id="676" name="Google Shape;676;p92"/>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2"/>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2</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Prioritization</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cxnSp>
        <p:nvCxnSpPr>
          <p:cNvPr id="678" name="Google Shape;678;p92"/>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79" name="Google Shape;679;p92"/>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Helvetica Neue"/>
              <a:buChar char="●"/>
            </a:pPr>
            <a:r>
              <a:rPr lang="en" sz="1700">
                <a:solidFill>
                  <a:schemeClr val="dk1"/>
                </a:solidFill>
                <a:latin typeface="Helvetica Neue"/>
                <a:ea typeface="Helvetica Neue"/>
                <a:cs typeface="Helvetica Neue"/>
                <a:sym typeface="Helvetica Neue"/>
              </a:rPr>
              <a:t>Vote on which ideas to explore through sketching.</a:t>
            </a:r>
            <a:endParaRPr sz="17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b="1" sz="2400">
              <a:latin typeface="Helvetica Neue"/>
              <a:ea typeface="Helvetica Neue"/>
              <a:cs typeface="Helvetica Neue"/>
              <a:sym typeface="Helvetica Neue"/>
            </a:endParaRPr>
          </a:p>
        </p:txBody>
      </p:sp>
      <p:pic>
        <p:nvPicPr>
          <p:cNvPr descr="18F_logo.svg.png" id="680" name="Google Shape;680;p92"/>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81" name="Google Shape;681;p92"/>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85" name="Shape 685"/>
        <p:cNvGrpSpPr/>
        <p:nvPr/>
      </p:nvGrpSpPr>
      <p:grpSpPr>
        <a:xfrm>
          <a:off x="0" y="0"/>
          <a:ext cx="0" cy="0"/>
          <a:chOff x="0" y="0"/>
          <a:chExt cx="0" cy="0"/>
        </a:xfrm>
      </p:grpSpPr>
      <p:sp>
        <p:nvSpPr>
          <p:cNvPr id="686" name="Google Shape;686;p93"/>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Warm up!</a:t>
            </a:r>
            <a:endParaRPr>
              <a:solidFill>
                <a:schemeClr val="lt1"/>
              </a:solidFill>
            </a:endParaRPr>
          </a:p>
        </p:txBody>
      </p:sp>
      <p:sp>
        <p:nvSpPr>
          <p:cNvPr id="687" name="Google Shape;687;p93"/>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691" name="Shape 691"/>
        <p:cNvGrpSpPr/>
        <p:nvPr/>
      </p:nvGrpSpPr>
      <p:grpSpPr>
        <a:xfrm>
          <a:off x="0" y="0"/>
          <a:ext cx="0" cy="0"/>
          <a:chOff x="0" y="0"/>
          <a:chExt cx="0" cy="0"/>
        </a:xfrm>
      </p:grpSpPr>
      <p:sp>
        <p:nvSpPr>
          <p:cNvPr id="692" name="Google Shape;692;p94"/>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4"/>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3</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Sketch!</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cxnSp>
        <p:nvCxnSpPr>
          <p:cNvPr id="694" name="Google Shape;694;p94"/>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695" name="Google Shape;695;p94"/>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4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Do a quick warm up to get people comfortable with drawing and sharing their sketches over the screen</a:t>
            </a:r>
            <a:endParaRPr sz="1800">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a:latin typeface="Helvetica Neue"/>
                <a:ea typeface="Helvetica Neue"/>
                <a:cs typeface="Helvetica Neue"/>
                <a:sym typeface="Helvetica Neue"/>
              </a:rPr>
              <a:t>Sketch! </a:t>
            </a:r>
            <a:r>
              <a:rPr lang="en">
                <a:latin typeface="Helvetica Neue"/>
                <a:ea typeface="Helvetica Neue"/>
                <a:cs typeface="Helvetica Neue"/>
                <a:sym typeface="Helvetica Neue"/>
              </a:rPr>
              <a:t>(just one round today for time)</a:t>
            </a:r>
            <a:endParaRPr>
              <a:latin typeface="Helvetica Neue"/>
              <a:ea typeface="Helvetica Neue"/>
              <a:cs typeface="Helvetica Neue"/>
              <a:sym typeface="Helvetica Neue"/>
            </a:endParaRPr>
          </a:p>
          <a:p>
            <a:pPr indent="0" lvl="0" marL="45720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Font typeface="Helvetica Neue"/>
              <a:buChar char="●"/>
            </a:pPr>
            <a:r>
              <a:rPr lang="en" sz="1800">
                <a:latin typeface="Helvetica Neue"/>
                <a:ea typeface="Helvetica Neue"/>
                <a:cs typeface="Helvetica Neue"/>
                <a:sym typeface="Helvetica Neue"/>
              </a:rPr>
              <a:t>Share sketches with the group </a:t>
            </a:r>
            <a:endParaRPr sz="1800">
              <a:latin typeface="Helvetica Neue"/>
              <a:ea typeface="Helvetica Neue"/>
              <a:cs typeface="Helvetica Neue"/>
              <a:sym typeface="Helvetica Neue"/>
            </a:endParaRPr>
          </a:p>
          <a:p>
            <a:pPr indent="-317500" lvl="0" marL="457200" rtl="0" algn="l">
              <a:spcBef>
                <a:spcPts val="0"/>
              </a:spcBef>
              <a:spcAft>
                <a:spcPts val="0"/>
              </a:spcAft>
              <a:buClr>
                <a:srgbClr val="000000"/>
              </a:buClr>
              <a:buSzPts val="1400"/>
              <a:buFont typeface="Helvetica Neue"/>
              <a:buChar char="●"/>
            </a:pPr>
            <a:r>
              <a:rPr lang="en">
                <a:latin typeface="Helvetica Neue"/>
                <a:ea typeface="Helvetica Neue"/>
                <a:cs typeface="Helvetica Neue"/>
                <a:sym typeface="Helvetica Neue"/>
              </a:rPr>
              <a:t>Remote - hold up drawings to collected via screen captured </a:t>
            </a:r>
            <a:endParaRPr>
              <a:latin typeface="Helvetica Neue"/>
              <a:ea typeface="Helvetica Neue"/>
              <a:cs typeface="Helvetica Neue"/>
              <a:sym typeface="Helvetica Neue"/>
            </a:endParaRPr>
          </a:p>
          <a:p>
            <a:pPr indent="-317500" lvl="0" marL="457200" rtl="0" algn="l">
              <a:spcBef>
                <a:spcPts val="0"/>
              </a:spcBef>
              <a:spcAft>
                <a:spcPts val="0"/>
              </a:spcAft>
              <a:buClr>
                <a:srgbClr val="000000"/>
              </a:buClr>
              <a:buSzPts val="1400"/>
              <a:buFont typeface="Helvetica Neue"/>
              <a:buChar char="●"/>
            </a:pPr>
            <a:r>
              <a:rPr lang="en">
                <a:latin typeface="Helvetica Neue"/>
                <a:ea typeface="Helvetica Neue"/>
                <a:cs typeface="Helvetica Neue"/>
                <a:sym typeface="Helvetica Neue"/>
              </a:rPr>
              <a:t>In person - tack them on the wall</a:t>
            </a:r>
            <a:endParaRPr>
              <a:latin typeface="Helvetica Neue"/>
              <a:ea typeface="Helvetica Neue"/>
              <a:cs typeface="Helvetica Neue"/>
              <a:sym typeface="Helvetica Neue"/>
            </a:endParaRPr>
          </a:p>
          <a:p>
            <a:pPr indent="0" lvl="0" marL="0" rtl="0" algn="l">
              <a:spcBef>
                <a:spcPts val="0"/>
              </a:spcBef>
              <a:spcAft>
                <a:spcPts val="0"/>
              </a:spcAft>
              <a:buNone/>
            </a:pPr>
            <a:r>
              <a:t/>
            </a:r>
            <a:endParaRPr b="1">
              <a:latin typeface="Helvetica Neue"/>
              <a:ea typeface="Helvetica Neue"/>
              <a:cs typeface="Helvetica Neue"/>
              <a:sym typeface="Helvetica Neue"/>
            </a:endParaRPr>
          </a:p>
          <a:p>
            <a:pPr indent="0" lvl="0" marL="0" rtl="0" algn="l">
              <a:spcBef>
                <a:spcPts val="0"/>
              </a:spcBef>
              <a:spcAft>
                <a:spcPts val="0"/>
              </a:spcAft>
              <a:buNone/>
            </a:pPr>
            <a:r>
              <a:t/>
            </a:r>
            <a:endParaRPr/>
          </a:p>
        </p:txBody>
      </p:sp>
      <p:pic>
        <p:nvPicPr>
          <p:cNvPr descr="18F_logo.svg.png" id="696" name="Google Shape;696;p94"/>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697" name="Google Shape;697;p94"/>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701" name="Shape 701"/>
        <p:cNvGrpSpPr/>
        <p:nvPr/>
      </p:nvGrpSpPr>
      <p:grpSpPr>
        <a:xfrm>
          <a:off x="0" y="0"/>
          <a:ext cx="0" cy="0"/>
          <a:chOff x="0" y="0"/>
          <a:chExt cx="0" cy="0"/>
        </a:xfrm>
      </p:grpSpPr>
      <p:sp>
        <p:nvSpPr>
          <p:cNvPr id="702" name="Google Shape;702;p95"/>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5"/>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u="sng">
                <a:solidFill>
                  <a:schemeClr val="dk1"/>
                </a:solidFill>
              </a:rPr>
              <a:t>4</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Discussion </a:t>
            </a:r>
            <a:br>
              <a:rPr lang="en" sz="3000">
                <a:solidFill>
                  <a:schemeClr val="dk1"/>
                </a:solidFill>
              </a:rPr>
            </a:br>
            <a:r>
              <a:rPr lang="en" sz="3000">
                <a:solidFill>
                  <a:schemeClr val="dk1"/>
                </a:solidFill>
              </a:rPr>
              <a:t>and wrap up </a:t>
            </a:r>
            <a:endParaRPr b="0" sz="3000">
              <a:solidFill>
                <a:schemeClr val="dk1"/>
              </a:solidFill>
              <a:latin typeface="Arial"/>
              <a:ea typeface="Arial"/>
              <a:cs typeface="Arial"/>
              <a:sym typeface="Arial"/>
            </a:endParaRPr>
          </a:p>
          <a:p>
            <a:pPr indent="0" lvl="0" marL="0" rtl="0" algn="l">
              <a:spcBef>
                <a:spcPts val="0"/>
              </a:spcBef>
              <a:spcAft>
                <a:spcPts val="0"/>
              </a:spcAft>
              <a:buNone/>
            </a:pPr>
            <a:r>
              <a:t/>
            </a:r>
            <a:endParaRPr sz="3000">
              <a:solidFill>
                <a:schemeClr val="dk1"/>
              </a:solidFill>
            </a:endParaRPr>
          </a:p>
        </p:txBody>
      </p:sp>
      <p:cxnSp>
        <p:nvCxnSpPr>
          <p:cNvPr id="704" name="Google Shape;704;p95"/>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705" name="Google Shape;705;p95"/>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strike="sngStrike">
                <a:latin typeface="Helvetica Neue"/>
                <a:ea typeface="Helvetica Neue"/>
                <a:cs typeface="Helvetica Neue"/>
                <a:sym typeface="Helvetica Neue"/>
              </a:rPr>
              <a:t>Present [&lt;2 min per person]</a:t>
            </a:r>
            <a:endParaRPr sz="1800" strike="sngStrike">
              <a:latin typeface="Helvetica Neue"/>
              <a:ea typeface="Helvetica Neue"/>
              <a:cs typeface="Helvetica Neue"/>
              <a:sym typeface="Helvetica Neue"/>
            </a:endParaRPr>
          </a:p>
          <a:p>
            <a:pPr indent="-342900" lvl="0" marL="457200" rtl="0" algn="l">
              <a:spcBef>
                <a:spcPts val="0"/>
              </a:spcBef>
              <a:spcAft>
                <a:spcPts val="0"/>
              </a:spcAft>
              <a:buClr>
                <a:srgbClr val="000000"/>
              </a:buClr>
              <a:buSzPts val="1800"/>
              <a:buChar char="●"/>
            </a:pPr>
            <a:r>
              <a:rPr lang="en" sz="1800" strike="sngStrike">
                <a:latin typeface="Helvetica Neue"/>
                <a:ea typeface="Helvetica Neue"/>
                <a:cs typeface="Helvetica Neue"/>
                <a:sym typeface="Helvetica Neue"/>
              </a:rPr>
              <a:t>Questions [&lt;1 min per person]</a:t>
            </a:r>
            <a:endParaRPr sz="1800" strike="sngStrike">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sz="1800">
                <a:latin typeface="Helvetica Neue"/>
                <a:ea typeface="Helvetica Neue"/>
                <a:cs typeface="Helvetica Neue"/>
                <a:sym typeface="Helvetica Neue"/>
              </a:rPr>
              <a:t>For the sake of time we’re going to vote on sketches to discuss</a:t>
            </a:r>
            <a:endParaRPr sz="1800">
              <a:latin typeface="Helvetica Neue"/>
              <a:ea typeface="Helvetica Neue"/>
              <a:cs typeface="Helvetica Neue"/>
              <a:sym typeface="Helvetica Neue"/>
            </a:endParaRPr>
          </a:p>
        </p:txBody>
      </p:sp>
      <p:pic>
        <p:nvPicPr>
          <p:cNvPr descr="18F_logo.svg.png" id="706" name="Google Shape;706;p95"/>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707" name="Google Shape;707;p95"/>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711" name="Shape 711"/>
        <p:cNvGrpSpPr/>
        <p:nvPr/>
      </p:nvGrpSpPr>
      <p:grpSpPr>
        <a:xfrm>
          <a:off x="0" y="0"/>
          <a:ext cx="0" cy="0"/>
          <a:chOff x="0" y="0"/>
          <a:chExt cx="0" cy="0"/>
        </a:xfrm>
      </p:grpSpPr>
      <p:sp>
        <p:nvSpPr>
          <p:cNvPr id="712" name="Google Shape;712;p9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Thank you!</a:t>
            </a:r>
            <a:endParaRPr>
              <a:solidFill>
                <a:schemeClr val="lt1"/>
              </a:solidFill>
            </a:endParaRPr>
          </a:p>
        </p:txBody>
      </p:sp>
      <p:sp>
        <p:nvSpPr>
          <p:cNvPr id="713" name="Google Shape;713;p96"/>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304A"/>
        </a:solidFill>
      </p:bgPr>
    </p:bg>
    <p:spTree>
      <p:nvGrpSpPr>
        <p:cNvPr id="717" name="Shape 717"/>
        <p:cNvGrpSpPr/>
        <p:nvPr/>
      </p:nvGrpSpPr>
      <p:grpSpPr>
        <a:xfrm>
          <a:off x="0" y="0"/>
          <a:ext cx="0" cy="0"/>
          <a:chOff x="0" y="0"/>
          <a:chExt cx="0" cy="0"/>
        </a:xfrm>
      </p:grpSpPr>
      <p:sp>
        <p:nvSpPr>
          <p:cNvPr id="718" name="Google Shape;718;p97"/>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97"/>
          <p:cNvSpPr txBox="1"/>
          <p:nvPr>
            <p:ph idx="4294967295" type="ctrTitle"/>
          </p:nvPr>
        </p:nvSpPr>
        <p:spPr>
          <a:xfrm>
            <a:off x="718450" y="730675"/>
            <a:ext cx="3578400" cy="21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000">
                <a:latin typeface="Helvetica Neue"/>
                <a:ea typeface="Helvetica Neue"/>
                <a:cs typeface="Helvetica Neue"/>
                <a:sym typeface="Helvetica Neue"/>
              </a:rPr>
              <a:t>More on</a:t>
            </a:r>
            <a:endParaRPr b="1" sz="5000">
              <a:latin typeface="Helvetica Neue"/>
              <a:ea typeface="Helvetica Neue"/>
              <a:cs typeface="Helvetica Neue"/>
              <a:sym typeface="Helvetica Neue"/>
            </a:endParaRPr>
          </a:p>
          <a:p>
            <a:pPr indent="0" lvl="0" marL="0" rtl="0" algn="l">
              <a:spcBef>
                <a:spcPts val="0"/>
              </a:spcBef>
              <a:spcAft>
                <a:spcPts val="0"/>
              </a:spcAft>
              <a:buNone/>
            </a:pPr>
            <a:r>
              <a:rPr b="1" lang="en" sz="5000">
                <a:latin typeface="Helvetica Neue"/>
                <a:ea typeface="Helvetica Neue"/>
                <a:cs typeface="Helvetica Neue"/>
                <a:sym typeface="Helvetica Neue"/>
              </a:rPr>
              <a:t>methods</a:t>
            </a:r>
            <a:r>
              <a:rPr b="1" lang="en" sz="5000">
                <a:solidFill>
                  <a:srgbClr val="00CFFF"/>
                </a:solidFill>
                <a:latin typeface="Helvetica Neue"/>
                <a:ea typeface="Helvetica Neue"/>
                <a:cs typeface="Helvetica Neue"/>
                <a:sym typeface="Helvetica Neue"/>
              </a:rPr>
              <a:t> </a:t>
            </a:r>
            <a:endParaRPr sz="4800">
              <a:solidFill>
                <a:srgbClr val="000000"/>
              </a:solidFill>
            </a:endParaRPr>
          </a:p>
        </p:txBody>
      </p:sp>
      <p:sp>
        <p:nvSpPr>
          <p:cNvPr id="720" name="Google Shape;720;p97"/>
          <p:cNvSpPr txBox="1"/>
          <p:nvPr>
            <p:ph idx="1" type="body"/>
          </p:nvPr>
        </p:nvSpPr>
        <p:spPr>
          <a:xfrm>
            <a:off x="442349" y="584900"/>
            <a:ext cx="7813200" cy="418200"/>
          </a:xfrm>
          <a:prstGeom prst="rect">
            <a:avLst/>
          </a:prstGeom>
          <a:noFill/>
          <a:ln>
            <a:noFill/>
          </a:ln>
        </p:spPr>
        <p:txBody>
          <a:bodyPr anchorCtr="0" anchor="t" bIns="19050" lIns="19050" spcFirstLastPara="1" rIns="19050" wrap="square" tIns="19050">
            <a:noAutofit/>
          </a:bodyPr>
          <a:lstStyle/>
          <a:p>
            <a:pPr indent="0" lvl="0" marL="0" marR="0" rtl="0" algn="l">
              <a:lnSpc>
                <a:spcPct val="100000"/>
              </a:lnSpc>
              <a:spcBef>
                <a:spcPts val="0"/>
              </a:spcBef>
              <a:spcAft>
                <a:spcPts val="0"/>
              </a:spcAft>
              <a:buClr>
                <a:srgbClr val="00CFFF"/>
              </a:buClr>
              <a:buFont typeface="Helvetica Neue"/>
              <a:buNone/>
            </a:pPr>
            <a:r>
              <a:t/>
            </a:r>
            <a:endParaRPr sz="5000">
              <a:solidFill>
                <a:srgbClr val="00CFFF"/>
              </a:solidFill>
            </a:endParaRPr>
          </a:p>
          <a:p>
            <a:pPr indent="0" lvl="0" marL="0" marR="0" rtl="0" algn="l">
              <a:lnSpc>
                <a:spcPct val="100000"/>
              </a:lnSpc>
              <a:spcBef>
                <a:spcPts val="0"/>
              </a:spcBef>
              <a:spcAft>
                <a:spcPts val="0"/>
              </a:spcAft>
              <a:buNone/>
            </a:pPr>
            <a:r>
              <a:t/>
            </a:r>
            <a:endParaRPr sz="1800">
              <a:solidFill>
                <a:srgbClr val="00CFFF"/>
              </a:solidFill>
            </a:endParaRPr>
          </a:p>
        </p:txBody>
      </p:sp>
      <p:sp>
        <p:nvSpPr>
          <p:cNvPr id="721" name="Google Shape;721;p97"/>
          <p:cNvSpPr/>
          <p:nvPr/>
        </p:nvSpPr>
        <p:spPr>
          <a:xfrm>
            <a:off x="9144000" y="6700"/>
            <a:ext cx="5488500" cy="4774800"/>
          </a:xfrm>
          <a:prstGeom prst="rect">
            <a:avLst/>
          </a:prstGeom>
          <a:solidFill>
            <a:srgbClr val="FFFFFF">
              <a:alpha val="42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97"/>
          <p:cNvSpPr txBox="1"/>
          <p:nvPr>
            <p:ph idx="2" type="body"/>
          </p:nvPr>
        </p:nvSpPr>
        <p:spPr>
          <a:xfrm>
            <a:off x="842675" y="2986500"/>
            <a:ext cx="3296400" cy="1498500"/>
          </a:xfrm>
          <a:prstGeom prst="rect">
            <a:avLst/>
          </a:prstGeom>
          <a:noFill/>
          <a:ln>
            <a:noFill/>
          </a:ln>
        </p:spPr>
        <p:txBody>
          <a:bodyPr anchorCtr="0" anchor="t" bIns="19050" lIns="19050" spcFirstLastPara="1" rIns="19050" wrap="square" tIns="19050">
            <a:noAutofit/>
          </a:bodyPr>
          <a:lstStyle/>
          <a:p>
            <a:pPr indent="0" lvl="0" marL="0" marR="0" rtl="0" algn="l">
              <a:lnSpc>
                <a:spcPct val="200000"/>
              </a:lnSpc>
              <a:spcBef>
                <a:spcPts val="900"/>
              </a:spcBef>
              <a:spcAft>
                <a:spcPts val="0"/>
              </a:spcAft>
              <a:buNone/>
            </a:pPr>
            <a:r>
              <a:rPr b="0" lang="en" sz="1200">
                <a:solidFill>
                  <a:srgbClr val="046B99"/>
                </a:solidFill>
                <a:uFill>
                  <a:noFill/>
                </a:uFill>
                <a:hlinkClick r:id="rId3"/>
              </a:rPr>
              <a:t>https://methods.18f.gov/</a:t>
            </a:r>
            <a:endParaRPr b="0" sz="1200">
              <a:solidFill>
                <a:srgbClr val="046B99"/>
              </a:solidFill>
            </a:endParaRPr>
          </a:p>
          <a:p>
            <a:pPr indent="0" lvl="0" marL="0" marR="0" rtl="0" algn="l">
              <a:lnSpc>
                <a:spcPct val="200000"/>
              </a:lnSpc>
              <a:spcBef>
                <a:spcPts val="900"/>
              </a:spcBef>
              <a:spcAft>
                <a:spcPts val="0"/>
              </a:spcAft>
              <a:buNone/>
            </a:pPr>
            <a:r>
              <a:rPr b="0" lang="en" sz="1200">
                <a:solidFill>
                  <a:srgbClr val="046B99"/>
                </a:solidFill>
                <a:uFill>
                  <a:noFill/>
                </a:uFill>
                <a:hlinkClick r:id="rId4"/>
              </a:rPr>
              <a:t>https://github.com/18F/methods</a:t>
            </a:r>
            <a:endParaRPr b="0" sz="1200">
              <a:solidFill>
                <a:srgbClr val="046B99"/>
              </a:solidFill>
            </a:endParaRPr>
          </a:p>
          <a:p>
            <a:pPr indent="0" lvl="0" marL="0" marR="0" rtl="0" algn="l">
              <a:lnSpc>
                <a:spcPct val="200000"/>
              </a:lnSpc>
              <a:spcBef>
                <a:spcPts val="900"/>
              </a:spcBef>
              <a:spcAft>
                <a:spcPts val="0"/>
              </a:spcAft>
              <a:buNone/>
            </a:pPr>
            <a:r>
              <a:rPr b="0" lang="en" sz="1200">
                <a:solidFill>
                  <a:srgbClr val="046B99"/>
                </a:solidFill>
              </a:rPr>
              <a:t>TTS slack: #18F-methods</a:t>
            </a:r>
            <a:endParaRPr b="0" sz="1200">
              <a:solidFill>
                <a:srgbClr val="046B99"/>
              </a:solidFill>
            </a:endParaRPr>
          </a:p>
        </p:txBody>
      </p:sp>
      <p:cxnSp>
        <p:nvCxnSpPr>
          <p:cNvPr id="723" name="Google Shape;723;p97"/>
          <p:cNvCxnSpPr/>
          <p:nvPr/>
        </p:nvCxnSpPr>
        <p:spPr>
          <a:xfrm>
            <a:off x="718450" y="778775"/>
            <a:ext cx="3296400" cy="0"/>
          </a:xfrm>
          <a:prstGeom prst="straightConnector1">
            <a:avLst/>
          </a:prstGeom>
          <a:noFill/>
          <a:ln cap="flat" cmpd="sng" w="76200">
            <a:solidFill>
              <a:srgbClr val="1C304A"/>
            </a:solidFill>
            <a:prstDash val="solid"/>
            <a:round/>
            <a:headEnd len="med" w="med" type="none"/>
            <a:tailEnd len="med" w="med" type="none"/>
          </a:ln>
        </p:spPr>
      </p:cxnSp>
      <p:sp>
        <p:nvSpPr>
          <p:cNvPr id="724" name="Google Shape;724;p97"/>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37" name="Shape 537"/>
        <p:cNvGrpSpPr/>
        <p:nvPr/>
      </p:nvGrpSpPr>
      <p:grpSpPr>
        <a:xfrm>
          <a:off x="0" y="0"/>
          <a:ext cx="0" cy="0"/>
          <a:chOff x="0" y="0"/>
          <a:chExt cx="0" cy="0"/>
        </a:xfrm>
      </p:grpSpPr>
      <p:sp>
        <p:nvSpPr>
          <p:cNvPr id="538" name="Google Shape;538;p75"/>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539" name="Google Shape;539;p75"/>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Design Studio</a:t>
            </a:r>
            <a:endParaRPr sz="4800">
              <a:solidFill>
                <a:srgbClr val="000000"/>
              </a:solidFill>
            </a:endParaRPr>
          </a:p>
        </p:txBody>
      </p:sp>
      <p:sp>
        <p:nvSpPr>
          <p:cNvPr id="540" name="Google Shape;540;p75"/>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2000"/>
              <a:t>Official 18F description:</a:t>
            </a:r>
            <a:br>
              <a:rPr lang="en" sz="2000"/>
            </a:br>
            <a:br>
              <a:rPr lang="en" sz="2000"/>
            </a:br>
            <a:r>
              <a:rPr lang="en" sz="2000"/>
              <a:t>“An illustration-based way </a:t>
            </a:r>
            <a:br>
              <a:rPr lang="en" sz="2000"/>
            </a:br>
            <a:r>
              <a:rPr lang="en" sz="2000"/>
              <a:t>to facilitate communication </a:t>
            </a:r>
            <a:br>
              <a:rPr lang="en" sz="2000"/>
            </a:br>
            <a:r>
              <a:rPr lang="en" sz="2000"/>
              <a:t>(and brainstorming) between </a:t>
            </a:r>
            <a:br>
              <a:rPr lang="en" sz="2000"/>
            </a:br>
            <a:r>
              <a:rPr lang="en" sz="2000"/>
              <a:t>a project team and stakeholders.”</a:t>
            </a:r>
            <a:endParaRPr sz="2000"/>
          </a:p>
        </p:txBody>
      </p:sp>
      <p:cxnSp>
        <p:nvCxnSpPr>
          <p:cNvPr id="541" name="Google Shape;541;p75"/>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pic>
        <p:nvPicPr>
          <p:cNvPr descr="18F_logo.svg.png" id="542" name="Google Shape;542;p75"/>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43" name="Google Shape;543;p75"/>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47" name="Shape 547"/>
        <p:cNvGrpSpPr/>
        <p:nvPr/>
      </p:nvGrpSpPr>
      <p:grpSpPr>
        <a:xfrm>
          <a:off x="0" y="0"/>
          <a:ext cx="0" cy="0"/>
          <a:chOff x="0" y="0"/>
          <a:chExt cx="0" cy="0"/>
        </a:xfrm>
      </p:grpSpPr>
      <p:sp>
        <p:nvSpPr>
          <p:cNvPr id="548" name="Google Shape;548;p76"/>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6"/>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What’s it good for?</a:t>
            </a:r>
            <a:endParaRPr sz="4800">
              <a:solidFill>
                <a:srgbClr val="000000"/>
              </a:solidFill>
            </a:endParaRPr>
          </a:p>
        </p:txBody>
      </p:sp>
      <p:cxnSp>
        <p:nvCxnSpPr>
          <p:cNvPr id="550" name="Google Shape;550;p76"/>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551" name="Google Shape;551;p76"/>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a:p>
            <a:pPr indent="0" lvl="0" marL="457200" rtl="0" algn="l">
              <a:lnSpc>
                <a:spcPct val="115000"/>
              </a:lnSpc>
              <a:spcBef>
                <a:spcPts val="0"/>
              </a:spcBef>
              <a:spcAft>
                <a:spcPts val="0"/>
              </a:spcAft>
              <a:buNone/>
            </a:pPr>
            <a:r>
              <a:rPr lang="en" sz="2000">
                <a:solidFill>
                  <a:schemeClr val="dk1"/>
                </a:solidFill>
              </a:rPr>
              <a:t>To create a shared understanding and appreciation of design problems confronting the project team.</a:t>
            </a:r>
            <a:br>
              <a:rPr lang="en" sz="2000">
                <a:solidFill>
                  <a:schemeClr val="dk1"/>
                </a:solidFill>
              </a:rPr>
            </a:br>
            <a:br>
              <a:rPr lang="en" sz="2000">
                <a:solidFill>
                  <a:schemeClr val="dk1"/>
                </a:solidFill>
              </a:rPr>
            </a:br>
            <a:r>
              <a:rPr lang="en" sz="2000">
                <a:solidFill>
                  <a:schemeClr val="dk1"/>
                </a:solidFill>
              </a:rPr>
              <a:t>To generate a range of possibilities for how to solve a design problem.</a:t>
            </a:r>
            <a:endParaRPr sz="2000">
              <a:solidFill>
                <a:schemeClr val="dk1"/>
              </a:solidFill>
            </a:endParaRPr>
          </a:p>
          <a:p>
            <a:pPr indent="0" lvl="0" marL="0" rtl="0" algn="l">
              <a:spcBef>
                <a:spcPts val="0"/>
              </a:spcBef>
              <a:spcAft>
                <a:spcPts val="0"/>
              </a:spcAft>
              <a:buNone/>
            </a:pPr>
            <a:r>
              <a:t/>
            </a:r>
            <a:endParaRPr/>
          </a:p>
        </p:txBody>
      </p:sp>
      <p:pic>
        <p:nvPicPr>
          <p:cNvPr descr="18F_logo.svg.png" id="552" name="Google Shape;552;p76"/>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53" name="Google Shape;553;p76"/>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57" name="Shape 557"/>
        <p:cNvGrpSpPr/>
        <p:nvPr/>
      </p:nvGrpSpPr>
      <p:grpSpPr>
        <a:xfrm>
          <a:off x="0" y="0"/>
          <a:ext cx="0" cy="0"/>
          <a:chOff x="0" y="0"/>
          <a:chExt cx="0" cy="0"/>
        </a:xfrm>
      </p:grpSpPr>
      <p:sp>
        <p:nvSpPr>
          <p:cNvPr id="558" name="Google Shape;558;p77"/>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7"/>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What is</a:t>
            </a:r>
            <a:r>
              <a:rPr lang="en" sz="4800">
                <a:solidFill>
                  <a:srgbClr val="50A748"/>
                </a:solidFill>
              </a:rPr>
              <a:t>n’t</a:t>
            </a:r>
            <a:r>
              <a:rPr lang="en" sz="4800">
                <a:solidFill>
                  <a:srgbClr val="000000"/>
                </a:solidFill>
              </a:rPr>
              <a:t> it good for?</a:t>
            </a:r>
            <a:endParaRPr sz="4800">
              <a:solidFill>
                <a:srgbClr val="000000"/>
              </a:solidFill>
            </a:endParaRPr>
          </a:p>
        </p:txBody>
      </p:sp>
      <p:cxnSp>
        <p:nvCxnSpPr>
          <p:cNvPr id="560" name="Google Shape;560;p77"/>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561" name="Google Shape;561;p77"/>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457200" rtl="0" algn="l">
              <a:lnSpc>
                <a:spcPct val="115000"/>
              </a:lnSpc>
              <a:spcBef>
                <a:spcPts val="0"/>
              </a:spcBef>
              <a:spcAft>
                <a:spcPts val="0"/>
              </a:spcAft>
              <a:buNone/>
            </a:pPr>
            <a:r>
              <a:rPr lang="en" sz="2000">
                <a:solidFill>
                  <a:schemeClr val="dk1"/>
                </a:solidFill>
              </a:rPr>
              <a:t>Not for - creating a highly detailed pixel perfect design.</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a:p>
            <a:pPr indent="0" lvl="0" marL="457200" rtl="0" algn="l">
              <a:lnSpc>
                <a:spcPct val="115000"/>
              </a:lnSpc>
              <a:spcBef>
                <a:spcPts val="0"/>
              </a:spcBef>
              <a:spcAft>
                <a:spcPts val="0"/>
              </a:spcAft>
              <a:buNone/>
            </a:pPr>
            <a:r>
              <a:rPr lang="en" sz="2000">
                <a:solidFill>
                  <a:schemeClr val="dk1"/>
                </a:solidFill>
              </a:rPr>
              <a:t>Not for - final decision making on what to build</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a:p>
            <a:pPr indent="0" lvl="0" marL="457200" rtl="0" algn="l">
              <a:lnSpc>
                <a:spcPct val="115000"/>
              </a:lnSpc>
              <a:spcBef>
                <a:spcPts val="0"/>
              </a:spcBef>
              <a:spcAft>
                <a:spcPts val="0"/>
              </a:spcAft>
              <a:buNone/>
            </a:pPr>
            <a:r>
              <a:rPr lang="en" sz="2000">
                <a:solidFill>
                  <a:schemeClr val="dk1"/>
                </a:solidFill>
              </a:rPr>
              <a:t>Not for - A detailed review of existing experiences provided either by direct competitors or by related agencies or services.</a:t>
            </a:r>
            <a:endParaRPr sz="20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pic>
        <p:nvPicPr>
          <p:cNvPr descr="18F_logo.svg.png" id="562" name="Google Shape;562;p77"/>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63" name="Google Shape;563;p77"/>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67" name="Shape 567"/>
        <p:cNvGrpSpPr/>
        <p:nvPr/>
      </p:nvGrpSpPr>
      <p:grpSpPr>
        <a:xfrm>
          <a:off x="0" y="0"/>
          <a:ext cx="0" cy="0"/>
          <a:chOff x="0" y="0"/>
          <a:chExt cx="0" cy="0"/>
        </a:xfrm>
      </p:grpSpPr>
      <p:sp>
        <p:nvSpPr>
          <p:cNvPr id="568" name="Google Shape;568;p7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How do you do it?</a:t>
            </a:r>
            <a:endParaRPr>
              <a:solidFill>
                <a:schemeClr val="lt1"/>
              </a:solidFill>
            </a:endParaRPr>
          </a:p>
        </p:txBody>
      </p:sp>
      <p:sp>
        <p:nvSpPr>
          <p:cNvPr id="569" name="Google Shape;569;p78"/>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73" name="Shape 573"/>
        <p:cNvGrpSpPr/>
        <p:nvPr/>
      </p:nvGrpSpPr>
      <p:grpSpPr>
        <a:xfrm>
          <a:off x="0" y="0"/>
          <a:ext cx="0" cy="0"/>
          <a:chOff x="0" y="0"/>
          <a:chExt cx="0" cy="0"/>
        </a:xfrm>
      </p:grpSpPr>
      <p:sp>
        <p:nvSpPr>
          <p:cNvPr id="574" name="Google Shape;574;p79"/>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9"/>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000000"/>
                </a:solidFill>
              </a:rPr>
              <a:t>Process Overview</a:t>
            </a:r>
            <a:endParaRPr sz="4800">
              <a:solidFill>
                <a:srgbClr val="000000"/>
              </a:solidFill>
            </a:endParaRPr>
          </a:p>
        </p:txBody>
      </p:sp>
      <p:cxnSp>
        <p:nvCxnSpPr>
          <p:cNvPr id="576" name="Google Shape;576;p79"/>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577" name="Google Shape;577;p79"/>
          <p:cNvSpPr/>
          <p:nvPr/>
        </p:nvSpPr>
        <p:spPr>
          <a:xfrm>
            <a:off x="4513075" y="214825"/>
            <a:ext cx="4389300" cy="4686000"/>
          </a:xfrm>
          <a:prstGeom prst="rect">
            <a:avLst/>
          </a:prstGeom>
          <a:solidFill>
            <a:srgbClr val="F1F1F1"/>
          </a:solid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Font typeface="Helvetica Neue"/>
              <a:buAutoNum type="arabicPeriod"/>
            </a:pPr>
            <a:r>
              <a:rPr b="1" lang="en" sz="2400">
                <a:latin typeface="Helvetica Neue"/>
                <a:ea typeface="Helvetica Neue"/>
                <a:cs typeface="Helvetica Neue"/>
                <a:sym typeface="Helvetica Neue"/>
              </a:rPr>
              <a:t>Review research </a:t>
            </a:r>
            <a:br>
              <a:rPr b="1" lang="en" sz="2400">
                <a:latin typeface="Helvetica Neue"/>
                <a:ea typeface="Helvetica Neue"/>
                <a:cs typeface="Helvetica Neue"/>
                <a:sym typeface="Helvetica Neue"/>
              </a:rPr>
            </a:br>
            <a:r>
              <a:rPr b="1" lang="en" sz="2400">
                <a:latin typeface="Helvetica Neue"/>
                <a:ea typeface="Helvetica Neue"/>
                <a:cs typeface="Helvetica Neue"/>
                <a:sym typeface="Helvetica Neue"/>
              </a:rPr>
              <a:t>&amp; hypotheses</a:t>
            </a:r>
            <a:endParaRPr b="1" sz="2400">
              <a:latin typeface="Helvetica Neue"/>
              <a:ea typeface="Helvetica Neue"/>
              <a:cs typeface="Helvetica Neue"/>
              <a:sym typeface="Helvetica Neue"/>
            </a:endParaRPr>
          </a:p>
          <a:p>
            <a:pPr indent="-381000" lvl="0" marL="457200" rtl="0" algn="l">
              <a:lnSpc>
                <a:spcPct val="115000"/>
              </a:lnSpc>
              <a:spcBef>
                <a:spcPts val="0"/>
              </a:spcBef>
              <a:spcAft>
                <a:spcPts val="0"/>
              </a:spcAft>
              <a:buSzPts val="2400"/>
              <a:buFont typeface="Helvetica Neue"/>
              <a:buAutoNum type="arabicPeriod"/>
            </a:pPr>
            <a:r>
              <a:rPr b="1" lang="en" sz="2400">
                <a:latin typeface="Helvetica Neue"/>
                <a:ea typeface="Helvetica Neue"/>
                <a:cs typeface="Helvetica Neue"/>
                <a:sym typeface="Helvetica Neue"/>
              </a:rPr>
              <a:t>Prioritization</a:t>
            </a:r>
            <a:endParaRPr b="1" sz="2400">
              <a:latin typeface="Helvetica Neue"/>
              <a:ea typeface="Helvetica Neue"/>
              <a:cs typeface="Helvetica Neue"/>
              <a:sym typeface="Helvetica Neue"/>
            </a:endParaRPr>
          </a:p>
          <a:p>
            <a:pPr indent="-381000" lvl="0" marL="457200" rtl="0" algn="l">
              <a:lnSpc>
                <a:spcPct val="115000"/>
              </a:lnSpc>
              <a:spcBef>
                <a:spcPts val="0"/>
              </a:spcBef>
              <a:spcAft>
                <a:spcPts val="0"/>
              </a:spcAft>
              <a:buSzPts val="2400"/>
              <a:buFont typeface="Helvetica Neue"/>
              <a:buAutoNum type="arabicPeriod"/>
            </a:pPr>
            <a:r>
              <a:rPr b="1" lang="en" sz="2400">
                <a:latin typeface="Helvetica Neue"/>
                <a:ea typeface="Helvetica Neue"/>
                <a:cs typeface="Helvetica Neue"/>
                <a:sym typeface="Helvetica Neue"/>
              </a:rPr>
              <a:t>Sketch!</a:t>
            </a:r>
            <a:endParaRPr b="1" sz="24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latin typeface="Helvetica Neue"/>
              <a:ea typeface="Helvetica Neue"/>
              <a:cs typeface="Helvetica Neue"/>
              <a:sym typeface="Helvetica Neue"/>
            </a:endParaRPr>
          </a:p>
          <a:p>
            <a:pPr indent="-381000" lvl="0" marL="457200" rtl="0" algn="l">
              <a:lnSpc>
                <a:spcPct val="115000"/>
              </a:lnSpc>
              <a:spcBef>
                <a:spcPts val="0"/>
              </a:spcBef>
              <a:spcAft>
                <a:spcPts val="0"/>
              </a:spcAft>
              <a:buSzPts val="2400"/>
              <a:buFont typeface="Helvetica Neue"/>
              <a:buAutoNum type="arabicPeriod"/>
            </a:pPr>
            <a:r>
              <a:rPr b="1" lang="en" sz="2400">
                <a:latin typeface="Helvetica Neue"/>
                <a:ea typeface="Helvetica Neue"/>
                <a:cs typeface="Helvetica Neue"/>
                <a:sym typeface="Helvetica Neue"/>
              </a:rPr>
              <a:t>Discussion and wrap up </a:t>
            </a:r>
            <a:endParaRPr/>
          </a:p>
        </p:txBody>
      </p:sp>
      <p:pic>
        <p:nvPicPr>
          <p:cNvPr descr="18F_logo.svg.png" id="578" name="Google Shape;578;p79"/>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79" name="Google Shape;579;p79"/>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83" name="Shape 583"/>
        <p:cNvGrpSpPr/>
        <p:nvPr/>
      </p:nvGrpSpPr>
      <p:grpSpPr>
        <a:xfrm>
          <a:off x="0" y="0"/>
          <a:ext cx="0" cy="0"/>
          <a:chOff x="0" y="0"/>
          <a:chExt cx="0" cy="0"/>
        </a:xfrm>
      </p:grpSpPr>
      <p:sp>
        <p:nvSpPr>
          <p:cNvPr id="584" name="Google Shape;584;p80"/>
          <p:cNvSpPr/>
          <p:nvPr/>
        </p:nvSpPr>
        <p:spPr>
          <a:xfrm>
            <a:off x="765350" y="4525000"/>
            <a:ext cx="369300" cy="268500"/>
          </a:xfrm>
          <a:prstGeom prst="rect">
            <a:avLst/>
          </a:prstGeom>
          <a:solidFill>
            <a:srgbClr val="50A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0"/>
          <p:cNvSpPr txBox="1"/>
          <p:nvPr>
            <p:ph type="ctrTitle"/>
          </p:nvPr>
        </p:nvSpPr>
        <p:spPr>
          <a:xfrm>
            <a:off x="712850" y="536207"/>
            <a:ext cx="7386600" cy="3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Prep: </a:t>
            </a:r>
            <a:br>
              <a:rPr lang="en" sz="3000">
                <a:solidFill>
                  <a:schemeClr val="lt1"/>
                </a:solidFill>
              </a:rPr>
            </a:br>
            <a:r>
              <a:rPr lang="en" sz="3000">
                <a:solidFill>
                  <a:schemeClr val="dk1"/>
                </a:solidFill>
              </a:rPr>
              <a:t>Process Overview</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rPr lang="en" sz="2000">
                <a:solidFill>
                  <a:schemeClr val="lt1"/>
                </a:solidFill>
              </a:rPr>
              <a:t>In a perfect world two people co-facilitate</a:t>
            </a:r>
            <a:endParaRPr sz="2000">
              <a:solidFill>
                <a:schemeClr val="lt1"/>
              </a:solidFill>
            </a:endParaRPr>
          </a:p>
          <a:p>
            <a:pPr indent="-342900" lvl="0" marL="457200" rtl="0" algn="l">
              <a:spcBef>
                <a:spcPts val="0"/>
              </a:spcBef>
              <a:spcAft>
                <a:spcPts val="0"/>
              </a:spcAft>
              <a:buClr>
                <a:schemeClr val="lt1"/>
              </a:buClr>
              <a:buSzPts val="1800"/>
              <a:buChar char="●"/>
            </a:pPr>
            <a:r>
              <a:rPr b="0" lang="en" sz="1800">
                <a:solidFill>
                  <a:schemeClr val="lt1"/>
                </a:solidFill>
              </a:rPr>
              <a:t>One person leads the process</a:t>
            </a:r>
            <a:endParaRPr b="0" sz="1800">
              <a:solidFill>
                <a:schemeClr val="lt1"/>
              </a:solidFill>
            </a:endParaRPr>
          </a:p>
          <a:p>
            <a:pPr indent="-342900" lvl="0" marL="457200" rtl="0" algn="l">
              <a:spcBef>
                <a:spcPts val="0"/>
              </a:spcBef>
              <a:spcAft>
                <a:spcPts val="0"/>
              </a:spcAft>
              <a:buClr>
                <a:schemeClr val="lt1"/>
              </a:buClr>
              <a:buSzPts val="1800"/>
              <a:buChar char="●"/>
            </a:pPr>
            <a:r>
              <a:rPr b="0" lang="en" sz="1800">
                <a:solidFill>
                  <a:schemeClr val="lt1"/>
                </a:solidFill>
              </a:rPr>
              <a:t>One person leads the data collection</a:t>
            </a:r>
            <a:endParaRPr b="0" sz="1800">
              <a:solidFill>
                <a:schemeClr val="lt1"/>
              </a:solidFill>
            </a:endParaRPr>
          </a:p>
          <a:p>
            <a:pPr indent="0" lvl="0" marL="0" rtl="0" algn="l">
              <a:spcBef>
                <a:spcPts val="0"/>
              </a:spcBef>
              <a:spcAft>
                <a:spcPts val="0"/>
              </a:spcAft>
              <a:buNone/>
            </a:pPr>
            <a:r>
              <a:rPr lang="en" sz="2000">
                <a:solidFill>
                  <a:schemeClr val="lt1"/>
                </a:solidFill>
              </a:rPr>
              <a:t>Consider: </a:t>
            </a:r>
            <a:endParaRPr sz="2000">
              <a:solidFill>
                <a:schemeClr val="lt1"/>
              </a:solidFill>
            </a:endParaRPr>
          </a:p>
          <a:p>
            <a:pPr indent="-355600" lvl="0" marL="457200" rtl="0" algn="l">
              <a:spcBef>
                <a:spcPts val="0"/>
              </a:spcBef>
              <a:spcAft>
                <a:spcPts val="0"/>
              </a:spcAft>
              <a:buClr>
                <a:schemeClr val="lt1"/>
              </a:buClr>
              <a:buSzPts val="2000"/>
              <a:buChar char="●"/>
            </a:pPr>
            <a:r>
              <a:rPr b="0" lang="en" sz="2000">
                <a:solidFill>
                  <a:schemeClr val="lt1"/>
                </a:solidFill>
              </a:rPr>
              <a:t>How to get what you need in the time you have with number of people attend </a:t>
            </a:r>
            <a:endParaRPr b="0" sz="2000">
              <a:solidFill>
                <a:schemeClr val="lt1"/>
              </a:solidFill>
            </a:endParaRPr>
          </a:p>
          <a:p>
            <a:pPr indent="-355600" lvl="0" marL="457200" rtl="0" algn="l">
              <a:spcBef>
                <a:spcPts val="0"/>
              </a:spcBef>
              <a:spcAft>
                <a:spcPts val="0"/>
              </a:spcAft>
              <a:buClr>
                <a:schemeClr val="lt1"/>
              </a:buClr>
              <a:buSzPts val="2000"/>
              <a:buChar char="●"/>
            </a:pPr>
            <a:r>
              <a:rPr b="0" lang="en" sz="2000">
                <a:solidFill>
                  <a:schemeClr val="lt1"/>
                </a:solidFill>
              </a:rPr>
              <a:t>Materials needed, logistics of space/time</a:t>
            </a:r>
            <a:endParaRPr b="0" sz="20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b="0" sz="14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A748"/>
        </a:solidFill>
      </p:bgPr>
    </p:bg>
    <p:spTree>
      <p:nvGrpSpPr>
        <p:cNvPr id="589" name="Shape 589"/>
        <p:cNvGrpSpPr/>
        <p:nvPr/>
      </p:nvGrpSpPr>
      <p:grpSpPr>
        <a:xfrm>
          <a:off x="0" y="0"/>
          <a:ext cx="0" cy="0"/>
          <a:chOff x="0" y="0"/>
          <a:chExt cx="0" cy="0"/>
        </a:xfrm>
      </p:grpSpPr>
      <p:sp>
        <p:nvSpPr>
          <p:cNvPr id="590" name="Google Shape;590;p81"/>
          <p:cNvSpPr/>
          <p:nvPr/>
        </p:nvSpPr>
        <p:spPr>
          <a:xfrm>
            <a:off x="201400" y="214825"/>
            <a:ext cx="8700900" cy="4686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1"/>
          <p:cNvSpPr txBox="1"/>
          <p:nvPr>
            <p:ph type="ctrTitle"/>
          </p:nvPr>
        </p:nvSpPr>
        <p:spPr>
          <a:xfrm>
            <a:off x="718450" y="1205425"/>
            <a:ext cx="3578400" cy="165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solidFill>
                  <a:schemeClr val="dk1"/>
                </a:solidFill>
              </a:rPr>
              <a:t>1</a:t>
            </a:r>
            <a:endParaRPr sz="3000" u="sng">
              <a:solidFill>
                <a:schemeClr val="dk1"/>
              </a:solidFill>
            </a:endParaRPr>
          </a:p>
          <a:p>
            <a:pPr indent="0" lvl="0" marL="0" rtl="0" algn="l">
              <a:spcBef>
                <a:spcPts val="0"/>
              </a:spcBef>
              <a:spcAft>
                <a:spcPts val="0"/>
              </a:spcAft>
              <a:buNone/>
            </a:pPr>
            <a:r>
              <a:t/>
            </a:r>
            <a:endParaRPr sz="3000" u="sng">
              <a:solidFill>
                <a:schemeClr val="dk1"/>
              </a:solidFill>
            </a:endParaRPr>
          </a:p>
          <a:p>
            <a:pPr indent="0" lvl="0" marL="0" rtl="0" algn="l">
              <a:spcBef>
                <a:spcPts val="0"/>
              </a:spcBef>
              <a:spcAft>
                <a:spcPts val="0"/>
              </a:spcAft>
              <a:buNone/>
            </a:pPr>
            <a:r>
              <a:rPr lang="en" sz="3000">
                <a:solidFill>
                  <a:schemeClr val="dk1"/>
                </a:solidFill>
              </a:rPr>
              <a:t>Review research </a:t>
            </a:r>
            <a:br>
              <a:rPr lang="en" sz="3000">
                <a:solidFill>
                  <a:schemeClr val="dk1"/>
                </a:solidFill>
              </a:rPr>
            </a:br>
            <a:r>
              <a:rPr lang="en" sz="3000">
                <a:solidFill>
                  <a:schemeClr val="dk1"/>
                </a:solidFill>
              </a:rPr>
              <a:t>&amp; hypotheses </a:t>
            </a:r>
            <a:endParaRPr sz="3000">
              <a:solidFill>
                <a:srgbClr val="000000"/>
              </a:solidFill>
            </a:endParaRPr>
          </a:p>
        </p:txBody>
      </p:sp>
      <p:cxnSp>
        <p:nvCxnSpPr>
          <p:cNvPr id="592" name="Google Shape;592;p81"/>
          <p:cNvCxnSpPr/>
          <p:nvPr/>
        </p:nvCxnSpPr>
        <p:spPr>
          <a:xfrm>
            <a:off x="718450" y="778775"/>
            <a:ext cx="3296400" cy="0"/>
          </a:xfrm>
          <a:prstGeom prst="straightConnector1">
            <a:avLst/>
          </a:prstGeom>
          <a:noFill/>
          <a:ln cap="flat" cmpd="sng" w="76200">
            <a:solidFill>
              <a:srgbClr val="50A748"/>
            </a:solidFill>
            <a:prstDash val="solid"/>
            <a:round/>
            <a:headEnd len="med" w="med" type="none"/>
            <a:tailEnd len="med" w="med" type="none"/>
          </a:ln>
        </p:spPr>
      </p:cxnSp>
      <p:sp>
        <p:nvSpPr>
          <p:cNvPr id="593" name="Google Shape;593;p81"/>
          <p:cNvSpPr/>
          <p:nvPr/>
        </p:nvSpPr>
        <p:spPr>
          <a:xfrm>
            <a:off x="4513075" y="214825"/>
            <a:ext cx="4389300" cy="4686000"/>
          </a:xfrm>
          <a:prstGeom prst="rect">
            <a:avLst/>
          </a:prstGeom>
          <a:solidFill>
            <a:srgbClr val="F1F1F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 sz="1700">
                <a:latin typeface="Helvetica Neue"/>
                <a:ea typeface="Helvetica Neue"/>
                <a:cs typeface="Helvetica Neue"/>
                <a:sym typeface="Helvetica Neue"/>
              </a:rPr>
              <a:t>Present to the group what you know about your users and their goals for the page(s) your designing for.</a:t>
            </a:r>
            <a:endParaRPr sz="1700">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700">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000000"/>
              </a:buClr>
              <a:buSzPts val="1700"/>
              <a:buFont typeface="Helvetica Neue"/>
              <a:buChar char="●"/>
            </a:pPr>
            <a:r>
              <a:rPr lang="en" sz="1700">
                <a:latin typeface="Helvetica Neue"/>
                <a:ea typeface="Helvetica Neue"/>
                <a:cs typeface="Helvetica Neue"/>
                <a:sym typeface="Helvetica Neue"/>
              </a:rPr>
              <a:t>Discuss ideas on how best to help them reach those goals through you website.</a:t>
            </a:r>
            <a:endParaRPr sz="1700">
              <a:latin typeface="Helvetica Neue"/>
              <a:ea typeface="Helvetica Neue"/>
              <a:cs typeface="Helvetica Neue"/>
              <a:sym typeface="Helvetica Neue"/>
            </a:endParaRPr>
          </a:p>
        </p:txBody>
      </p:sp>
      <p:pic>
        <p:nvPicPr>
          <p:cNvPr descr="18F_logo.svg.png" id="594" name="Google Shape;594;p81"/>
          <p:cNvPicPr preferRelativeResize="0"/>
          <p:nvPr/>
        </p:nvPicPr>
        <p:blipFill>
          <a:blip r:embed="rId3">
            <a:alphaModFix/>
          </a:blip>
          <a:stretch>
            <a:fillRect/>
          </a:stretch>
        </p:blipFill>
        <p:spPr>
          <a:xfrm>
            <a:off x="718450" y="4146100"/>
            <a:ext cx="369150" cy="369150"/>
          </a:xfrm>
          <a:prstGeom prst="rect">
            <a:avLst/>
          </a:prstGeom>
          <a:noFill/>
          <a:ln>
            <a:noFill/>
          </a:ln>
        </p:spPr>
      </p:pic>
      <p:sp>
        <p:nvSpPr>
          <p:cNvPr id="595" name="Google Shape;595;p81"/>
          <p:cNvSpPr txBox="1"/>
          <p:nvPr/>
        </p:nvSpPr>
        <p:spPr>
          <a:xfrm>
            <a:off x="1106650" y="4176325"/>
            <a:ext cx="252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Project phase | </a:t>
            </a:r>
            <a:r>
              <a:rPr b="1" lang="en" sz="1200">
                <a:solidFill>
                  <a:schemeClr val="dk1"/>
                </a:solidFill>
              </a:rPr>
              <a:t>Discover</a:t>
            </a:r>
            <a:r>
              <a:rPr lang="en" sz="1200">
                <a:solidFill>
                  <a:schemeClr val="dk1"/>
                </a:solidFill>
              </a:rPr>
              <a:t>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