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717" r:id="rId4"/>
    <p:sldMasterId id="2147483718" r:id="rId5"/>
    <p:sldMasterId id="214748371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Helvetica Neue"/>
      <p:regular r:id="rId34"/>
      <p:bold r:id="rId35"/>
      <p:italic r:id="rId36"/>
      <p:boldItalic r:id="rId37"/>
    </p:embeddedFont>
    <p:embeddedFont>
      <p:font typeface="Source Sans Pr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5749168D-5959-48C4-AF7B-F2C47EED532B}">
  <a:tblStyle styleId="{5749168D-5959-48C4-AF7B-F2C47EED53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SourceSansPro-italic.fntdata"/><Relationship Id="rId20" Type="http://schemas.openxmlformats.org/officeDocument/2006/relationships/slide" Target="slides/slide13.xml"/><Relationship Id="rId41" Type="http://schemas.openxmlformats.org/officeDocument/2006/relationships/font" Target="fonts/SourceSansPr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HelveticaNeue-bold.fntdata"/><Relationship Id="rId12" Type="http://schemas.openxmlformats.org/officeDocument/2006/relationships/slide" Target="slides/slide5.xml"/><Relationship Id="rId34" Type="http://schemas.openxmlformats.org/officeDocument/2006/relationships/font" Target="fonts/HelveticaNeue-regular.fntdata"/><Relationship Id="rId15" Type="http://schemas.openxmlformats.org/officeDocument/2006/relationships/slide" Target="slides/slide8.xml"/><Relationship Id="rId37" Type="http://schemas.openxmlformats.org/officeDocument/2006/relationships/font" Target="fonts/HelveticaNeue-boldItalic.fntdata"/><Relationship Id="rId14" Type="http://schemas.openxmlformats.org/officeDocument/2006/relationships/slide" Target="slides/slide7.xml"/><Relationship Id="rId36" Type="http://schemas.openxmlformats.org/officeDocument/2006/relationships/font" Target="fonts/HelveticaNeue-italic.fntdata"/><Relationship Id="rId17" Type="http://schemas.openxmlformats.org/officeDocument/2006/relationships/slide" Target="slides/slide10.xml"/><Relationship Id="rId39" Type="http://schemas.openxmlformats.org/officeDocument/2006/relationships/font" Target="fonts/SourceSansPro-bold.fntdata"/><Relationship Id="rId16" Type="http://schemas.openxmlformats.org/officeDocument/2006/relationships/slide" Target="slides/slide9.xml"/><Relationship Id="rId38" Type="http://schemas.openxmlformats.org/officeDocument/2006/relationships/font" Target="fonts/SourceSansPro-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5ecdbbee9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g5ecdbbee9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g5f9c18c605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5f9c18c605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 what we know about the app! It passes functional tests! It’s high-quality! Oh look, there are security vulnerabilities. Is this more useful information for evaluating the software quality?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5f9c18c605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5f9c18c605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 screenshot of a tool we use that generates that kind of checklist for us, automatically. Every time we make a change, the tool runs and updates this checklist. We can very quickly see what’s going on. This screenshot actually covers a few elements from the QASP, so let’s go ahead and dive into those.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Google Shape;607;g5ecdbbee9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5ecdbbee9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Automated tests are a batch of code that runs the app you’re building and verifies that it does what it’s supposed to. There are different kinds of tests, ranging from small tests that check one tiny piece of internal behavior to big tests that simulate a user clicking a button and verifying that the page changes correctly.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4" name="Shape 614"/>
        <p:cNvGrpSpPr/>
        <p:nvPr/>
      </p:nvGrpSpPr>
      <p:grpSpPr>
        <a:xfrm>
          <a:off x="0" y="0"/>
          <a:ext cx="0" cy="0"/>
          <a:chOff x="0" y="0"/>
          <a:chExt cx="0" cy="0"/>
        </a:xfrm>
      </p:grpSpPr>
      <p:sp>
        <p:nvSpPr>
          <p:cNvPr id="615" name="Google Shape;615;g5f75ed6f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5f75ed6f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reasonable to expect all kinds of tests because they’ll increase the likelihood that the code works as intended now and also be more helpful at catching future bugs! If a test works today, but next week it suddenly starts to fail, that indicates a new bug was introduced. As a developer, there’s nothing quite so cool as having an old test catch a new bug for me, but that’s also true for you, the government product owner.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do you check it? Well, your vendor will write the tests and set up the automation, so all you should need to do is look at the checklist and make sure it’s green. If it’s not, you know that’s something to talk to your vendor about.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1" name="Shape 621"/>
        <p:cNvGrpSpPr/>
        <p:nvPr/>
      </p:nvGrpSpPr>
      <p:grpSpPr>
        <a:xfrm>
          <a:off x="0" y="0"/>
          <a:ext cx="0" cy="0"/>
          <a:chOff x="0" y="0"/>
          <a:chExt cx="0" cy="0"/>
        </a:xfrm>
      </p:grpSpPr>
      <p:sp>
        <p:nvSpPr>
          <p:cNvPr id="622" name="Google Shape;622;g5f7f7a00d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5f7f7a00d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Properly styled code is about how the code itself is written. Think of it like grammar. Basically what this is saying is that the code should be consistent and it should stick to common patterns and best practices. This is something that most people will never see, really only the developers, but it’s pretty valuable.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9" name="Shape 629"/>
        <p:cNvGrpSpPr/>
        <p:nvPr/>
      </p:nvGrpSpPr>
      <p:grpSpPr>
        <a:xfrm>
          <a:off x="0" y="0"/>
          <a:ext cx="0" cy="0"/>
          <a:chOff x="0" y="0"/>
          <a:chExt cx="0" cy="0"/>
        </a:xfrm>
      </p:grpSpPr>
      <p:sp>
        <p:nvSpPr>
          <p:cNvPr id="630" name="Google Shape;630;g5f75ed6fe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5f75ed6fe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one ends up mostly being for the benefit of developers, but that has the side effect of making it easy for new developers to join the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problem with code quality comes down to consistency within the code itself. Because you likely have multiple developers working on the code, it’s easy for their individual styles to seep into the code and create inconsistencies. They may be small differences, but it can be a nightmare for a new developer joining the project, or even for your existing developers moving around within the code.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Properly styled code is about enforcing a standard on the code. The team decides on their standards and then automated tools enforce that for all of the code. You don’t need to be prescriptive about what the code standards are, you just want something and you want the code to adhere to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check this one basically the same way - checking the style should be part of your automation and you should just be able to look at the checkmarks.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6" name="Shape 636"/>
        <p:cNvGrpSpPr/>
        <p:nvPr/>
      </p:nvGrpSpPr>
      <p:grpSpPr>
        <a:xfrm>
          <a:off x="0" y="0"/>
          <a:ext cx="0" cy="0"/>
          <a:chOff x="0" y="0"/>
          <a:chExt cx="0" cy="0"/>
        </a:xfrm>
      </p:grpSpPr>
      <p:sp>
        <p:nvSpPr>
          <p:cNvPr id="637" name="Google Shape;637;g5f7f7a00d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5f7f7a00d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is about making sure everyone can use your app, regardless of their abilities or disabilities. So taking into account how a non-sighted person, or a person with arthritis, or a person with a cognitive disability can navigate through the app and successfully do what they need to do.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4" name="Shape 644"/>
        <p:cNvGrpSpPr/>
        <p:nvPr/>
      </p:nvGrpSpPr>
      <p:grpSpPr>
        <a:xfrm>
          <a:off x="0" y="0"/>
          <a:ext cx="0" cy="0"/>
          <a:chOff x="0" y="0"/>
          <a:chExt cx="0" cy="0"/>
        </a:xfrm>
      </p:grpSpPr>
      <p:sp>
        <p:nvSpPr>
          <p:cNvPr id="645" name="Google Shape;645;g5f7f7a00d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5f7f7a00d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your app accessible is just the right thing to do, right? </a:t>
            </a:r>
            <a:r>
              <a:rPr lang="en">
                <a:solidFill>
                  <a:schemeClr val="dk1"/>
                </a:solidFill>
              </a:rPr>
              <a:t>And keep in mind that pretty much everyone will experience disability at some time in their life, even if it’s temporary. Like maybe you lost your glasses so you need to make the font bigger to read your screen, or you sprain your wrist so it’s hard to move your mouse and you need to navigate with the keyboard. It really does happen to all of us at some point or another, so when we talk about a site being accessible to people with disabilities, we really mean everyone.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It’s also the law. If you’re a government entity in the United States providing a service to the public, you must </a:t>
            </a:r>
            <a:r>
              <a:rPr lang="en"/>
              <a:t>accommodate people with disabilities. The Department of Justice has repeatedly said that includes websites.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one can’t be 100% tested with automated tools. There’s just no way to do it. For example, non-sighted users may rely on a screen reader to announce what’s on the screen. Automated tools can’t “listen” to the screen reader and be sure that it’s saying the right things. Automated tools can do some of the testing, maybe about half, and the rest will need someone who’s been trained. But it’s a completely worthwhile investment, and there are plenty of vendors out there that can do accessibility assessments for you, or your own staff can take training - the Department of Homeland Security offers a free training program called Trusted Tester.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1" name="Shape 651"/>
        <p:cNvGrpSpPr/>
        <p:nvPr/>
      </p:nvGrpSpPr>
      <p:grpSpPr>
        <a:xfrm>
          <a:off x="0" y="0"/>
          <a:ext cx="0" cy="0"/>
          <a:chOff x="0" y="0"/>
          <a:chExt cx="0" cy="0"/>
        </a:xfrm>
      </p:grpSpPr>
      <p:sp>
        <p:nvSpPr>
          <p:cNvPr id="652" name="Google Shape;652;g5f7f7a00d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5f7f7a00d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Deployment is about putting the app somewhere in a state that people can use it. So if you’re building a website, for example, it’s deployed if you can type an address into your browser and see the site. The deployment process should be automated, not something someone sits down and does manually.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9" name="Shape 659"/>
        <p:cNvGrpSpPr/>
        <p:nvPr/>
      </p:nvGrpSpPr>
      <p:grpSpPr>
        <a:xfrm>
          <a:off x="0" y="0"/>
          <a:ext cx="0" cy="0"/>
          <a:chOff x="0" y="0"/>
          <a:chExt cx="0" cy="0"/>
        </a:xfrm>
      </p:grpSpPr>
      <p:sp>
        <p:nvSpPr>
          <p:cNvPr id="660" name="Google Shape;660;g5f7f7a00d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5f7f7a00d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your app isn’t running somewhere you can see it, you can’t demo it! You can’t check that it works like you want it to! You can’t do usability research on it! It has to be somewhere.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Manual deployments are scary. I’ve done them, and I hate them. There are a few steps and if you forget one or do it wrong, you could break everything. You could lose data! With automated deploys, once you get it right, it’s right every time thereafter, which is pretty awesome.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once you’ve got it deploying, you can have multiple environments. An environment is all of the components necessary to run the app - infrastructure, databases, networks, and so on. So production is one environment, where your actual users are getting the services they need. Another typical environment is called “staging” - it’s identical to production, but it has the very latest code running on it. Staging is important because it gives you confidence that everything works in production. Your developers’ computers are very different from the computers where the app gets deployed in production, so a lot of quirky things can go wrong between their computers and the deployed ones. To mitigate that, you deploy to staging first - and when everything works well there, you can be confident it’ll also work well in production because they’re identical.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5f54c738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5f54c738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QASP is a set of tools that are helpful for good oversight without affecting the development team’s velocity. It helps create a smoother working process that’s more informative. It’s about giving the business/government confidence that you’re getting quality software without necessarily requiring you be software experts; and also giving the vendor a clear set of quality metrics that they can work towards. Ultimately everything in the QASP is about getting quality, having confidence that we’re getting quality, and facilitating communication when we’re NOT confident.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6" name="Shape 666"/>
        <p:cNvGrpSpPr/>
        <p:nvPr/>
      </p:nvGrpSpPr>
      <p:grpSpPr>
        <a:xfrm>
          <a:off x="0" y="0"/>
          <a:ext cx="0" cy="0"/>
          <a:chOff x="0" y="0"/>
          <a:chExt cx="0" cy="0"/>
        </a:xfrm>
      </p:grpSpPr>
      <p:sp>
        <p:nvSpPr>
          <p:cNvPr id="667" name="Google Shape;667;g5f7f7a00d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5f7f7a00d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technical details of the app include things like a list of the major frameworks that it uses, system diagrams, data diagrams, and things like that. And internally, the code can have more technical documentation as well, written right into the code, explaining what individual chunks of code do.</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4" name="Shape 674"/>
        <p:cNvGrpSpPr/>
        <p:nvPr/>
      </p:nvGrpSpPr>
      <p:grpSpPr>
        <a:xfrm>
          <a:off x="0" y="0"/>
          <a:ext cx="0" cy="0"/>
          <a:chOff x="0" y="0"/>
          <a:chExt cx="0" cy="0"/>
        </a:xfrm>
      </p:grpSpPr>
      <p:sp>
        <p:nvSpPr>
          <p:cNvPr id="675" name="Google Shape;675;g5f7f7a00d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5f7f7a00d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slide mostly talks about the benefits from a developer perspective, and that’s important. Documentation will help new developers get up to speed more quickly, both with the “big picture” of the app - what it’s built with, what its internal components are, how they’re hooked up. It also helps when they get into the code and start making changes - having documentation in there helps them understand why the code is the way it is, and helps prevent mistakes or bugs.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of this makes it easier for new developers to come onto the project. That could be someone leaving the vendor and a new person joining the team, it could be switching our vendors entirely, or it might even be you have some developers in-house and you have them pick up work. It gives you some freedom and flexibility.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thing I didn’t put on this slide is that good documentation suggests something about the quality of the code. Really good documentation indicates a deep knowledge of the code, and also clean code that makes sense. So in a way, documentation can be a proxy for measuring code 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should be able to read this documentation yourself, particularly the high-level documentation, and make some sense of it. It’s okay if you don’t understand all of it! But if you get completely lost, that’s worth talking to your vendor about. They should be able to explain everything, and maybe even revise the documentation.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1" name="Shape 681"/>
        <p:cNvGrpSpPr/>
        <p:nvPr/>
      </p:nvGrpSpPr>
      <p:grpSpPr>
        <a:xfrm>
          <a:off x="0" y="0"/>
          <a:ext cx="0" cy="0"/>
          <a:chOff x="0" y="0"/>
          <a:chExt cx="0" cy="0"/>
        </a:xfrm>
      </p:grpSpPr>
      <p:sp>
        <p:nvSpPr>
          <p:cNvPr id="682" name="Google Shape;682;g5f7f7a00d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5f7f7a00d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is about protecting the app in your data and keeping it available so your users can use it. The fundamental goal is to make it difficult enough to access your app or data that it’s just not worth the effort. For example, if you’re storing something like credit card numbers, it might be worth an attacker spending 6 months on it, so your security needs to hold up longer than that.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9" name="Shape 689"/>
        <p:cNvGrpSpPr/>
        <p:nvPr/>
      </p:nvGrpSpPr>
      <p:grpSpPr>
        <a:xfrm>
          <a:off x="0" y="0"/>
          <a:ext cx="0" cy="0"/>
          <a:chOff x="0" y="0"/>
          <a:chExt cx="0" cy="0"/>
        </a:xfrm>
      </p:grpSpPr>
      <p:sp>
        <p:nvSpPr>
          <p:cNvPr id="690" name="Google Shape;690;g5f7f7a00d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5f7f7a00d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attacker breaching your app can crash it, potentially disrupting critical services to people who need them. It can also result in your data being lost, which could have cascading effects - what if part of the data they get is your credentials to other systems? In what I think is the worst case, a successful attack can put your users at risk of harm. Ultimately most of the data you’re holding is users’ information, and losing that data could expose them to things like identity theft or credit card fraud.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lot of security can actually be tested with automated tools. Not everything, but a lot. There are tools that can scan an app for classes of vulnerabilities, identifying problems before you even deploy the app. There are tools that can look at all the 3rd-party libraries your app uses and check them for known vulnerabilities too. Another checkmark on your checklist!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6" name="Shape 696"/>
        <p:cNvGrpSpPr/>
        <p:nvPr/>
      </p:nvGrpSpPr>
      <p:grpSpPr>
        <a:xfrm>
          <a:off x="0" y="0"/>
          <a:ext cx="0" cy="0"/>
          <a:chOff x="0" y="0"/>
          <a:chExt cx="0" cy="0"/>
        </a:xfrm>
      </p:grpSpPr>
      <p:sp>
        <p:nvSpPr>
          <p:cNvPr id="697" name="Google Shape;697;g5f7f7a00dd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5f7f7a00d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Usability research is talking to users to understand their needs. It can take a variety of forms, such as talking to users just to hear about what their problem is and maybe how they think about solving it, or sitting with them as they use your app and seeing how they work through it.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4" name="Shape 704"/>
        <p:cNvGrpSpPr/>
        <p:nvPr/>
      </p:nvGrpSpPr>
      <p:grpSpPr>
        <a:xfrm>
          <a:off x="0" y="0"/>
          <a:ext cx="0" cy="0"/>
          <a:chOff x="0" y="0"/>
          <a:chExt cx="0" cy="0"/>
        </a:xfrm>
      </p:grpSpPr>
      <p:sp>
        <p:nvSpPr>
          <p:cNvPr id="705" name="Google Shape;705;g5f7f7a00d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6" name="Google Shape;706;g5f7f7a00d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really need to understand your users’ problems. What are they trying to solve? How do they conceptualize their problem, and how do they think about solutions? That will tell you a lot about what you need to build. Then as you build it, let them use it and see how they interact with it. That will show you whether you’re building something that solves their problem. Without user research, you could easily end up building an app that’s complicated or confusing that makes the problem even harder for your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one, just ask your vendor if you can ride along when they do usability research sessions. You don’t need to participate, you can just be a silent observer. And when the vendor completes their research synthesis, you can review that and use what you learn to influence your future planning!</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1" name="Shape 711"/>
        <p:cNvGrpSpPr/>
        <p:nvPr/>
      </p:nvGrpSpPr>
      <p:grpSpPr>
        <a:xfrm>
          <a:off x="0" y="0"/>
          <a:ext cx="0" cy="0"/>
          <a:chOff x="0" y="0"/>
          <a:chExt cx="0" cy="0"/>
        </a:xfrm>
      </p:grpSpPr>
      <p:sp>
        <p:nvSpPr>
          <p:cNvPr id="712" name="Google Shape;712;g5ecdbbee9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g5ecdbbee9e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5ecdbbee9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9" name="Google Shape;549;g5ecdbbee9e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5f54c73862_0_2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5f54c73862_0_2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400"/>
              <a:buFont typeface="Arial"/>
              <a:buNone/>
            </a:pPr>
            <a:r>
              <a:rPr lang="en">
                <a:solidFill>
                  <a:schemeClr val="dk1"/>
                </a:solidFill>
              </a:rPr>
              <a:t>Often we expect to accept work on a sprint-by-sprint basis, but it’s completely valid to accept work more frequently if you want. On the eAPD project, we “accept” work on a feature- or bugfix-basis, many times per sprint.</a:t>
            </a:r>
            <a:endParaRPr>
              <a:solidFill>
                <a:schemeClr val="dk1"/>
              </a:solidFill>
            </a:endParaRPr>
          </a:p>
          <a:p>
            <a:pPr indent="0" lvl="0" marL="0" rtl="0" algn="l">
              <a:lnSpc>
                <a:spcPct val="100000"/>
              </a:lnSpc>
              <a:spcBef>
                <a:spcPts val="0"/>
              </a:spcBef>
              <a:spcAft>
                <a:spcPts val="0"/>
              </a:spcAft>
              <a:buSzPts val="1400"/>
              <a:buNone/>
            </a:pPr>
            <a:r>
              <a:t/>
            </a:r>
            <a:endParaRPr/>
          </a:p>
          <a:p>
            <a:pPr indent="0" lvl="0" marL="0" rtl="0" algn="l">
              <a:spcBef>
                <a:spcPts val="0"/>
              </a:spcBef>
              <a:spcAft>
                <a:spcPts val="0"/>
              </a:spcAft>
              <a:buSzPts val="1400"/>
              <a:buNone/>
            </a:pPr>
            <a:r>
              <a:rPr lang="en">
                <a:solidFill>
                  <a:schemeClr val="dk1"/>
                </a:solidFill>
              </a:rPr>
              <a:t>“Acceptable” is an important word here. We’ll walk through what the QASP elements might be in a minute, but it’s important to call out that nothing has to be perfect. “Good enough” is good enough. If there are slight deficiencies that you’re comfortable living with for now, you can still accept this work, and add those deficiencies to your backlog to be addressed in the future.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5f54c7386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3" name="Google Shape;563;g5f54c73862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5ecdbbee9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8" name="Google Shape;568;g5ecdbbee9e_0_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1" name="Shape 571"/>
        <p:cNvGrpSpPr/>
        <p:nvPr/>
      </p:nvGrpSpPr>
      <p:grpSpPr>
        <a:xfrm>
          <a:off x="0" y="0"/>
          <a:ext cx="0" cy="0"/>
          <a:chOff x="0" y="0"/>
          <a:chExt cx="0" cy="0"/>
        </a:xfrm>
      </p:grpSpPr>
      <p:sp>
        <p:nvSpPr>
          <p:cNvPr id="572" name="Google Shape;572;g5ecdbbee9e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3" name="Google Shape;573;g5ecdbbee9e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It can definitely be scary if you’re not a software developer yourself, but that’s what the QASP is for.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6" name="Shape 576"/>
        <p:cNvGrpSpPr/>
        <p:nvPr/>
      </p:nvGrpSpPr>
      <p:grpSpPr>
        <a:xfrm>
          <a:off x="0" y="0"/>
          <a:ext cx="0" cy="0"/>
          <a:chOff x="0" y="0"/>
          <a:chExt cx="0" cy="0"/>
        </a:xfrm>
      </p:grpSpPr>
      <p:sp>
        <p:nvSpPr>
          <p:cNvPr id="577" name="Google Shape;577;g5f9c18c605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g5f9c18c605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t>We want to actually see that the product works. We don’t want to see a bunch of reports about the product. The expression we use often is “demos, not memos.”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1" name="Shape 581"/>
        <p:cNvGrpSpPr/>
        <p:nvPr/>
      </p:nvGrpSpPr>
      <p:grpSpPr>
        <a:xfrm>
          <a:off x="0" y="0"/>
          <a:ext cx="0" cy="0"/>
          <a:chOff x="0" y="0"/>
          <a:chExt cx="0" cy="0"/>
        </a:xfrm>
      </p:grpSpPr>
      <p:sp>
        <p:nvSpPr>
          <p:cNvPr id="582" name="Google Shape;582;g5f54c73862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5f54c73862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just a list of documents. Does it make you confident that your vendor gave you a business continuity plan? Are you deeply concerned because they didn’t give you a post-implementation review plan? What even IS a post-implementation review plan?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0" Type="http://schemas.openxmlformats.org/officeDocument/2006/relationships/image" Target="../media/image24.png"/><Relationship Id="rId22" Type="http://schemas.openxmlformats.org/officeDocument/2006/relationships/image" Target="../media/image31.png"/><Relationship Id="rId21" Type="http://schemas.openxmlformats.org/officeDocument/2006/relationships/image" Target="../media/image26.png"/><Relationship Id="rId24" Type="http://schemas.openxmlformats.org/officeDocument/2006/relationships/image" Target="../media/image23.png"/><Relationship Id="rId23" Type="http://schemas.openxmlformats.org/officeDocument/2006/relationships/image" Target="../media/image28.png"/><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8.png"/><Relationship Id="rId4" Type="http://schemas.openxmlformats.org/officeDocument/2006/relationships/image" Target="../media/image10.png"/><Relationship Id="rId9" Type="http://schemas.openxmlformats.org/officeDocument/2006/relationships/image" Target="../media/image13.png"/><Relationship Id="rId26" Type="http://schemas.openxmlformats.org/officeDocument/2006/relationships/image" Target="../media/image30.png"/><Relationship Id="rId25" Type="http://schemas.openxmlformats.org/officeDocument/2006/relationships/image" Target="../media/image36.png"/><Relationship Id="rId28" Type="http://schemas.openxmlformats.org/officeDocument/2006/relationships/image" Target="../media/image25.png"/><Relationship Id="rId27" Type="http://schemas.openxmlformats.org/officeDocument/2006/relationships/image" Target="../media/image32.png"/><Relationship Id="rId5" Type="http://schemas.openxmlformats.org/officeDocument/2006/relationships/image" Target="../media/image3.png"/><Relationship Id="rId6" Type="http://schemas.openxmlformats.org/officeDocument/2006/relationships/image" Target="../media/image15.png"/><Relationship Id="rId29" Type="http://schemas.openxmlformats.org/officeDocument/2006/relationships/image" Target="../media/image29.png"/><Relationship Id="rId7" Type="http://schemas.openxmlformats.org/officeDocument/2006/relationships/image" Target="../media/image6.png"/><Relationship Id="rId8" Type="http://schemas.openxmlformats.org/officeDocument/2006/relationships/image" Target="../media/image16.png"/><Relationship Id="rId31" Type="http://schemas.openxmlformats.org/officeDocument/2006/relationships/image" Target="../media/image27.png"/><Relationship Id="rId30" Type="http://schemas.openxmlformats.org/officeDocument/2006/relationships/image" Target="../media/image39.png"/><Relationship Id="rId11" Type="http://schemas.openxmlformats.org/officeDocument/2006/relationships/image" Target="../media/image11.png"/><Relationship Id="rId33" Type="http://schemas.openxmlformats.org/officeDocument/2006/relationships/image" Target="../media/image38.png"/><Relationship Id="rId10" Type="http://schemas.openxmlformats.org/officeDocument/2006/relationships/image" Target="../media/image4.png"/><Relationship Id="rId32" Type="http://schemas.openxmlformats.org/officeDocument/2006/relationships/image" Target="../media/image35.png"/><Relationship Id="rId13" Type="http://schemas.openxmlformats.org/officeDocument/2006/relationships/image" Target="../media/image7.png"/><Relationship Id="rId35" Type="http://schemas.openxmlformats.org/officeDocument/2006/relationships/image" Target="../media/image33.png"/><Relationship Id="rId12" Type="http://schemas.openxmlformats.org/officeDocument/2006/relationships/image" Target="../media/image1.png"/><Relationship Id="rId34" Type="http://schemas.openxmlformats.org/officeDocument/2006/relationships/image" Target="../media/image34.png"/><Relationship Id="rId15" Type="http://schemas.openxmlformats.org/officeDocument/2006/relationships/image" Target="../media/image8.png"/><Relationship Id="rId37" Type="http://schemas.openxmlformats.org/officeDocument/2006/relationships/image" Target="../media/image40.png"/><Relationship Id="rId14" Type="http://schemas.openxmlformats.org/officeDocument/2006/relationships/image" Target="../media/image14.png"/><Relationship Id="rId36" Type="http://schemas.openxmlformats.org/officeDocument/2006/relationships/image" Target="../media/image37.png"/><Relationship Id="rId17" Type="http://schemas.openxmlformats.org/officeDocument/2006/relationships/image" Target="../media/image19.png"/><Relationship Id="rId16" Type="http://schemas.openxmlformats.org/officeDocument/2006/relationships/image" Target="../media/image17.png"/><Relationship Id="rId38" Type="http://schemas.openxmlformats.org/officeDocument/2006/relationships/image" Target="../media/image41.png"/><Relationship Id="rId19" Type="http://schemas.openxmlformats.org/officeDocument/2006/relationships/image" Target="../media/image20.png"/><Relationship Id="rId18" Type="http://schemas.openxmlformats.org/officeDocument/2006/relationships/image" Target="../media/image2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0" Type="http://schemas.openxmlformats.org/officeDocument/2006/relationships/image" Target="../media/image63.png"/><Relationship Id="rId22" Type="http://schemas.openxmlformats.org/officeDocument/2006/relationships/image" Target="../media/image57.png"/><Relationship Id="rId21" Type="http://schemas.openxmlformats.org/officeDocument/2006/relationships/image" Target="../media/image59.png"/><Relationship Id="rId24" Type="http://schemas.openxmlformats.org/officeDocument/2006/relationships/image" Target="../media/image64.png"/><Relationship Id="rId23" Type="http://schemas.openxmlformats.org/officeDocument/2006/relationships/image" Target="../media/image58.png"/><Relationship Id="rId1" Type="http://schemas.openxmlformats.org/officeDocument/2006/relationships/slideMaster" Target="../slideMasters/slideMaster2.xml"/><Relationship Id="rId2" Type="http://schemas.openxmlformats.org/officeDocument/2006/relationships/image" Target="../media/image42.png"/><Relationship Id="rId3" Type="http://schemas.openxmlformats.org/officeDocument/2006/relationships/image" Target="../media/image46.png"/><Relationship Id="rId4" Type="http://schemas.openxmlformats.org/officeDocument/2006/relationships/image" Target="../media/image43.png"/><Relationship Id="rId9" Type="http://schemas.openxmlformats.org/officeDocument/2006/relationships/image" Target="../media/image45.png"/><Relationship Id="rId26" Type="http://schemas.openxmlformats.org/officeDocument/2006/relationships/image" Target="../media/image65.png"/><Relationship Id="rId25" Type="http://schemas.openxmlformats.org/officeDocument/2006/relationships/image" Target="../media/image60.png"/><Relationship Id="rId28" Type="http://schemas.openxmlformats.org/officeDocument/2006/relationships/image" Target="../media/image66.png"/><Relationship Id="rId27" Type="http://schemas.openxmlformats.org/officeDocument/2006/relationships/image" Target="../media/image71.png"/><Relationship Id="rId5" Type="http://schemas.openxmlformats.org/officeDocument/2006/relationships/image" Target="../media/image129.png"/><Relationship Id="rId6" Type="http://schemas.openxmlformats.org/officeDocument/2006/relationships/image" Target="../media/image51.png"/><Relationship Id="rId29" Type="http://schemas.openxmlformats.org/officeDocument/2006/relationships/image" Target="../media/image68.png"/><Relationship Id="rId7" Type="http://schemas.openxmlformats.org/officeDocument/2006/relationships/image" Target="../media/image49.png"/><Relationship Id="rId8" Type="http://schemas.openxmlformats.org/officeDocument/2006/relationships/image" Target="../media/image47.png"/><Relationship Id="rId31" Type="http://schemas.openxmlformats.org/officeDocument/2006/relationships/image" Target="../media/image69.png"/><Relationship Id="rId30" Type="http://schemas.openxmlformats.org/officeDocument/2006/relationships/image" Target="../media/image72.png"/><Relationship Id="rId11" Type="http://schemas.openxmlformats.org/officeDocument/2006/relationships/image" Target="../media/image55.png"/><Relationship Id="rId33" Type="http://schemas.openxmlformats.org/officeDocument/2006/relationships/image" Target="../media/image70.png"/><Relationship Id="rId10" Type="http://schemas.openxmlformats.org/officeDocument/2006/relationships/image" Target="../media/image61.png"/><Relationship Id="rId32" Type="http://schemas.openxmlformats.org/officeDocument/2006/relationships/image" Target="../media/image67.png"/><Relationship Id="rId13" Type="http://schemas.openxmlformats.org/officeDocument/2006/relationships/image" Target="../media/image48.png"/><Relationship Id="rId35" Type="http://schemas.openxmlformats.org/officeDocument/2006/relationships/image" Target="../media/image76.png"/><Relationship Id="rId12" Type="http://schemas.openxmlformats.org/officeDocument/2006/relationships/image" Target="../media/image44.png"/><Relationship Id="rId34" Type="http://schemas.openxmlformats.org/officeDocument/2006/relationships/image" Target="../media/image77.png"/><Relationship Id="rId15" Type="http://schemas.openxmlformats.org/officeDocument/2006/relationships/image" Target="../media/image52.png"/><Relationship Id="rId37" Type="http://schemas.openxmlformats.org/officeDocument/2006/relationships/image" Target="../media/image81.png"/><Relationship Id="rId14" Type="http://schemas.openxmlformats.org/officeDocument/2006/relationships/image" Target="../media/image50.png"/><Relationship Id="rId36" Type="http://schemas.openxmlformats.org/officeDocument/2006/relationships/image" Target="../media/image78.png"/><Relationship Id="rId17" Type="http://schemas.openxmlformats.org/officeDocument/2006/relationships/image" Target="../media/image62.png"/><Relationship Id="rId16" Type="http://schemas.openxmlformats.org/officeDocument/2006/relationships/image" Target="../media/image53.png"/><Relationship Id="rId38" Type="http://schemas.openxmlformats.org/officeDocument/2006/relationships/image" Target="../media/image75.png"/><Relationship Id="rId19" Type="http://schemas.openxmlformats.org/officeDocument/2006/relationships/image" Target="../media/image56.png"/><Relationship Id="rId18" Type="http://schemas.openxmlformats.org/officeDocument/2006/relationships/image" Target="../media/image5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4.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4.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3.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4.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4.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6.jp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6.jp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3.png"/></Relationships>
</file>

<file path=ppt/slideLayouts/_rels/slideLayout66.xml.rels><?xml version="1.0" encoding="UTF-8" standalone="yes"?><Relationships xmlns="http://schemas.openxmlformats.org/package/2006/relationships"><Relationship Id="rId20" Type="http://schemas.openxmlformats.org/officeDocument/2006/relationships/image" Target="../media/image100.png"/><Relationship Id="rId22" Type="http://schemas.openxmlformats.org/officeDocument/2006/relationships/image" Target="../media/image101.png"/><Relationship Id="rId21" Type="http://schemas.openxmlformats.org/officeDocument/2006/relationships/image" Target="../media/image102.png"/><Relationship Id="rId24" Type="http://schemas.openxmlformats.org/officeDocument/2006/relationships/image" Target="../media/image103.png"/><Relationship Id="rId23" Type="http://schemas.openxmlformats.org/officeDocument/2006/relationships/image" Target="../media/image105.png"/><Relationship Id="rId1" Type="http://schemas.openxmlformats.org/officeDocument/2006/relationships/slideMaster" Target="../slideMasters/slideMaster3.xml"/><Relationship Id="rId2" Type="http://schemas.openxmlformats.org/officeDocument/2006/relationships/image" Target="../media/image79.png"/><Relationship Id="rId3" Type="http://schemas.openxmlformats.org/officeDocument/2006/relationships/image" Target="../media/image83.png"/><Relationship Id="rId4" Type="http://schemas.openxmlformats.org/officeDocument/2006/relationships/image" Target="../media/image85.png"/><Relationship Id="rId9" Type="http://schemas.openxmlformats.org/officeDocument/2006/relationships/image" Target="../media/image127.png"/><Relationship Id="rId26" Type="http://schemas.openxmlformats.org/officeDocument/2006/relationships/image" Target="../media/image108.png"/><Relationship Id="rId25" Type="http://schemas.openxmlformats.org/officeDocument/2006/relationships/image" Target="../media/image109.png"/><Relationship Id="rId28" Type="http://schemas.openxmlformats.org/officeDocument/2006/relationships/image" Target="../media/image99.png"/><Relationship Id="rId27" Type="http://schemas.openxmlformats.org/officeDocument/2006/relationships/image" Target="../media/image106.png"/><Relationship Id="rId5" Type="http://schemas.openxmlformats.org/officeDocument/2006/relationships/image" Target="../media/image89.png"/><Relationship Id="rId6" Type="http://schemas.openxmlformats.org/officeDocument/2006/relationships/image" Target="../media/image82.png"/><Relationship Id="rId29" Type="http://schemas.openxmlformats.org/officeDocument/2006/relationships/image" Target="../media/image110.png"/><Relationship Id="rId7" Type="http://schemas.openxmlformats.org/officeDocument/2006/relationships/image" Target="../media/image88.png"/><Relationship Id="rId8" Type="http://schemas.openxmlformats.org/officeDocument/2006/relationships/image" Target="../media/image84.png"/><Relationship Id="rId31" Type="http://schemas.openxmlformats.org/officeDocument/2006/relationships/image" Target="../media/image115.png"/><Relationship Id="rId30" Type="http://schemas.openxmlformats.org/officeDocument/2006/relationships/image" Target="../media/image111.png"/><Relationship Id="rId11" Type="http://schemas.openxmlformats.org/officeDocument/2006/relationships/image" Target="../media/image87.png"/><Relationship Id="rId33" Type="http://schemas.openxmlformats.org/officeDocument/2006/relationships/image" Target="../media/image114.png"/><Relationship Id="rId10" Type="http://schemas.openxmlformats.org/officeDocument/2006/relationships/image" Target="../media/image98.png"/><Relationship Id="rId32" Type="http://schemas.openxmlformats.org/officeDocument/2006/relationships/image" Target="../media/image104.png"/><Relationship Id="rId13" Type="http://schemas.openxmlformats.org/officeDocument/2006/relationships/image" Target="../media/image90.png"/><Relationship Id="rId35" Type="http://schemas.openxmlformats.org/officeDocument/2006/relationships/image" Target="../media/image116.png"/><Relationship Id="rId12" Type="http://schemas.openxmlformats.org/officeDocument/2006/relationships/image" Target="../media/image92.png"/><Relationship Id="rId34" Type="http://schemas.openxmlformats.org/officeDocument/2006/relationships/image" Target="../media/image112.png"/><Relationship Id="rId15" Type="http://schemas.openxmlformats.org/officeDocument/2006/relationships/image" Target="../media/image91.png"/><Relationship Id="rId37" Type="http://schemas.openxmlformats.org/officeDocument/2006/relationships/image" Target="../media/image119.png"/><Relationship Id="rId14" Type="http://schemas.openxmlformats.org/officeDocument/2006/relationships/image" Target="../media/image93.png"/><Relationship Id="rId36" Type="http://schemas.openxmlformats.org/officeDocument/2006/relationships/image" Target="../media/image117.png"/><Relationship Id="rId17" Type="http://schemas.openxmlformats.org/officeDocument/2006/relationships/image" Target="../media/image95.png"/><Relationship Id="rId39" Type="http://schemas.openxmlformats.org/officeDocument/2006/relationships/hyperlink" Target="https://picons.me/" TargetMode="External"/><Relationship Id="rId16" Type="http://schemas.openxmlformats.org/officeDocument/2006/relationships/image" Target="../media/image113.png"/><Relationship Id="rId38" Type="http://schemas.openxmlformats.org/officeDocument/2006/relationships/image" Target="../media/image107.png"/><Relationship Id="rId19" Type="http://schemas.openxmlformats.org/officeDocument/2006/relationships/image" Target="../media/image97.png"/><Relationship Id="rId18" Type="http://schemas.openxmlformats.org/officeDocument/2006/relationships/image" Target="../media/image96.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hyperlink" Target="https://pages-staging.18f.gov/brand/#colors" TargetMode="External"/><Relationship Id="rId3" Type="http://schemas.openxmlformats.org/officeDocument/2006/relationships/image" Target="../media/image130.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20.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ark" type="title">
  <p:cSld name="TITLE">
    <p:bg>
      <p:bgPr>
        <a:solidFill>
          <a:srgbClr val="1C304A"/>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10" name="Google Shape;10;p2"/>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11" name="Google Shape;11;p2"/>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12" name="Google Shape;12;p2"/>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Dark">
  <p:cSld name="TITLE_AND_BODY_2_1_1_1_1_3_1">
    <p:bg>
      <p:bgPr>
        <a:solidFill>
          <a:srgbClr val="1C304A"/>
        </a:solidFill>
      </p:bgPr>
    </p:bg>
    <p:spTree>
      <p:nvGrpSpPr>
        <p:cNvPr id="39" name="Shape 39"/>
        <p:cNvGrpSpPr/>
        <p:nvPr/>
      </p:nvGrpSpPr>
      <p:grpSpPr>
        <a:xfrm>
          <a:off x="0" y="0"/>
          <a:ext cx="0" cy="0"/>
          <a:chOff x="0" y="0"/>
          <a:chExt cx="0" cy="0"/>
        </a:xfrm>
      </p:grpSpPr>
      <p:sp>
        <p:nvSpPr>
          <p:cNvPr id="40" name="Google Shape;40;p11"/>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1" name="Google Shape;41;p11"/>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2" name="Google Shape;42;p11"/>
          <p:cNvSpPr txBox="1"/>
          <p:nvPr>
            <p:ph idx="2" type="body"/>
          </p:nvPr>
        </p:nvSpPr>
        <p:spPr>
          <a:xfrm>
            <a:off x="737118"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3" name="Google Shape;43;p11"/>
          <p:cNvSpPr txBox="1"/>
          <p:nvPr>
            <p:ph idx="3" type="body"/>
          </p:nvPr>
        </p:nvSpPr>
        <p:spPr>
          <a:xfrm>
            <a:off x="3323393"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4" name="Google Shape;44;p11"/>
          <p:cNvSpPr txBox="1"/>
          <p:nvPr>
            <p:ph idx="4" type="body"/>
          </p:nvPr>
        </p:nvSpPr>
        <p:spPr>
          <a:xfrm>
            <a:off x="5909667"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5" name="Google Shape;45;p11"/>
          <p:cNvSpPr/>
          <p:nvPr/>
        </p:nvSpPr>
        <p:spPr>
          <a:xfrm>
            <a:off x="81552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6" name="Google Shape;46;p11"/>
          <p:cNvSpPr txBox="1"/>
          <p:nvPr/>
        </p:nvSpPr>
        <p:spPr>
          <a:xfrm>
            <a:off x="81157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1</a:t>
            </a:r>
            <a:endParaRPr sz="1800">
              <a:solidFill>
                <a:srgbClr val="1C304A"/>
              </a:solidFill>
            </a:endParaRPr>
          </a:p>
        </p:txBody>
      </p:sp>
      <p:sp>
        <p:nvSpPr>
          <p:cNvPr id="47" name="Google Shape;47;p11"/>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8" name="Google Shape;48;p11"/>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2</a:t>
            </a:r>
            <a:endParaRPr sz="1800">
              <a:solidFill>
                <a:srgbClr val="1C304A"/>
              </a:solidFill>
            </a:endParaRPr>
          </a:p>
        </p:txBody>
      </p:sp>
      <p:sp>
        <p:nvSpPr>
          <p:cNvPr id="49" name="Google Shape;49;p11"/>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50" name="Google Shape;50;p11"/>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Light">
  <p:cSld name="TITLE_AND_BODY_2_1_1_1_1_2">
    <p:bg>
      <p:bgPr>
        <a:solidFill>
          <a:srgbClr val="FFFFFF"/>
        </a:solidFill>
      </p:bgPr>
    </p:bg>
    <p:spTree>
      <p:nvGrpSpPr>
        <p:cNvPr id="51" name="Shape 51"/>
        <p:cNvGrpSpPr/>
        <p:nvPr/>
      </p:nvGrpSpPr>
      <p:grpSpPr>
        <a:xfrm>
          <a:off x="0" y="0"/>
          <a:ext cx="0" cy="0"/>
          <a:chOff x="0" y="0"/>
          <a:chExt cx="0" cy="0"/>
        </a:xfrm>
      </p:grpSpPr>
      <p:sp>
        <p:nvSpPr>
          <p:cNvPr id="52" name="Google Shape;52;p12"/>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3" name="Google Shape;53;p12"/>
          <p:cNvSpPr txBox="1"/>
          <p:nvPr>
            <p:ph idx="1" type="body"/>
          </p:nvPr>
        </p:nvSpPr>
        <p:spPr>
          <a:xfrm>
            <a:off x="712850" y="1662375"/>
            <a:ext cx="78021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Light">
  <p:cSld name="TITLE_AND_BODY_2_1_1_1_1_1">
    <p:bg>
      <p:bgPr>
        <a:solidFill>
          <a:srgbClr val="FFFFFF"/>
        </a:solidFill>
      </p:bgPr>
    </p:bg>
    <p:spTree>
      <p:nvGrpSpPr>
        <p:cNvPr id="54" name="Shape 54"/>
        <p:cNvGrpSpPr/>
        <p:nvPr/>
      </p:nvGrpSpPr>
      <p:grpSpPr>
        <a:xfrm>
          <a:off x="0" y="0"/>
          <a:ext cx="0" cy="0"/>
          <a:chOff x="0" y="0"/>
          <a:chExt cx="0" cy="0"/>
        </a:xfrm>
      </p:grpSpPr>
      <p:sp>
        <p:nvSpPr>
          <p:cNvPr id="55" name="Google Shape;55;p13"/>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56" name="Google Shape;56;p13"/>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57" name="Google Shape;57;p13"/>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58" name="Google Shape;58;p13"/>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Light">
  <p:cSld name="TITLE_AND_TWO_COLUMNS_1">
    <p:spTree>
      <p:nvGrpSpPr>
        <p:cNvPr id="59" name="Shape 59"/>
        <p:cNvGrpSpPr/>
        <p:nvPr/>
      </p:nvGrpSpPr>
      <p:grpSpPr>
        <a:xfrm>
          <a:off x="0" y="0"/>
          <a:ext cx="0" cy="0"/>
          <a:chOff x="0" y="0"/>
          <a:chExt cx="0" cy="0"/>
        </a:xfrm>
      </p:grpSpPr>
      <p:sp>
        <p:nvSpPr>
          <p:cNvPr id="60" name="Google Shape;60;p14"/>
          <p:cNvSpPr txBox="1"/>
          <p:nvPr>
            <p:ph idx="1" type="body"/>
          </p:nvPr>
        </p:nvSpPr>
        <p:spPr>
          <a:xfrm>
            <a:off x="737118"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1" name="Google Shape;61;p14"/>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idx="2" type="body"/>
          </p:nvPr>
        </p:nvSpPr>
        <p:spPr>
          <a:xfrm>
            <a:off x="3323393"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3" name="Google Shape;63;p14"/>
          <p:cNvSpPr txBox="1"/>
          <p:nvPr>
            <p:ph idx="3" type="body"/>
          </p:nvPr>
        </p:nvSpPr>
        <p:spPr>
          <a:xfrm>
            <a:off x="5909667"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4" name="Google Shape;64;p14"/>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65" name="Google Shape;65;p14"/>
          <p:cNvSpPr txBox="1"/>
          <p:nvPr>
            <p:ph idx="4"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66" name="Google Shape;66;p14"/>
          <p:cNvSpPr/>
          <p:nvPr/>
        </p:nvSpPr>
        <p:spPr>
          <a:xfrm>
            <a:off x="81552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7" name="Google Shape;67;p14"/>
          <p:cNvSpPr txBox="1"/>
          <p:nvPr/>
        </p:nvSpPr>
        <p:spPr>
          <a:xfrm>
            <a:off x="81157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1</a:t>
            </a:r>
            <a:endParaRPr sz="1800"/>
          </a:p>
        </p:txBody>
      </p:sp>
      <p:sp>
        <p:nvSpPr>
          <p:cNvPr id="68" name="Google Shape;68;p14"/>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69" name="Google Shape;69;p14"/>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sz="1800"/>
          </a:p>
        </p:txBody>
      </p:sp>
      <p:sp>
        <p:nvSpPr>
          <p:cNvPr id="70" name="Google Shape;70;p14"/>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71" name="Google Shape;71;p14"/>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Icons - Light">
  <p:cSld name="TITLE_AND_TWO_COLUMNS_1_2">
    <p:bg>
      <p:bgPr>
        <a:solidFill>
          <a:srgbClr val="FFFFFF"/>
        </a:solidFill>
      </p:bgPr>
    </p:bg>
    <p:spTree>
      <p:nvGrpSpPr>
        <p:cNvPr id="72" name="Shape 72"/>
        <p:cNvGrpSpPr/>
        <p:nvPr/>
      </p:nvGrpSpPr>
      <p:grpSpPr>
        <a:xfrm>
          <a:off x="0" y="0"/>
          <a:ext cx="0" cy="0"/>
          <a:chOff x="0" y="0"/>
          <a:chExt cx="0" cy="0"/>
        </a:xfrm>
      </p:grpSpPr>
      <p:sp>
        <p:nvSpPr>
          <p:cNvPr id="73" name="Google Shape;73;p15"/>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4" name="Google Shape;74;p15"/>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75" name="Google Shape;75;p15"/>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76" name="Google Shape;76;p15"/>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7" name="Google Shape;77;p15"/>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8" name="Google Shape;78;p15"/>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79" name="Google Shape;79;p15"/>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0" name="Google Shape;80;p15"/>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1" name="Google Shape;81;p15"/>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82" name="Shape 82"/>
        <p:cNvGrpSpPr/>
        <p:nvPr/>
      </p:nvGrpSpPr>
      <p:grpSpPr>
        <a:xfrm>
          <a:off x="0" y="0"/>
          <a:ext cx="0" cy="0"/>
          <a:chOff x="0" y="0"/>
          <a:chExt cx="0" cy="0"/>
        </a:xfrm>
      </p:grpSpPr>
      <p:sp>
        <p:nvSpPr>
          <p:cNvPr id="83" name="Google Shape;83;p16"/>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4" name="Google Shape;84;p16"/>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5" name="Google Shape;85;p16"/>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6" name="Google Shape;86;p16"/>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7" name="Google Shape;87;p16"/>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88" name="Google Shape;88;p16"/>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89" name="Google Shape;89;p16"/>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90" name="Google Shape;90;p16"/>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91" name="Google Shape;91;p16"/>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rdered List - Light">
  <p:cSld name="TITLE_AND_TWO_COLUMNS_1_2_1_1">
    <p:bg>
      <p:bgPr>
        <a:solidFill>
          <a:srgbClr val="FFFFFF"/>
        </a:solidFill>
      </p:bgPr>
    </p:bg>
    <p:spTree>
      <p:nvGrpSpPr>
        <p:cNvPr id="92" name="Shape 92"/>
        <p:cNvGrpSpPr/>
        <p:nvPr/>
      </p:nvGrpSpPr>
      <p:grpSpPr>
        <a:xfrm>
          <a:off x="0" y="0"/>
          <a:ext cx="0" cy="0"/>
          <a:chOff x="0" y="0"/>
          <a:chExt cx="0" cy="0"/>
        </a:xfrm>
      </p:grpSpPr>
      <p:sp>
        <p:nvSpPr>
          <p:cNvPr id="93" name="Google Shape;93;p17"/>
          <p:cNvSpPr txBox="1"/>
          <p:nvPr>
            <p:ph idx="12" type="sldNum"/>
          </p:nvPr>
        </p:nvSpPr>
        <p:spPr>
          <a:xfrm>
            <a:off x="8472450" y="4765389"/>
            <a:ext cx="548700" cy="261900"/>
          </a:xfrm>
          <a:prstGeom prst="rect">
            <a:avLst/>
          </a:prstGeom>
          <a:noFill/>
          <a:ln>
            <a:noFill/>
          </a:ln>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17"/>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95" name="Google Shape;95;p17"/>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96" name="Google Shape;96;p17"/>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97" name="Google Shape;97;p17"/>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a:spcBef>
                <a:spcPts val="1600"/>
              </a:spcBef>
              <a:spcAft>
                <a:spcPts val="1600"/>
              </a:spcAft>
              <a:buClr>
                <a:srgbClr val="FFFFFF"/>
              </a:buClr>
              <a:buSzPts val="1200"/>
              <a:buChar char="■"/>
              <a:defRPr sz="1200">
                <a:solidFill>
                  <a:srgbClr val="FFFFFF"/>
                </a:solidFill>
              </a:defRPr>
            </a:lvl9pPr>
          </a:lstStyle>
          <a:p/>
        </p:txBody>
      </p:sp>
      <p:sp>
        <p:nvSpPr>
          <p:cNvPr id="98" name="Google Shape;98;p17"/>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99" name="Google Shape;99;p17"/>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00" name="Google Shape;100;p17"/>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101" name="Google Shape;101;p17"/>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02" name="Google Shape;102;p17"/>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103" name="Google Shape;103;p17"/>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104" name="Google Shape;104;p17"/>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105" name="Google Shape;105;p17"/>
          <p:cNvSpPr txBox="1"/>
          <p:nvPr>
            <p:ph idx="6" type="body"/>
          </p:nvPr>
        </p:nvSpPr>
        <p:spPr>
          <a:xfrm>
            <a:off x="69943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 Light">
  <p:cSld name="CUSTOM">
    <p:spTree>
      <p:nvGrpSpPr>
        <p:cNvPr id="106" name="Shape 106"/>
        <p:cNvGrpSpPr/>
        <p:nvPr/>
      </p:nvGrpSpPr>
      <p:grpSpPr>
        <a:xfrm>
          <a:off x="0" y="0"/>
          <a:ext cx="0" cy="0"/>
          <a:chOff x="0" y="0"/>
          <a:chExt cx="0" cy="0"/>
        </a:xfrm>
      </p:grpSpPr>
      <p:sp>
        <p:nvSpPr>
          <p:cNvPr id="107" name="Google Shape;107;p18"/>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108" name="Google Shape;108;p18"/>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Image">
  <p:cSld name="MAIN_POINT">
    <p:bg>
      <p:bgPr>
        <a:solidFill>
          <a:srgbClr val="666666"/>
        </a:solidFill>
      </p:bgPr>
    </p:bg>
    <p:spTree>
      <p:nvGrpSpPr>
        <p:cNvPr id="109" name="Shape 109"/>
        <p:cNvGrpSpPr/>
        <p:nvPr/>
      </p:nvGrpSpPr>
      <p:grpSpPr>
        <a:xfrm>
          <a:off x="0" y="0"/>
          <a:ext cx="0" cy="0"/>
          <a:chOff x="0" y="0"/>
          <a:chExt cx="0" cy="0"/>
        </a:xfrm>
      </p:grpSpPr>
      <p:pic>
        <p:nvPicPr>
          <p:cNvPr id="110" name="Google Shape;110;p19"/>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111" name="Google Shape;111;p19"/>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spcBef>
                <a:spcPts val="700"/>
              </a:spcBef>
              <a:spcAft>
                <a:spcPts val="0"/>
              </a:spcAft>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112" name="Google Shape;112;p19"/>
          <p:cNvSpPr txBox="1"/>
          <p:nvPr>
            <p:ph type="ctrTitle"/>
          </p:nvPr>
        </p:nvSpPr>
        <p:spPr>
          <a:xfrm>
            <a:off x="4035650" y="3697025"/>
            <a:ext cx="4489800" cy="1048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3600"/>
              <a:buNone/>
              <a:defRPr b="1" sz="3600">
                <a:solidFill>
                  <a:srgbClr val="1C304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Dark">
  <p:cSld name="SECTION_TITLE_AND_DESCRIPTION_1">
    <p:spTree>
      <p:nvGrpSpPr>
        <p:cNvPr id="113" name="Shape 113"/>
        <p:cNvGrpSpPr/>
        <p:nvPr/>
      </p:nvGrpSpPr>
      <p:grpSpPr>
        <a:xfrm>
          <a:off x="0" y="0"/>
          <a:ext cx="0" cy="0"/>
          <a:chOff x="0" y="0"/>
          <a:chExt cx="0" cy="0"/>
        </a:xfrm>
      </p:grpSpPr>
      <p:pic>
        <p:nvPicPr>
          <p:cNvPr id="114" name="Google Shape;114;p20"/>
          <p:cNvPicPr preferRelativeResize="0"/>
          <p:nvPr/>
        </p:nvPicPr>
        <p:blipFill rotWithShape="1">
          <a:blip r:embed="rId2">
            <a:alphaModFix/>
          </a:blip>
          <a:srcRect b="30901" l="47425" r="11420" t="6909"/>
          <a:stretch/>
        </p:blipFill>
        <p:spPr>
          <a:xfrm>
            <a:off x="4572000" y="-42840"/>
            <a:ext cx="4619100" cy="5235000"/>
          </a:xfrm>
          <a:prstGeom prst="rect">
            <a:avLst/>
          </a:prstGeom>
          <a:noFill/>
          <a:ln>
            <a:noFill/>
          </a:ln>
        </p:spPr>
      </p:pic>
      <p:sp>
        <p:nvSpPr>
          <p:cNvPr id="115" name="Google Shape;115;p20"/>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0"/>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117" name="Google Shape;117;p20"/>
          <p:cNvSpPr txBox="1"/>
          <p:nvPr>
            <p:ph idx="1" type="body"/>
          </p:nvPr>
        </p:nvSpPr>
        <p:spPr>
          <a:xfrm>
            <a:off x="725275" y="1722025"/>
            <a:ext cx="3104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118" name="Google Shape;118;p20"/>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Light" type="secHead">
  <p:cSld name="SECTION_HEADER">
    <p:bg>
      <p:bgPr>
        <a:solidFill>
          <a:srgbClr val="FFFFFF"/>
        </a:solid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15" name="Google Shape;15;p3"/>
          <p:cNvSpPr txBox="1"/>
          <p:nvPr>
            <p:ph idx="1" type="subTitle"/>
          </p:nvPr>
        </p:nvSpPr>
        <p:spPr>
          <a:xfrm>
            <a:off x="729681" y="228753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16" name="Google Shape;16;p3"/>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17" name="Google Shape;17;p3"/>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Light">
  <p:cSld name="SECTION_TITLE_AND_DESCRIPTION_1_2">
    <p:spTree>
      <p:nvGrpSpPr>
        <p:cNvPr id="119" name="Shape 119"/>
        <p:cNvGrpSpPr/>
        <p:nvPr/>
      </p:nvGrpSpPr>
      <p:grpSpPr>
        <a:xfrm>
          <a:off x="0" y="0"/>
          <a:ext cx="0" cy="0"/>
          <a:chOff x="0" y="0"/>
          <a:chExt cx="0" cy="0"/>
        </a:xfrm>
      </p:grpSpPr>
      <p:sp>
        <p:nvSpPr>
          <p:cNvPr id="120" name="Google Shape;120;p21"/>
          <p:cNvSpPr/>
          <p:nvPr/>
        </p:nvSpPr>
        <p:spPr>
          <a:xfrm>
            <a:off x="4572000" y="-11850"/>
            <a:ext cx="4619100" cy="5215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122" name="Google Shape;122;p21"/>
          <p:cNvSpPr txBox="1"/>
          <p:nvPr>
            <p:ph idx="1" type="body"/>
          </p:nvPr>
        </p:nvSpPr>
        <p:spPr>
          <a:xfrm>
            <a:off x="725275" y="1722025"/>
            <a:ext cx="3104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123" name="Google Shape;123;p21"/>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 Thanks - Dark">
  <p:cSld name="SECTION_TITLE_AND_DESCRIPTION_1_1">
    <p:bg>
      <p:bgPr>
        <a:solidFill>
          <a:srgbClr val="1C304A"/>
        </a:solidFill>
      </p:bgPr>
    </p:bg>
    <p:spTree>
      <p:nvGrpSpPr>
        <p:cNvPr id="124" name="Shape 124"/>
        <p:cNvGrpSpPr/>
        <p:nvPr/>
      </p:nvGrpSpPr>
      <p:grpSpPr>
        <a:xfrm>
          <a:off x="0" y="0"/>
          <a:ext cx="0" cy="0"/>
          <a:chOff x="0" y="0"/>
          <a:chExt cx="0" cy="0"/>
        </a:xfrm>
      </p:grpSpPr>
      <p:sp>
        <p:nvSpPr>
          <p:cNvPr id="125" name="Google Shape;125;p22"/>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126" name="Google Shape;126;p22"/>
          <p:cNvSpPr txBox="1"/>
          <p:nvPr>
            <p:ph idx="1" type="body"/>
          </p:nvPr>
        </p:nvSpPr>
        <p:spPr>
          <a:xfrm>
            <a:off x="737118" y="3585136"/>
            <a:ext cx="2258100" cy="1332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127" name="Shape 127"/>
        <p:cNvGrpSpPr/>
        <p:nvPr/>
      </p:nvGrpSpPr>
      <p:grpSpPr>
        <a:xfrm>
          <a:off x="0" y="0"/>
          <a:ext cx="0" cy="0"/>
          <a:chOff x="0" y="0"/>
          <a:chExt cx="0" cy="0"/>
        </a:xfrm>
      </p:grpSpPr>
      <p:sp>
        <p:nvSpPr>
          <p:cNvPr id="128" name="Google Shape;128;p23"/>
          <p:cNvSpPr txBox="1"/>
          <p:nvPr/>
        </p:nvSpPr>
        <p:spPr>
          <a:xfrm>
            <a:off x="712850" y="441800"/>
            <a:ext cx="77049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Icons to use in presentations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b="0" lang="en" sz="1800">
                <a:solidFill>
                  <a:srgbClr val="1C304A"/>
                </a:solidFill>
                <a:latin typeface="Helvetica Neue"/>
                <a:ea typeface="Helvetica Neue"/>
                <a:cs typeface="Helvetica Neue"/>
                <a:sym typeface="Helvetica Neue"/>
              </a:rPr>
              <a:t>Copy </a:t>
            </a:r>
            <a:r>
              <a:rPr lang="en" sz="1800">
                <a:solidFill>
                  <a:srgbClr val="1C304A"/>
                </a:solidFill>
                <a:latin typeface="Helvetica Neue"/>
                <a:ea typeface="Helvetica Neue"/>
                <a:cs typeface="Helvetica Neue"/>
                <a:sym typeface="Helvetica Neue"/>
              </a:rPr>
              <a:t>icons </a:t>
            </a:r>
            <a:r>
              <a:rPr b="0" lang="en" sz="1800">
                <a:solidFill>
                  <a:srgbClr val="1C304A"/>
                </a:solidFill>
                <a:latin typeface="Helvetica Neue"/>
                <a:ea typeface="Helvetica Neue"/>
                <a:cs typeface="Helvetica Neue"/>
                <a:sym typeface="Helvetica Neue"/>
              </a:rPr>
              <a:t>from the master </a:t>
            </a:r>
            <a:r>
              <a:rPr lang="en" sz="1800">
                <a:solidFill>
                  <a:srgbClr val="1C304A"/>
                </a:solidFill>
                <a:latin typeface="Helvetica Neue"/>
                <a:ea typeface="Helvetica Neue"/>
                <a:cs typeface="Helvetica Neue"/>
                <a:sym typeface="Helvetica Neue"/>
              </a:rPr>
              <a:t>slide</a:t>
            </a:r>
            <a:r>
              <a:rPr b="0" lang="en" sz="1800">
                <a:solidFill>
                  <a:srgbClr val="1C304A"/>
                </a:solidFill>
                <a:latin typeface="Helvetica Neue"/>
                <a:ea typeface="Helvetica Neue"/>
                <a:cs typeface="Helvetica Neue"/>
                <a:sym typeface="Helvetica Neue"/>
              </a:rPr>
              <a:t> </a:t>
            </a:r>
            <a:r>
              <a:rPr lang="en" sz="1800">
                <a:solidFill>
                  <a:srgbClr val="1C304A"/>
                </a:solidFill>
                <a:latin typeface="Helvetica Neue"/>
                <a:ea typeface="Helvetica Neue"/>
                <a:cs typeface="Helvetica Neue"/>
                <a:sym typeface="Helvetica Neue"/>
              </a:rPr>
              <a:t>for use in your presentation </a:t>
            </a:r>
            <a:br>
              <a:rPr lang="en" sz="1800">
                <a:solidFill>
                  <a:srgbClr val="1C304A"/>
                </a:solidFill>
                <a:latin typeface="Helvetica Neue"/>
                <a:ea typeface="Helvetica Neue"/>
                <a:cs typeface="Helvetica Neue"/>
                <a:sym typeface="Helvetica Neue"/>
              </a:rPr>
            </a:br>
            <a:r>
              <a:rPr lang="en" sz="1800">
                <a:solidFill>
                  <a:srgbClr val="1C304A"/>
                </a:solidFill>
                <a:latin typeface="Helvetica Neue"/>
                <a:ea typeface="Helvetica Neue"/>
                <a:cs typeface="Helvetica Neue"/>
                <a:sym typeface="Helvetica Neue"/>
              </a:rPr>
              <a:t>(Slide&gt;Edit master) </a:t>
            </a:r>
            <a:endParaRPr b="0" sz="1800">
              <a:solidFill>
                <a:srgbClr val="1C304A"/>
              </a:solidFill>
              <a:latin typeface="Helvetica Neue"/>
              <a:ea typeface="Helvetica Neue"/>
              <a:cs typeface="Helvetica Neue"/>
              <a:sym typeface="Helvetica Neue"/>
            </a:endParaRPr>
          </a:p>
        </p:txBody>
      </p:sp>
      <p:pic>
        <p:nvPicPr>
          <p:cNvPr descr="thin-0001_compose_write_pencil_new.png" id="129" name="Google Shape;129;p23"/>
          <p:cNvPicPr preferRelativeResize="0"/>
          <p:nvPr/>
        </p:nvPicPr>
        <p:blipFill>
          <a:blip r:embed="rId2">
            <a:alphaModFix/>
          </a:blip>
          <a:stretch>
            <a:fillRect/>
          </a:stretch>
        </p:blipFill>
        <p:spPr>
          <a:xfrm>
            <a:off x="832613" y="1637008"/>
            <a:ext cx="498701" cy="498697"/>
          </a:xfrm>
          <a:prstGeom prst="rect">
            <a:avLst/>
          </a:prstGeom>
          <a:noFill/>
          <a:ln>
            <a:noFill/>
          </a:ln>
        </p:spPr>
      </p:pic>
      <p:pic>
        <p:nvPicPr>
          <p:cNvPr descr="thin-0019_mobile_iphone.png" id="130" name="Google Shape;130;p23"/>
          <p:cNvPicPr preferRelativeResize="0"/>
          <p:nvPr/>
        </p:nvPicPr>
        <p:blipFill>
          <a:blip r:embed="rId3">
            <a:alphaModFix/>
          </a:blip>
          <a:stretch>
            <a:fillRect/>
          </a:stretch>
        </p:blipFill>
        <p:spPr>
          <a:xfrm>
            <a:off x="1716772" y="1643745"/>
            <a:ext cx="571184" cy="571179"/>
          </a:xfrm>
          <a:prstGeom prst="rect">
            <a:avLst/>
          </a:prstGeom>
          <a:noFill/>
          <a:ln>
            <a:noFill/>
          </a:ln>
        </p:spPr>
      </p:pic>
      <p:pic>
        <p:nvPicPr>
          <p:cNvPr descr="thin-0020_ipad_reading_mobile.png" id="131" name="Google Shape;131;p23"/>
          <p:cNvPicPr preferRelativeResize="0"/>
          <p:nvPr/>
        </p:nvPicPr>
        <p:blipFill>
          <a:blip r:embed="rId4">
            <a:alphaModFix/>
          </a:blip>
          <a:stretch>
            <a:fillRect/>
          </a:stretch>
        </p:blipFill>
        <p:spPr>
          <a:xfrm>
            <a:off x="2495492" y="1643755"/>
            <a:ext cx="595156" cy="595153"/>
          </a:xfrm>
          <a:prstGeom prst="rect">
            <a:avLst/>
          </a:prstGeom>
          <a:noFill/>
          <a:ln>
            <a:noFill/>
          </a:ln>
        </p:spPr>
      </p:pic>
      <p:pic>
        <p:nvPicPr>
          <p:cNvPr descr="thin-0021_calendar_month_day_planner.png" id="132" name="Google Shape;132;p23"/>
          <p:cNvPicPr preferRelativeResize="0"/>
          <p:nvPr/>
        </p:nvPicPr>
        <p:blipFill>
          <a:blip r:embed="rId5">
            <a:alphaModFix/>
          </a:blip>
          <a:stretch>
            <a:fillRect/>
          </a:stretch>
        </p:blipFill>
        <p:spPr>
          <a:xfrm>
            <a:off x="5860041" y="2383961"/>
            <a:ext cx="595156" cy="595153"/>
          </a:xfrm>
          <a:prstGeom prst="rect">
            <a:avLst/>
          </a:prstGeom>
          <a:noFill/>
          <a:ln>
            <a:noFill/>
          </a:ln>
        </p:spPr>
      </p:pic>
      <p:pic>
        <p:nvPicPr>
          <p:cNvPr descr="thin-0027_stopwatch_timer_running_time.png" id="133" name="Google Shape;133;p23"/>
          <p:cNvPicPr preferRelativeResize="0"/>
          <p:nvPr/>
        </p:nvPicPr>
        <p:blipFill>
          <a:blip r:embed="rId6">
            <a:alphaModFix/>
          </a:blip>
          <a:stretch>
            <a:fillRect/>
          </a:stretch>
        </p:blipFill>
        <p:spPr>
          <a:xfrm>
            <a:off x="6753851" y="2383961"/>
            <a:ext cx="595156" cy="595153"/>
          </a:xfrm>
          <a:prstGeom prst="rect">
            <a:avLst/>
          </a:prstGeom>
          <a:noFill/>
          <a:ln>
            <a:noFill/>
          </a:ln>
        </p:spPr>
      </p:pic>
      <p:pic>
        <p:nvPicPr>
          <p:cNvPr descr="thin-0032_flag.png" id="134" name="Google Shape;134;p23"/>
          <p:cNvPicPr preferRelativeResize="0"/>
          <p:nvPr/>
        </p:nvPicPr>
        <p:blipFill>
          <a:blip r:embed="rId7">
            <a:alphaModFix/>
          </a:blip>
          <a:stretch>
            <a:fillRect/>
          </a:stretch>
        </p:blipFill>
        <p:spPr>
          <a:xfrm>
            <a:off x="7647668" y="2409073"/>
            <a:ext cx="595156" cy="595153"/>
          </a:xfrm>
          <a:prstGeom prst="rect">
            <a:avLst/>
          </a:prstGeom>
          <a:noFill/>
          <a:ln>
            <a:noFill/>
          </a:ln>
        </p:spPr>
      </p:pic>
      <p:pic>
        <p:nvPicPr>
          <p:cNvPr descr="thin-0033_search_find_zoom.png" id="135" name="Google Shape;135;p23"/>
          <p:cNvPicPr preferRelativeResize="0"/>
          <p:nvPr/>
        </p:nvPicPr>
        <p:blipFill>
          <a:blip r:embed="rId8">
            <a:alphaModFix/>
          </a:blip>
          <a:stretch>
            <a:fillRect/>
          </a:stretch>
        </p:blipFill>
        <p:spPr>
          <a:xfrm>
            <a:off x="7687363" y="1692950"/>
            <a:ext cx="595156" cy="595153"/>
          </a:xfrm>
          <a:prstGeom prst="rect">
            <a:avLst/>
          </a:prstGeom>
          <a:noFill/>
          <a:ln>
            <a:noFill/>
          </a:ln>
        </p:spPr>
      </p:pic>
      <p:pic>
        <p:nvPicPr>
          <p:cNvPr descr="thin-0042_attachment.png" id="136" name="Google Shape;136;p23"/>
          <p:cNvPicPr preferRelativeResize="0"/>
          <p:nvPr/>
        </p:nvPicPr>
        <p:blipFill>
          <a:blip r:embed="rId9">
            <a:alphaModFix/>
          </a:blip>
          <a:stretch>
            <a:fillRect/>
          </a:stretch>
        </p:blipFill>
        <p:spPr>
          <a:xfrm>
            <a:off x="6768100" y="1631769"/>
            <a:ext cx="595156" cy="595153"/>
          </a:xfrm>
          <a:prstGeom prst="rect">
            <a:avLst/>
          </a:prstGeom>
          <a:noFill/>
          <a:ln>
            <a:noFill/>
          </a:ln>
        </p:spPr>
      </p:pic>
      <p:pic>
        <p:nvPicPr>
          <p:cNvPr descr="thin-0052_settings_gears_preferences_gearbox.png" id="137" name="Google Shape;137;p23"/>
          <p:cNvPicPr preferRelativeResize="0"/>
          <p:nvPr/>
        </p:nvPicPr>
        <p:blipFill>
          <a:blip r:embed="rId10">
            <a:alphaModFix/>
          </a:blip>
          <a:stretch>
            <a:fillRect/>
          </a:stretch>
        </p:blipFill>
        <p:spPr>
          <a:xfrm>
            <a:off x="6052860" y="1679996"/>
            <a:ext cx="595156" cy="595153"/>
          </a:xfrm>
          <a:prstGeom prst="rect">
            <a:avLst/>
          </a:prstGeom>
          <a:noFill/>
          <a:ln>
            <a:noFill/>
          </a:ln>
        </p:spPr>
      </p:pic>
      <p:pic>
        <p:nvPicPr>
          <p:cNvPr descr="thin-0055_settings_tools_configuration_preferences.png" id="138" name="Google Shape;138;p23"/>
          <p:cNvPicPr preferRelativeResize="0"/>
          <p:nvPr/>
        </p:nvPicPr>
        <p:blipFill>
          <a:blip r:embed="rId11">
            <a:alphaModFix/>
          </a:blip>
          <a:stretch>
            <a:fillRect/>
          </a:stretch>
        </p:blipFill>
        <p:spPr>
          <a:xfrm>
            <a:off x="5414033" y="1631769"/>
            <a:ext cx="595156" cy="595153"/>
          </a:xfrm>
          <a:prstGeom prst="rect">
            <a:avLst/>
          </a:prstGeom>
          <a:noFill/>
          <a:ln>
            <a:noFill/>
          </a:ln>
        </p:spPr>
      </p:pic>
      <p:pic>
        <p:nvPicPr>
          <p:cNvPr descr="thin-0070_paper_role.png" id="139" name="Google Shape;139;p23"/>
          <p:cNvPicPr preferRelativeResize="0"/>
          <p:nvPr/>
        </p:nvPicPr>
        <p:blipFill>
          <a:blip r:embed="rId12">
            <a:alphaModFix/>
          </a:blip>
          <a:stretch>
            <a:fillRect/>
          </a:stretch>
        </p:blipFill>
        <p:spPr>
          <a:xfrm>
            <a:off x="4718901" y="1631769"/>
            <a:ext cx="595156" cy="595153"/>
          </a:xfrm>
          <a:prstGeom prst="rect">
            <a:avLst/>
          </a:prstGeom>
          <a:noFill/>
          <a:ln>
            <a:noFill/>
          </a:ln>
        </p:spPr>
      </p:pic>
      <p:pic>
        <p:nvPicPr>
          <p:cNvPr descr="thin-0100_to_do_list_reminder_done.png" id="140" name="Google Shape;140;p23"/>
          <p:cNvPicPr preferRelativeResize="0"/>
          <p:nvPr/>
        </p:nvPicPr>
        <p:blipFill>
          <a:blip r:embed="rId13">
            <a:alphaModFix/>
          </a:blip>
          <a:stretch>
            <a:fillRect/>
          </a:stretch>
        </p:blipFill>
        <p:spPr>
          <a:xfrm>
            <a:off x="3957875" y="1583542"/>
            <a:ext cx="595156" cy="595153"/>
          </a:xfrm>
          <a:prstGeom prst="rect">
            <a:avLst/>
          </a:prstGeom>
          <a:noFill/>
          <a:ln>
            <a:noFill/>
          </a:ln>
        </p:spPr>
      </p:pic>
      <p:pic>
        <p:nvPicPr>
          <p:cNvPr descr="thin-0128_upload_load_share.png" id="141" name="Google Shape;141;p23"/>
          <p:cNvPicPr preferRelativeResize="0"/>
          <p:nvPr/>
        </p:nvPicPr>
        <p:blipFill>
          <a:blip r:embed="rId14">
            <a:alphaModFix/>
          </a:blip>
          <a:stretch>
            <a:fillRect/>
          </a:stretch>
        </p:blipFill>
        <p:spPr>
          <a:xfrm>
            <a:off x="3253382" y="1566900"/>
            <a:ext cx="595156" cy="595153"/>
          </a:xfrm>
          <a:prstGeom prst="rect">
            <a:avLst/>
          </a:prstGeom>
          <a:noFill/>
          <a:ln>
            <a:noFill/>
          </a:ln>
        </p:spPr>
      </p:pic>
      <p:pic>
        <p:nvPicPr>
          <p:cNvPr descr="thin-0143_rotate_clockwise.png" id="142" name="Google Shape;142;p23"/>
          <p:cNvPicPr preferRelativeResize="0"/>
          <p:nvPr/>
        </p:nvPicPr>
        <p:blipFill>
          <a:blip r:embed="rId15">
            <a:alphaModFix/>
          </a:blip>
          <a:stretch>
            <a:fillRect/>
          </a:stretch>
        </p:blipFill>
        <p:spPr>
          <a:xfrm>
            <a:off x="5075362" y="2434212"/>
            <a:ext cx="544895" cy="544891"/>
          </a:xfrm>
          <a:prstGeom prst="rect">
            <a:avLst/>
          </a:prstGeom>
          <a:noFill/>
          <a:ln>
            <a:noFill/>
          </a:ln>
        </p:spPr>
      </p:pic>
      <p:pic>
        <p:nvPicPr>
          <p:cNvPr descr="thin-0153_delete_exit_remove_close.png" id="143" name="Google Shape;143;p23"/>
          <p:cNvPicPr preferRelativeResize="0"/>
          <p:nvPr/>
        </p:nvPicPr>
        <p:blipFill>
          <a:blip r:embed="rId16">
            <a:alphaModFix/>
          </a:blip>
          <a:stretch>
            <a:fillRect/>
          </a:stretch>
        </p:blipFill>
        <p:spPr>
          <a:xfrm>
            <a:off x="5073022" y="3166648"/>
            <a:ext cx="595155" cy="573770"/>
          </a:xfrm>
          <a:prstGeom prst="rect">
            <a:avLst/>
          </a:prstGeom>
          <a:noFill/>
          <a:ln>
            <a:noFill/>
          </a:ln>
        </p:spPr>
      </p:pic>
      <p:pic>
        <p:nvPicPr>
          <p:cNvPr descr="thin-0154_ok_successful_check.png" id="144" name="Google Shape;144;p23"/>
          <p:cNvPicPr preferRelativeResize="0"/>
          <p:nvPr/>
        </p:nvPicPr>
        <p:blipFill>
          <a:blip r:embed="rId17">
            <a:alphaModFix/>
          </a:blip>
          <a:stretch>
            <a:fillRect/>
          </a:stretch>
        </p:blipFill>
        <p:spPr>
          <a:xfrm>
            <a:off x="5886138" y="3185345"/>
            <a:ext cx="595155" cy="573770"/>
          </a:xfrm>
          <a:prstGeom prst="rect">
            <a:avLst/>
          </a:prstGeom>
          <a:noFill/>
          <a:ln>
            <a:noFill/>
          </a:ln>
        </p:spPr>
      </p:pic>
      <p:pic>
        <p:nvPicPr>
          <p:cNvPr descr="thin-0207_list_checkbox_todo_done.png" id="145" name="Google Shape;145;p23"/>
          <p:cNvPicPr preferRelativeResize="0"/>
          <p:nvPr/>
        </p:nvPicPr>
        <p:blipFill>
          <a:blip r:embed="rId18">
            <a:alphaModFix/>
          </a:blip>
          <a:stretch>
            <a:fillRect/>
          </a:stretch>
        </p:blipFill>
        <p:spPr>
          <a:xfrm>
            <a:off x="6768100" y="3198478"/>
            <a:ext cx="595155" cy="573770"/>
          </a:xfrm>
          <a:prstGeom prst="rect">
            <a:avLst/>
          </a:prstGeom>
          <a:noFill/>
          <a:ln>
            <a:noFill/>
          </a:ln>
        </p:spPr>
      </p:pic>
      <p:pic>
        <p:nvPicPr>
          <p:cNvPr descr="thin-0281_chat_message_discussion_bubble_reply_conversation.png" id="146" name="Google Shape;146;p23"/>
          <p:cNvPicPr preferRelativeResize="0"/>
          <p:nvPr/>
        </p:nvPicPr>
        <p:blipFill>
          <a:blip r:embed="rId19">
            <a:alphaModFix/>
          </a:blip>
          <a:stretch>
            <a:fillRect/>
          </a:stretch>
        </p:blipFill>
        <p:spPr>
          <a:xfrm>
            <a:off x="7687363" y="3248923"/>
            <a:ext cx="595155" cy="573770"/>
          </a:xfrm>
          <a:prstGeom prst="rect">
            <a:avLst/>
          </a:prstGeom>
          <a:noFill/>
          <a:ln>
            <a:noFill/>
          </a:ln>
        </p:spPr>
      </p:pic>
      <p:pic>
        <p:nvPicPr>
          <p:cNvPr descr="thin-0310_support_help_talk_call.png" id="147" name="Google Shape;147;p23"/>
          <p:cNvPicPr preferRelativeResize="0"/>
          <p:nvPr/>
        </p:nvPicPr>
        <p:blipFill>
          <a:blip r:embed="rId20">
            <a:alphaModFix/>
          </a:blip>
          <a:stretch>
            <a:fillRect/>
          </a:stretch>
        </p:blipFill>
        <p:spPr>
          <a:xfrm>
            <a:off x="3439815" y="3179144"/>
            <a:ext cx="595155" cy="573770"/>
          </a:xfrm>
          <a:prstGeom prst="rect">
            <a:avLst/>
          </a:prstGeom>
          <a:noFill/>
          <a:ln>
            <a:noFill/>
          </a:ln>
        </p:spPr>
      </p:pic>
      <p:pic>
        <p:nvPicPr>
          <p:cNvPr descr="thin-0358_database_raid.png" id="148" name="Google Shape;148;p23"/>
          <p:cNvPicPr preferRelativeResize="0"/>
          <p:nvPr/>
        </p:nvPicPr>
        <p:blipFill>
          <a:blip r:embed="rId21">
            <a:alphaModFix/>
          </a:blip>
          <a:stretch>
            <a:fillRect/>
          </a:stretch>
        </p:blipFill>
        <p:spPr>
          <a:xfrm>
            <a:off x="5025101" y="3927978"/>
            <a:ext cx="595155" cy="573770"/>
          </a:xfrm>
          <a:prstGeom prst="rect">
            <a:avLst/>
          </a:prstGeom>
          <a:noFill/>
          <a:ln>
            <a:noFill/>
          </a:ln>
        </p:spPr>
      </p:pic>
      <p:pic>
        <p:nvPicPr>
          <p:cNvPr descr="thin-0383_graph_columns_growth_statistics.png" id="149" name="Google Shape;149;p23"/>
          <p:cNvPicPr preferRelativeResize="0"/>
          <p:nvPr/>
        </p:nvPicPr>
        <p:blipFill>
          <a:blip r:embed="rId22">
            <a:alphaModFix/>
          </a:blip>
          <a:stretch>
            <a:fillRect/>
          </a:stretch>
        </p:blipFill>
        <p:spPr>
          <a:xfrm>
            <a:off x="3398723" y="3970150"/>
            <a:ext cx="595155" cy="573770"/>
          </a:xfrm>
          <a:prstGeom prst="rect">
            <a:avLst/>
          </a:prstGeom>
          <a:noFill/>
          <a:ln>
            <a:noFill/>
          </a:ln>
        </p:spPr>
      </p:pic>
      <p:pic>
        <p:nvPicPr>
          <p:cNvPr descr="thin-0384_graph_columns_drop_statistics.png" id="150" name="Google Shape;150;p23"/>
          <p:cNvPicPr preferRelativeResize="0"/>
          <p:nvPr/>
        </p:nvPicPr>
        <p:blipFill>
          <a:blip r:embed="rId23">
            <a:alphaModFix/>
          </a:blip>
          <a:stretch>
            <a:fillRect/>
          </a:stretch>
        </p:blipFill>
        <p:spPr>
          <a:xfrm>
            <a:off x="4221438" y="3944292"/>
            <a:ext cx="595155" cy="573770"/>
          </a:xfrm>
          <a:prstGeom prst="rect">
            <a:avLst/>
          </a:prstGeom>
          <a:noFill/>
          <a:ln>
            <a:noFill/>
          </a:ln>
        </p:spPr>
      </p:pic>
      <p:pic>
        <p:nvPicPr>
          <p:cNvPr descr="thin-0550_attention_error_alert_caution.png" id="151" name="Google Shape;151;p23"/>
          <p:cNvPicPr preferRelativeResize="0"/>
          <p:nvPr/>
        </p:nvPicPr>
        <p:blipFill>
          <a:blip r:embed="rId24">
            <a:alphaModFix/>
          </a:blip>
          <a:stretch>
            <a:fillRect/>
          </a:stretch>
        </p:blipFill>
        <p:spPr>
          <a:xfrm>
            <a:off x="2597763" y="3912345"/>
            <a:ext cx="595155" cy="573770"/>
          </a:xfrm>
          <a:prstGeom prst="rect">
            <a:avLst/>
          </a:prstGeom>
          <a:noFill/>
          <a:ln>
            <a:noFill/>
          </a:ln>
        </p:spPr>
      </p:pic>
      <p:pic>
        <p:nvPicPr>
          <p:cNvPr descr="thin-0661_like_thumb_up_vote.png" id="152" name="Google Shape;152;p23"/>
          <p:cNvPicPr preferRelativeResize="0"/>
          <p:nvPr/>
        </p:nvPicPr>
        <p:blipFill>
          <a:blip r:embed="rId25">
            <a:alphaModFix/>
          </a:blip>
          <a:stretch>
            <a:fillRect/>
          </a:stretch>
        </p:blipFill>
        <p:spPr>
          <a:xfrm>
            <a:off x="755526" y="3856336"/>
            <a:ext cx="595155" cy="573770"/>
          </a:xfrm>
          <a:prstGeom prst="rect">
            <a:avLst/>
          </a:prstGeom>
          <a:noFill/>
          <a:ln>
            <a:noFill/>
          </a:ln>
        </p:spPr>
      </p:pic>
      <p:pic>
        <p:nvPicPr>
          <p:cNvPr descr="thin-0662_dislike_thumb_down_vote.png" id="153" name="Google Shape;153;p23"/>
          <p:cNvPicPr preferRelativeResize="0"/>
          <p:nvPr/>
        </p:nvPicPr>
        <p:blipFill>
          <a:blip r:embed="rId26">
            <a:alphaModFix/>
          </a:blip>
          <a:stretch>
            <a:fillRect/>
          </a:stretch>
        </p:blipFill>
        <p:spPr>
          <a:xfrm>
            <a:off x="1727542" y="3912345"/>
            <a:ext cx="595155" cy="573770"/>
          </a:xfrm>
          <a:prstGeom prst="rect">
            <a:avLst/>
          </a:prstGeom>
          <a:noFill/>
          <a:ln>
            <a:noFill/>
          </a:ln>
        </p:spPr>
      </p:pic>
      <p:pic>
        <p:nvPicPr>
          <p:cNvPr descr="thin-0699_user_profile_avatar_man_male.png" id="154" name="Google Shape;154;p23"/>
          <p:cNvPicPr preferRelativeResize="0"/>
          <p:nvPr/>
        </p:nvPicPr>
        <p:blipFill>
          <a:blip r:embed="rId27">
            <a:alphaModFix/>
          </a:blip>
          <a:stretch>
            <a:fillRect/>
          </a:stretch>
        </p:blipFill>
        <p:spPr>
          <a:xfrm>
            <a:off x="2597763" y="3179133"/>
            <a:ext cx="595155" cy="573770"/>
          </a:xfrm>
          <a:prstGeom prst="rect">
            <a:avLst/>
          </a:prstGeom>
          <a:noFill/>
          <a:ln>
            <a:noFill/>
          </a:ln>
        </p:spPr>
      </p:pic>
      <p:pic>
        <p:nvPicPr>
          <p:cNvPr descr="thin-0700_user_profile_avatar_woman_female.png" id="155" name="Google Shape;155;p23"/>
          <p:cNvPicPr preferRelativeResize="0"/>
          <p:nvPr/>
        </p:nvPicPr>
        <p:blipFill>
          <a:blip r:embed="rId28">
            <a:alphaModFix/>
          </a:blip>
          <a:stretch>
            <a:fillRect/>
          </a:stretch>
        </p:blipFill>
        <p:spPr>
          <a:xfrm>
            <a:off x="1716772" y="3179133"/>
            <a:ext cx="595155" cy="573770"/>
          </a:xfrm>
          <a:prstGeom prst="rect">
            <a:avLst/>
          </a:prstGeom>
          <a:noFill/>
          <a:ln>
            <a:noFill/>
          </a:ln>
        </p:spPr>
      </p:pic>
      <p:pic>
        <p:nvPicPr>
          <p:cNvPr descr="thin-0704_users_profile_group_couple_man_woman.png" id="156" name="Google Shape;156;p23"/>
          <p:cNvPicPr preferRelativeResize="0"/>
          <p:nvPr/>
        </p:nvPicPr>
        <p:blipFill>
          <a:blip r:embed="rId29">
            <a:alphaModFix/>
          </a:blip>
          <a:stretch>
            <a:fillRect/>
          </a:stretch>
        </p:blipFill>
        <p:spPr>
          <a:xfrm>
            <a:off x="784379" y="3179133"/>
            <a:ext cx="595155" cy="573770"/>
          </a:xfrm>
          <a:prstGeom prst="rect">
            <a:avLst/>
          </a:prstGeom>
          <a:noFill/>
          <a:ln>
            <a:noFill/>
          </a:ln>
        </p:spPr>
      </p:pic>
      <p:pic>
        <p:nvPicPr>
          <p:cNvPr descr="thin-0709_user_profile_avatar_man_male.png" id="157" name="Google Shape;157;p23"/>
          <p:cNvPicPr preferRelativeResize="0"/>
          <p:nvPr/>
        </p:nvPicPr>
        <p:blipFill>
          <a:blip r:embed="rId30">
            <a:alphaModFix/>
          </a:blip>
          <a:stretch>
            <a:fillRect/>
          </a:stretch>
        </p:blipFill>
        <p:spPr>
          <a:xfrm>
            <a:off x="3362720" y="2383962"/>
            <a:ext cx="595155" cy="573770"/>
          </a:xfrm>
          <a:prstGeom prst="rect">
            <a:avLst/>
          </a:prstGeom>
          <a:noFill/>
          <a:ln>
            <a:noFill/>
          </a:ln>
        </p:spPr>
      </p:pic>
      <p:pic>
        <p:nvPicPr>
          <p:cNvPr descr="thin-0710_business_tie_user_profile_avatar_man_male.png" id="158" name="Google Shape;158;p23"/>
          <p:cNvPicPr preferRelativeResize="0"/>
          <p:nvPr/>
        </p:nvPicPr>
        <p:blipFill>
          <a:blip r:embed="rId31">
            <a:alphaModFix/>
          </a:blip>
          <a:stretch>
            <a:fillRect/>
          </a:stretch>
        </p:blipFill>
        <p:spPr>
          <a:xfrm>
            <a:off x="2597763" y="2383962"/>
            <a:ext cx="595155" cy="573770"/>
          </a:xfrm>
          <a:prstGeom prst="rect">
            <a:avLst/>
          </a:prstGeom>
          <a:noFill/>
          <a:ln>
            <a:noFill/>
          </a:ln>
        </p:spPr>
      </p:pic>
      <p:pic>
        <p:nvPicPr>
          <p:cNvPr descr="thin-0711_young_boy_user_profile_avatar_man_male.png" id="159" name="Google Shape;159;p23"/>
          <p:cNvPicPr preferRelativeResize="0"/>
          <p:nvPr/>
        </p:nvPicPr>
        <p:blipFill>
          <a:blip r:embed="rId32">
            <a:alphaModFix/>
          </a:blip>
          <a:stretch>
            <a:fillRect/>
          </a:stretch>
        </p:blipFill>
        <p:spPr>
          <a:xfrm>
            <a:off x="1710910" y="2383962"/>
            <a:ext cx="595155" cy="573770"/>
          </a:xfrm>
          <a:prstGeom prst="rect">
            <a:avLst/>
          </a:prstGeom>
          <a:noFill/>
          <a:ln>
            <a:noFill/>
          </a:ln>
        </p:spPr>
      </p:pic>
      <p:pic>
        <p:nvPicPr>
          <p:cNvPr descr="thin-0712_user_profile_avatar_girl_woman_female.png" id="160" name="Google Shape;160;p23"/>
          <p:cNvPicPr preferRelativeResize="0"/>
          <p:nvPr/>
        </p:nvPicPr>
        <p:blipFill>
          <a:blip r:embed="rId33">
            <a:alphaModFix/>
          </a:blip>
          <a:stretch>
            <a:fillRect/>
          </a:stretch>
        </p:blipFill>
        <p:spPr>
          <a:xfrm>
            <a:off x="784379" y="2301278"/>
            <a:ext cx="595155" cy="573770"/>
          </a:xfrm>
          <a:prstGeom prst="rect">
            <a:avLst/>
          </a:prstGeom>
          <a:noFill/>
          <a:ln>
            <a:noFill/>
          </a:ln>
        </p:spPr>
      </p:pic>
      <p:pic>
        <p:nvPicPr>
          <p:cNvPr id="161" name="Google Shape;161;p23"/>
          <p:cNvPicPr preferRelativeResize="0"/>
          <p:nvPr/>
        </p:nvPicPr>
        <p:blipFill>
          <a:blip r:embed="rId34">
            <a:alphaModFix/>
          </a:blip>
          <a:stretch>
            <a:fillRect/>
          </a:stretch>
        </p:blipFill>
        <p:spPr>
          <a:xfrm>
            <a:off x="5845136" y="3971900"/>
            <a:ext cx="691905" cy="691900"/>
          </a:xfrm>
          <a:prstGeom prst="rect">
            <a:avLst/>
          </a:prstGeom>
          <a:noFill/>
          <a:ln>
            <a:noFill/>
          </a:ln>
        </p:spPr>
      </p:pic>
      <p:pic>
        <p:nvPicPr>
          <p:cNvPr descr="thin-0766_weather_snow_flake_winter.png" id="162" name="Google Shape;162;p23"/>
          <p:cNvPicPr preferRelativeResize="0"/>
          <p:nvPr/>
        </p:nvPicPr>
        <p:blipFill>
          <a:blip r:embed="rId35">
            <a:alphaModFix/>
          </a:blip>
          <a:stretch>
            <a:fillRect/>
          </a:stretch>
        </p:blipFill>
        <p:spPr>
          <a:xfrm>
            <a:off x="4257589" y="3242016"/>
            <a:ext cx="595155" cy="595151"/>
          </a:xfrm>
          <a:prstGeom prst="rect">
            <a:avLst/>
          </a:prstGeom>
          <a:noFill/>
          <a:ln>
            <a:noFill/>
          </a:ln>
        </p:spPr>
      </p:pic>
      <p:pic>
        <p:nvPicPr>
          <p:cNvPr descr="thin-0719_group_users_circle.png" id="163" name="Google Shape;163;p23"/>
          <p:cNvPicPr preferRelativeResize="0"/>
          <p:nvPr/>
        </p:nvPicPr>
        <p:blipFill>
          <a:blip r:embed="rId36">
            <a:alphaModFix/>
          </a:blip>
          <a:stretch>
            <a:fillRect/>
          </a:stretch>
        </p:blipFill>
        <p:spPr>
          <a:xfrm>
            <a:off x="4240422" y="2367637"/>
            <a:ext cx="595155" cy="595151"/>
          </a:xfrm>
          <a:prstGeom prst="rect">
            <a:avLst/>
          </a:prstGeom>
          <a:noFill/>
          <a:ln>
            <a:noFill/>
          </a:ln>
        </p:spPr>
      </p:pic>
      <p:pic>
        <p:nvPicPr>
          <p:cNvPr descr="thin-0632_security_lock.png" id="164" name="Google Shape;164;p23"/>
          <p:cNvPicPr preferRelativeResize="0"/>
          <p:nvPr/>
        </p:nvPicPr>
        <p:blipFill>
          <a:blip r:embed="rId37">
            <a:alphaModFix/>
          </a:blip>
          <a:stretch>
            <a:fillRect/>
          </a:stretch>
        </p:blipFill>
        <p:spPr>
          <a:xfrm>
            <a:off x="7687363" y="3992557"/>
            <a:ext cx="595155" cy="595151"/>
          </a:xfrm>
          <a:prstGeom prst="rect">
            <a:avLst/>
          </a:prstGeom>
          <a:noFill/>
          <a:ln>
            <a:noFill/>
          </a:ln>
        </p:spPr>
      </p:pic>
      <p:pic>
        <p:nvPicPr>
          <p:cNvPr descr="thin-0540_map_path_navigation_location_treasure_hunt.png" id="165" name="Google Shape;165;p23"/>
          <p:cNvPicPr preferRelativeResize="0"/>
          <p:nvPr/>
        </p:nvPicPr>
        <p:blipFill>
          <a:blip r:embed="rId38">
            <a:alphaModFix/>
          </a:blip>
          <a:stretch>
            <a:fillRect/>
          </a:stretch>
        </p:blipFill>
        <p:spPr>
          <a:xfrm>
            <a:off x="6730621" y="3971900"/>
            <a:ext cx="595155" cy="595151"/>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AND_TWO_COLUMNS_2">
  <p:cSld name="TITLE_AND_TWO_COLUMNS_2">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 name="Google Shape;168;p2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69" name="Google Shape;169;p2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70" name="Google Shape;170;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ark" type="title">
  <p:cSld name="TITLE">
    <p:bg>
      <p:bgPr>
        <a:solidFill>
          <a:srgbClr val="1C304A"/>
        </a:solidFill>
      </p:bgPr>
    </p:bg>
    <p:spTree>
      <p:nvGrpSpPr>
        <p:cNvPr id="174" name="Shape 174"/>
        <p:cNvGrpSpPr/>
        <p:nvPr/>
      </p:nvGrpSpPr>
      <p:grpSpPr>
        <a:xfrm>
          <a:off x="0" y="0"/>
          <a:ext cx="0" cy="0"/>
          <a:chOff x="0" y="0"/>
          <a:chExt cx="0" cy="0"/>
        </a:xfrm>
      </p:grpSpPr>
      <p:sp>
        <p:nvSpPr>
          <p:cNvPr id="175" name="Google Shape;175;p26"/>
          <p:cNvSpPr txBox="1"/>
          <p:nvPr>
            <p:ph type="ctrTitle"/>
          </p:nvPr>
        </p:nvSpPr>
        <p:spPr>
          <a:xfrm>
            <a:off x="718450" y="525013"/>
            <a:ext cx="7386600" cy="1651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5000"/>
              <a:buNone/>
              <a:defRPr b="1" sz="5000">
                <a:solidFill>
                  <a:srgbClr val="00CFFF"/>
                </a:solidFill>
              </a:defRPr>
            </a:lvl1pPr>
            <a:lvl2pPr lvl="1" rtl="0" algn="ctr">
              <a:lnSpc>
                <a:spcPct val="100000"/>
              </a:lnSpc>
              <a:spcBef>
                <a:spcPts val="0"/>
              </a:spcBef>
              <a:spcAft>
                <a:spcPts val="0"/>
              </a:spcAft>
              <a:buSzPts val="5000"/>
              <a:buNone/>
              <a:defRPr sz="5000"/>
            </a:lvl2pPr>
            <a:lvl3pPr lvl="2" rtl="0" algn="ctr">
              <a:lnSpc>
                <a:spcPct val="100000"/>
              </a:lnSpc>
              <a:spcBef>
                <a:spcPts val="0"/>
              </a:spcBef>
              <a:spcAft>
                <a:spcPts val="0"/>
              </a:spcAft>
              <a:buSzPts val="5000"/>
              <a:buNone/>
              <a:defRPr sz="5000"/>
            </a:lvl3pPr>
            <a:lvl4pPr lvl="3" rtl="0" algn="ctr">
              <a:lnSpc>
                <a:spcPct val="100000"/>
              </a:lnSpc>
              <a:spcBef>
                <a:spcPts val="0"/>
              </a:spcBef>
              <a:spcAft>
                <a:spcPts val="0"/>
              </a:spcAft>
              <a:buSzPts val="5000"/>
              <a:buNone/>
              <a:defRPr sz="5000"/>
            </a:lvl4pPr>
            <a:lvl5pPr lvl="4" rtl="0" algn="ctr">
              <a:lnSpc>
                <a:spcPct val="100000"/>
              </a:lnSpc>
              <a:spcBef>
                <a:spcPts val="0"/>
              </a:spcBef>
              <a:spcAft>
                <a:spcPts val="0"/>
              </a:spcAft>
              <a:buSzPts val="5000"/>
              <a:buNone/>
              <a:defRPr sz="5000"/>
            </a:lvl5pPr>
            <a:lvl6pPr lvl="5" rtl="0" algn="ctr">
              <a:lnSpc>
                <a:spcPct val="100000"/>
              </a:lnSpc>
              <a:spcBef>
                <a:spcPts val="0"/>
              </a:spcBef>
              <a:spcAft>
                <a:spcPts val="0"/>
              </a:spcAft>
              <a:buSzPts val="5000"/>
              <a:buNone/>
              <a:defRPr sz="5000"/>
            </a:lvl6pPr>
            <a:lvl7pPr lvl="6" rtl="0" algn="ctr">
              <a:lnSpc>
                <a:spcPct val="100000"/>
              </a:lnSpc>
              <a:spcBef>
                <a:spcPts val="0"/>
              </a:spcBef>
              <a:spcAft>
                <a:spcPts val="0"/>
              </a:spcAft>
              <a:buSzPts val="5000"/>
              <a:buNone/>
              <a:defRPr sz="5000"/>
            </a:lvl7pPr>
            <a:lvl8pPr lvl="7" rtl="0" algn="ctr">
              <a:lnSpc>
                <a:spcPct val="100000"/>
              </a:lnSpc>
              <a:spcBef>
                <a:spcPts val="0"/>
              </a:spcBef>
              <a:spcAft>
                <a:spcPts val="0"/>
              </a:spcAft>
              <a:buSzPts val="5000"/>
              <a:buNone/>
              <a:defRPr sz="5000"/>
            </a:lvl8pPr>
            <a:lvl9pPr lvl="8" rtl="0" algn="ctr">
              <a:lnSpc>
                <a:spcPct val="100000"/>
              </a:lnSpc>
              <a:spcBef>
                <a:spcPts val="0"/>
              </a:spcBef>
              <a:spcAft>
                <a:spcPts val="0"/>
              </a:spcAft>
              <a:buSzPts val="5000"/>
              <a:buNone/>
              <a:defRPr sz="5000"/>
            </a:lvl9pPr>
          </a:lstStyle>
          <a:p/>
        </p:txBody>
      </p:sp>
      <p:sp>
        <p:nvSpPr>
          <p:cNvPr id="176" name="Google Shape;176;p26"/>
          <p:cNvSpPr txBox="1"/>
          <p:nvPr>
            <p:ph idx="1" type="subTitle"/>
          </p:nvPr>
        </p:nvSpPr>
        <p:spPr>
          <a:xfrm>
            <a:off x="735281" y="2270704"/>
            <a:ext cx="4389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1400"/>
              <a:buNone/>
              <a:defRPr sz="1400">
                <a:solidFill>
                  <a:srgbClr val="00CFFF"/>
                </a:solidFill>
              </a:defRPr>
            </a:lvl1pPr>
            <a:lvl2pPr lvl="1" rtl="0" algn="l">
              <a:lnSpc>
                <a:spcPct val="100000"/>
              </a:lnSpc>
              <a:spcBef>
                <a:spcPts val="0"/>
              </a:spcBef>
              <a:spcAft>
                <a:spcPts val="0"/>
              </a:spcAft>
              <a:buClr>
                <a:srgbClr val="206E7C"/>
              </a:buClr>
              <a:buSzPts val="1400"/>
              <a:buNone/>
              <a:defRPr>
                <a:solidFill>
                  <a:srgbClr val="206E7C"/>
                </a:solidFill>
              </a:defRPr>
            </a:lvl2pPr>
            <a:lvl3pPr lvl="2" rtl="0" algn="l">
              <a:lnSpc>
                <a:spcPct val="100000"/>
              </a:lnSpc>
              <a:spcBef>
                <a:spcPts val="0"/>
              </a:spcBef>
              <a:spcAft>
                <a:spcPts val="0"/>
              </a:spcAft>
              <a:buClr>
                <a:srgbClr val="206E7C"/>
              </a:buClr>
              <a:buSzPts val="1400"/>
              <a:buNone/>
              <a:defRPr>
                <a:solidFill>
                  <a:srgbClr val="206E7C"/>
                </a:solidFill>
              </a:defRPr>
            </a:lvl3pPr>
            <a:lvl4pPr lvl="3" rtl="0" algn="l">
              <a:lnSpc>
                <a:spcPct val="100000"/>
              </a:lnSpc>
              <a:spcBef>
                <a:spcPts val="0"/>
              </a:spcBef>
              <a:spcAft>
                <a:spcPts val="0"/>
              </a:spcAft>
              <a:buClr>
                <a:srgbClr val="206E7C"/>
              </a:buClr>
              <a:buSzPts val="1200"/>
              <a:buNone/>
              <a:defRPr>
                <a:solidFill>
                  <a:srgbClr val="206E7C"/>
                </a:solidFill>
              </a:defRPr>
            </a:lvl4pPr>
            <a:lvl5pPr lvl="4" rtl="0" algn="l">
              <a:lnSpc>
                <a:spcPct val="100000"/>
              </a:lnSpc>
              <a:spcBef>
                <a:spcPts val="0"/>
              </a:spcBef>
              <a:spcAft>
                <a:spcPts val="0"/>
              </a:spcAft>
              <a:buClr>
                <a:srgbClr val="206E7C"/>
              </a:buClr>
              <a:buSzPts val="1000"/>
              <a:buNone/>
              <a:defRPr>
                <a:solidFill>
                  <a:srgbClr val="206E7C"/>
                </a:solidFill>
              </a:defRPr>
            </a:lvl5pPr>
            <a:lvl6pPr lvl="5" rtl="0" algn="l">
              <a:lnSpc>
                <a:spcPct val="100000"/>
              </a:lnSpc>
              <a:spcBef>
                <a:spcPts val="0"/>
              </a:spcBef>
              <a:spcAft>
                <a:spcPts val="0"/>
              </a:spcAft>
              <a:buClr>
                <a:srgbClr val="206E7C"/>
              </a:buClr>
              <a:buSzPts val="800"/>
              <a:buNone/>
              <a:defRPr>
                <a:solidFill>
                  <a:srgbClr val="206E7C"/>
                </a:solidFill>
              </a:defRPr>
            </a:lvl6pPr>
            <a:lvl7pPr lvl="6" rtl="0" algn="l">
              <a:lnSpc>
                <a:spcPct val="100000"/>
              </a:lnSpc>
              <a:spcBef>
                <a:spcPts val="0"/>
              </a:spcBef>
              <a:spcAft>
                <a:spcPts val="0"/>
              </a:spcAft>
              <a:buClr>
                <a:srgbClr val="206E7C"/>
              </a:buClr>
              <a:buSzPts val="800"/>
              <a:buNone/>
              <a:defRPr>
                <a:solidFill>
                  <a:srgbClr val="206E7C"/>
                </a:solidFill>
              </a:defRPr>
            </a:lvl7pPr>
            <a:lvl8pPr lvl="7" rtl="0" algn="l">
              <a:lnSpc>
                <a:spcPct val="100000"/>
              </a:lnSpc>
              <a:spcBef>
                <a:spcPts val="0"/>
              </a:spcBef>
              <a:spcAft>
                <a:spcPts val="0"/>
              </a:spcAft>
              <a:buClr>
                <a:srgbClr val="206E7C"/>
              </a:buClr>
              <a:buSzPts val="800"/>
              <a:buNone/>
              <a:defRPr>
                <a:solidFill>
                  <a:srgbClr val="206E7C"/>
                </a:solidFill>
              </a:defRPr>
            </a:lvl8pPr>
            <a:lvl9pPr lvl="8" rtl="0" algn="l">
              <a:lnSpc>
                <a:spcPct val="100000"/>
              </a:lnSpc>
              <a:spcBef>
                <a:spcPts val="0"/>
              </a:spcBef>
              <a:spcAft>
                <a:spcPts val="0"/>
              </a:spcAft>
              <a:buClr>
                <a:srgbClr val="206E7C"/>
              </a:buClr>
              <a:buSzPts val="800"/>
              <a:buNone/>
              <a:defRPr>
                <a:solidFill>
                  <a:srgbClr val="206E7C"/>
                </a:solidFill>
              </a:defRPr>
            </a:lvl9pPr>
          </a:lstStyle>
          <a:p/>
        </p:txBody>
      </p:sp>
      <p:sp>
        <p:nvSpPr>
          <p:cNvPr id="177" name="Google Shape;177;p26"/>
          <p:cNvSpPr txBox="1"/>
          <p:nvPr>
            <p:ph idx="2" type="subTitle"/>
          </p:nvPr>
        </p:nvSpPr>
        <p:spPr>
          <a:xfrm>
            <a:off x="1190575" y="4444055"/>
            <a:ext cx="2736000" cy="2619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8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pic>
        <p:nvPicPr>
          <p:cNvPr id="178" name="Google Shape;178;p26"/>
          <p:cNvPicPr preferRelativeResize="0"/>
          <p:nvPr/>
        </p:nvPicPr>
        <p:blipFill rotWithShape="1">
          <a:blip r:embed="rId2">
            <a:alphaModFix/>
          </a:blip>
          <a:srcRect b="0" l="0" r="0" t="0"/>
          <a:stretch/>
        </p:blipFill>
        <p:spPr>
          <a:xfrm>
            <a:off x="825510" y="4438374"/>
            <a:ext cx="329350" cy="32935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Light">
  <p:cSld name="TITLE_AND_BODY_2_1_1_1_1_2">
    <p:bg>
      <p:bgPr>
        <a:solidFill>
          <a:srgbClr val="FFFFFF"/>
        </a:solidFill>
      </p:bgPr>
    </p:bg>
    <p:spTree>
      <p:nvGrpSpPr>
        <p:cNvPr id="179" name="Shape 179"/>
        <p:cNvGrpSpPr/>
        <p:nvPr/>
      </p:nvGrpSpPr>
      <p:grpSpPr>
        <a:xfrm>
          <a:off x="0" y="0"/>
          <a:ext cx="0" cy="0"/>
          <a:chOff x="0" y="0"/>
          <a:chExt cx="0" cy="0"/>
        </a:xfrm>
      </p:grpSpPr>
      <p:sp>
        <p:nvSpPr>
          <p:cNvPr id="180" name="Google Shape;180;p27"/>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181" name="Google Shape;181;p27"/>
          <p:cNvSpPr txBox="1"/>
          <p:nvPr>
            <p:ph idx="1" type="body"/>
          </p:nvPr>
        </p:nvSpPr>
        <p:spPr>
          <a:xfrm>
            <a:off x="712850" y="1662375"/>
            <a:ext cx="78021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1C304A"/>
              </a:buClr>
              <a:buSzPts val="1800"/>
              <a:buChar char="●"/>
              <a:defRPr>
                <a:solidFill>
                  <a:srgbClr val="1C304A"/>
                </a:solidFill>
              </a:defRPr>
            </a:lvl1pPr>
            <a:lvl2pPr indent="-317500" lvl="1" marL="914400" rtl="0" algn="l">
              <a:lnSpc>
                <a:spcPct val="115000"/>
              </a:lnSpc>
              <a:spcBef>
                <a:spcPts val="1600"/>
              </a:spcBef>
              <a:spcAft>
                <a:spcPts val="0"/>
              </a:spcAft>
              <a:buClr>
                <a:srgbClr val="1C304A"/>
              </a:buClr>
              <a:buSzPts val="1400"/>
              <a:buChar char="○"/>
              <a:defRPr>
                <a:solidFill>
                  <a:srgbClr val="1C304A"/>
                </a:solidFill>
              </a:defRPr>
            </a:lvl2pPr>
            <a:lvl3pPr indent="-317500" lvl="2" marL="1371600" rtl="0" algn="l">
              <a:lnSpc>
                <a:spcPct val="115000"/>
              </a:lnSpc>
              <a:spcBef>
                <a:spcPts val="1600"/>
              </a:spcBef>
              <a:spcAft>
                <a:spcPts val="0"/>
              </a:spcAft>
              <a:buClr>
                <a:srgbClr val="1C304A"/>
              </a:buClr>
              <a:buSzPts val="1400"/>
              <a:buChar char="■"/>
              <a:defRPr>
                <a:solidFill>
                  <a:srgbClr val="1C304A"/>
                </a:solidFill>
              </a:defRPr>
            </a:lvl3pPr>
            <a:lvl4pPr indent="-304800" lvl="3" marL="1828800" rtl="0" algn="l">
              <a:lnSpc>
                <a:spcPct val="115000"/>
              </a:lnSpc>
              <a:spcBef>
                <a:spcPts val="1600"/>
              </a:spcBef>
              <a:spcAft>
                <a:spcPts val="0"/>
              </a:spcAft>
              <a:buClr>
                <a:srgbClr val="1C304A"/>
              </a:buClr>
              <a:buSzPts val="1200"/>
              <a:buChar char="●"/>
              <a:defRPr>
                <a:solidFill>
                  <a:srgbClr val="1C304A"/>
                </a:solidFill>
              </a:defRPr>
            </a:lvl4pPr>
            <a:lvl5pPr indent="-292100" lvl="4" marL="2286000" rtl="0" algn="l">
              <a:lnSpc>
                <a:spcPct val="115000"/>
              </a:lnSpc>
              <a:spcBef>
                <a:spcPts val="1600"/>
              </a:spcBef>
              <a:spcAft>
                <a:spcPts val="0"/>
              </a:spcAft>
              <a:buClr>
                <a:srgbClr val="1C304A"/>
              </a:buClr>
              <a:buSzPts val="1000"/>
              <a:buChar char="○"/>
              <a:defRPr>
                <a:solidFill>
                  <a:srgbClr val="1C304A"/>
                </a:solidFill>
              </a:defRPr>
            </a:lvl5pPr>
            <a:lvl6pPr indent="-279400" lvl="5" marL="2743200" rtl="0" algn="l">
              <a:lnSpc>
                <a:spcPct val="115000"/>
              </a:lnSpc>
              <a:spcBef>
                <a:spcPts val="1600"/>
              </a:spcBef>
              <a:spcAft>
                <a:spcPts val="0"/>
              </a:spcAft>
              <a:buClr>
                <a:srgbClr val="1C304A"/>
              </a:buClr>
              <a:buSzPts val="800"/>
              <a:buChar char="■"/>
              <a:defRPr>
                <a:solidFill>
                  <a:srgbClr val="1C304A"/>
                </a:solidFill>
              </a:defRPr>
            </a:lvl6pPr>
            <a:lvl7pPr indent="-279400" lvl="6" marL="3200400" rtl="0" algn="l">
              <a:lnSpc>
                <a:spcPct val="115000"/>
              </a:lnSpc>
              <a:spcBef>
                <a:spcPts val="1600"/>
              </a:spcBef>
              <a:spcAft>
                <a:spcPts val="0"/>
              </a:spcAft>
              <a:buClr>
                <a:srgbClr val="1C304A"/>
              </a:buClr>
              <a:buSzPts val="800"/>
              <a:buChar char="●"/>
              <a:defRPr>
                <a:solidFill>
                  <a:srgbClr val="1C304A"/>
                </a:solidFill>
              </a:defRPr>
            </a:lvl7pPr>
            <a:lvl8pPr indent="-279400" lvl="7" marL="3657600" rtl="0" algn="l">
              <a:lnSpc>
                <a:spcPct val="115000"/>
              </a:lnSpc>
              <a:spcBef>
                <a:spcPts val="1600"/>
              </a:spcBef>
              <a:spcAft>
                <a:spcPts val="0"/>
              </a:spcAft>
              <a:buClr>
                <a:srgbClr val="1C304A"/>
              </a:buClr>
              <a:buSzPts val="800"/>
              <a:buChar char="○"/>
              <a:defRPr>
                <a:solidFill>
                  <a:srgbClr val="1C304A"/>
                </a:solidFill>
              </a:defRPr>
            </a:lvl8pPr>
            <a:lvl9pPr indent="-279400" lvl="8" marL="4114800" rtl="0" algn="l">
              <a:lnSpc>
                <a:spcPct val="115000"/>
              </a:lnSpc>
              <a:spcBef>
                <a:spcPts val="1600"/>
              </a:spcBef>
              <a:spcAft>
                <a:spcPts val="1600"/>
              </a:spcAft>
              <a:buClr>
                <a:srgbClr val="1C304A"/>
              </a:buClr>
              <a:buSzPts val="800"/>
              <a:buChar char="■"/>
              <a:defRPr>
                <a:solidFill>
                  <a:srgbClr val="1C304A"/>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182" name="Shape 182"/>
        <p:cNvGrpSpPr/>
        <p:nvPr/>
      </p:nvGrpSpPr>
      <p:grpSpPr>
        <a:xfrm>
          <a:off x="0" y="0"/>
          <a:ext cx="0" cy="0"/>
          <a:chOff x="0" y="0"/>
          <a:chExt cx="0" cy="0"/>
        </a:xfrm>
      </p:grpSpPr>
      <p:sp>
        <p:nvSpPr>
          <p:cNvPr id="183" name="Google Shape;183;p28"/>
          <p:cNvSpPr txBox="1"/>
          <p:nvPr/>
        </p:nvSpPr>
        <p:spPr>
          <a:xfrm>
            <a:off x="712850" y="441800"/>
            <a:ext cx="7704900" cy="844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1" i="0" lang="en" sz="2800" u="none" cap="none" strike="noStrike">
                <a:solidFill>
                  <a:srgbClr val="046B99"/>
                </a:solidFill>
                <a:latin typeface="Helvetica Neue"/>
                <a:ea typeface="Helvetica Neue"/>
                <a:cs typeface="Helvetica Neue"/>
                <a:sym typeface="Helvetica Neue"/>
              </a:rPr>
              <a:t>Icons to use in presentations</a:t>
            </a:r>
            <a:endParaRPr b="1" i="0" sz="2800" u="none" cap="none" strike="noStrike">
              <a:solidFill>
                <a:srgbClr val="046B99"/>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1C304A"/>
                </a:solidFill>
                <a:latin typeface="Helvetica Neue"/>
                <a:ea typeface="Helvetica Neue"/>
                <a:cs typeface="Helvetica Neue"/>
                <a:sym typeface="Helvetica Neue"/>
              </a:rPr>
              <a:t>Copy icons from the master slide for use in your presentation </a:t>
            </a:r>
            <a:br>
              <a:rPr b="0" i="0" lang="en" sz="1800" u="none" cap="none" strike="noStrike">
                <a:solidFill>
                  <a:srgbClr val="1C304A"/>
                </a:solidFill>
                <a:latin typeface="Helvetica Neue"/>
                <a:ea typeface="Helvetica Neue"/>
                <a:cs typeface="Helvetica Neue"/>
                <a:sym typeface="Helvetica Neue"/>
              </a:rPr>
            </a:br>
            <a:r>
              <a:rPr b="0" i="0" lang="en" sz="1800" u="none" cap="none" strike="noStrike">
                <a:solidFill>
                  <a:srgbClr val="1C304A"/>
                </a:solidFill>
                <a:latin typeface="Helvetica Neue"/>
                <a:ea typeface="Helvetica Neue"/>
                <a:cs typeface="Helvetica Neue"/>
                <a:sym typeface="Helvetica Neue"/>
              </a:rPr>
              <a:t>(Slide&gt;Edit master) </a:t>
            </a:r>
            <a:endParaRPr b="0" i="0" sz="1800" u="none" cap="none" strike="noStrike">
              <a:solidFill>
                <a:srgbClr val="1C304A"/>
              </a:solidFill>
              <a:latin typeface="Helvetica Neue"/>
              <a:ea typeface="Helvetica Neue"/>
              <a:cs typeface="Helvetica Neue"/>
              <a:sym typeface="Helvetica Neue"/>
            </a:endParaRPr>
          </a:p>
        </p:txBody>
      </p:sp>
      <p:pic>
        <p:nvPicPr>
          <p:cNvPr descr="thin-0001_compose_write_pencil_new.png" id="184" name="Google Shape;184;p28"/>
          <p:cNvPicPr preferRelativeResize="0"/>
          <p:nvPr/>
        </p:nvPicPr>
        <p:blipFill rotWithShape="1">
          <a:blip r:embed="rId2">
            <a:alphaModFix/>
          </a:blip>
          <a:srcRect b="0" l="0" r="0" t="0"/>
          <a:stretch/>
        </p:blipFill>
        <p:spPr>
          <a:xfrm>
            <a:off x="832613" y="1637008"/>
            <a:ext cx="498701" cy="498697"/>
          </a:xfrm>
          <a:prstGeom prst="rect">
            <a:avLst/>
          </a:prstGeom>
          <a:noFill/>
          <a:ln>
            <a:noFill/>
          </a:ln>
        </p:spPr>
      </p:pic>
      <p:pic>
        <p:nvPicPr>
          <p:cNvPr descr="thin-0019_mobile_iphone.png" id="185" name="Google Shape;185;p28"/>
          <p:cNvPicPr preferRelativeResize="0"/>
          <p:nvPr/>
        </p:nvPicPr>
        <p:blipFill rotWithShape="1">
          <a:blip r:embed="rId3">
            <a:alphaModFix/>
          </a:blip>
          <a:srcRect b="0" l="0" r="0" t="0"/>
          <a:stretch/>
        </p:blipFill>
        <p:spPr>
          <a:xfrm>
            <a:off x="1716772" y="1643745"/>
            <a:ext cx="571184" cy="571179"/>
          </a:xfrm>
          <a:prstGeom prst="rect">
            <a:avLst/>
          </a:prstGeom>
          <a:noFill/>
          <a:ln>
            <a:noFill/>
          </a:ln>
        </p:spPr>
      </p:pic>
      <p:pic>
        <p:nvPicPr>
          <p:cNvPr descr="thin-0020_ipad_reading_mobile.png" id="186" name="Google Shape;186;p28"/>
          <p:cNvPicPr preferRelativeResize="0"/>
          <p:nvPr/>
        </p:nvPicPr>
        <p:blipFill rotWithShape="1">
          <a:blip r:embed="rId4">
            <a:alphaModFix/>
          </a:blip>
          <a:srcRect b="0" l="0" r="0" t="0"/>
          <a:stretch/>
        </p:blipFill>
        <p:spPr>
          <a:xfrm>
            <a:off x="2495492" y="1643755"/>
            <a:ext cx="595156" cy="595153"/>
          </a:xfrm>
          <a:prstGeom prst="rect">
            <a:avLst/>
          </a:prstGeom>
          <a:noFill/>
          <a:ln>
            <a:noFill/>
          </a:ln>
        </p:spPr>
      </p:pic>
      <p:pic>
        <p:nvPicPr>
          <p:cNvPr descr="thin-0021_calendar_month_day_planner.png" id="187" name="Google Shape;187;p28"/>
          <p:cNvPicPr preferRelativeResize="0"/>
          <p:nvPr/>
        </p:nvPicPr>
        <p:blipFill rotWithShape="1">
          <a:blip r:embed="rId5">
            <a:alphaModFix/>
          </a:blip>
          <a:srcRect b="0" l="0" r="0" t="0"/>
          <a:stretch/>
        </p:blipFill>
        <p:spPr>
          <a:xfrm>
            <a:off x="5860041" y="2383961"/>
            <a:ext cx="595156" cy="595153"/>
          </a:xfrm>
          <a:prstGeom prst="rect">
            <a:avLst/>
          </a:prstGeom>
          <a:noFill/>
          <a:ln>
            <a:noFill/>
          </a:ln>
        </p:spPr>
      </p:pic>
      <p:pic>
        <p:nvPicPr>
          <p:cNvPr descr="thin-0027_stopwatch_timer_running_time.png" id="188" name="Google Shape;188;p28"/>
          <p:cNvPicPr preferRelativeResize="0"/>
          <p:nvPr/>
        </p:nvPicPr>
        <p:blipFill rotWithShape="1">
          <a:blip r:embed="rId6">
            <a:alphaModFix/>
          </a:blip>
          <a:srcRect b="0" l="0" r="0" t="0"/>
          <a:stretch/>
        </p:blipFill>
        <p:spPr>
          <a:xfrm>
            <a:off x="6753851" y="2383961"/>
            <a:ext cx="595156" cy="595153"/>
          </a:xfrm>
          <a:prstGeom prst="rect">
            <a:avLst/>
          </a:prstGeom>
          <a:noFill/>
          <a:ln>
            <a:noFill/>
          </a:ln>
        </p:spPr>
      </p:pic>
      <p:pic>
        <p:nvPicPr>
          <p:cNvPr descr="thin-0032_flag.png" id="189" name="Google Shape;189;p28"/>
          <p:cNvPicPr preferRelativeResize="0"/>
          <p:nvPr/>
        </p:nvPicPr>
        <p:blipFill rotWithShape="1">
          <a:blip r:embed="rId7">
            <a:alphaModFix/>
          </a:blip>
          <a:srcRect b="0" l="0" r="0" t="0"/>
          <a:stretch/>
        </p:blipFill>
        <p:spPr>
          <a:xfrm>
            <a:off x="7647668" y="2409073"/>
            <a:ext cx="595156" cy="595153"/>
          </a:xfrm>
          <a:prstGeom prst="rect">
            <a:avLst/>
          </a:prstGeom>
          <a:noFill/>
          <a:ln>
            <a:noFill/>
          </a:ln>
        </p:spPr>
      </p:pic>
      <p:pic>
        <p:nvPicPr>
          <p:cNvPr descr="thin-0033_search_find_zoom.png" id="190" name="Google Shape;190;p28"/>
          <p:cNvPicPr preferRelativeResize="0"/>
          <p:nvPr/>
        </p:nvPicPr>
        <p:blipFill rotWithShape="1">
          <a:blip r:embed="rId8">
            <a:alphaModFix/>
          </a:blip>
          <a:srcRect b="0" l="0" r="0" t="0"/>
          <a:stretch/>
        </p:blipFill>
        <p:spPr>
          <a:xfrm>
            <a:off x="7687363" y="1692950"/>
            <a:ext cx="595156" cy="595153"/>
          </a:xfrm>
          <a:prstGeom prst="rect">
            <a:avLst/>
          </a:prstGeom>
          <a:noFill/>
          <a:ln>
            <a:noFill/>
          </a:ln>
        </p:spPr>
      </p:pic>
      <p:pic>
        <p:nvPicPr>
          <p:cNvPr descr="thin-0042_attachment.png" id="191" name="Google Shape;191;p28"/>
          <p:cNvPicPr preferRelativeResize="0"/>
          <p:nvPr/>
        </p:nvPicPr>
        <p:blipFill rotWithShape="1">
          <a:blip r:embed="rId9">
            <a:alphaModFix/>
          </a:blip>
          <a:srcRect b="0" l="0" r="0" t="0"/>
          <a:stretch/>
        </p:blipFill>
        <p:spPr>
          <a:xfrm>
            <a:off x="6768100" y="1631769"/>
            <a:ext cx="595156" cy="595153"/>
          </a:xfrm>
          <a:prstGeom prst="rect">
            <a:avLst/>
          </a:prstGeom>
          <a:noFill/>
          <a:ln>
            <a:noFill/>
          </a:ln>
        </p:spPr>
      </p:pic>
      <p:pic>
        <p:nvPicPr>
          <p:cNvPr descr="thin-0052_settings_gears_preferences_gearbox.png" id="192" name="Google Shape;192;p28"/>
          <p:cNvPicPr preferRelativeResize="0"/>
          <p:nvPr/>
        </p:nvPicPr>
        <p:blipFill rotWithShape="1">
          <a:blip r:embed="rId10">
            <a:alphaModFix/>
          </a:blip>
          <a:srcRect b="0" l="0" r="0" t="0"/>
          <a:stretch/>
        </p:blipFill>
        <p:spPr>
          <a:xfrm>
            <a:off x="6052860" y="1679996"/>
            <a:ext cx="595156" cy="595153"/>
          </a:xfrm>
          <a:prstGeom prst="rect">
            <a:avLst/>
          </a:prstGeom>
          <a:noFill/>
          <a:ln>
            <a:noFill/>
          </a:ln>
        </p:spPr>
      </p:pic>
      <p:pic>
        <p:nvPicPr>
          <p:cNvPr descr="thin-0055_settings_tools_configuration_preferences.png" id="193" name="Google Shape;193;p28"/>
          <p:cNvPicPr preferRelativeResize="0"/>
          <p:nvPr/>
        </p:nvPicPr>
        <p:blipFill rotWithShape="1">
          <a:blip r:embed="rId11">
            <a:alphaModFix/>
          </a:blip>
          <a:srcRect b="0" l="0" r="0" t="0"/>
          <a:stretch/>
        </p:blipFill>
        <p:spPr>
          <a:xfrm>
            <a:off x="5414033" y="1631769"/>
            <a:ext cx="595156" cy="595153"/>
          </a:xfrm>
          <a:prstGeom prst="rect">
            <a:avLst/>
          </a:prstGeom>
          <a:noFill/>
          <a:ln>
            <a:noFill/>
          </a:ln>
        </p:spPr>
      </p:pic>
      <p:pic>
        <p:nvPicPr>
          <p:cNvPr descr="thin-0070_paper_role.png" id="194" name="Google Shape;194;p28"/>
          <p:cNvPicPr preferRelativeResize="0"/>
          <p:nvPr/>
        </p:nvPicPr>
        <p:blipFill rotWithShape="1">
          <a:blip r:embed="rId12">
            <a:alphaModFix/>
          </a:blip>
          <a:srcRect b="0" l="0" r="0" t="0"/>
          <a:stretch/>
        </p:blipFill>
        <p:spPr>
          <a:xfrm>
            <a:off x="4718901" y="1631769"/>
            <a:ext cx="595156" cy="595153"/>
          </a:xfrm>
          <a:prstGeom prst="rect">
            <a:avLst/>
          </a:prstGeom>
          <a:noFill/>
          <a:ln>
            <a:noFill/>
          </a:ln>
        </p:spPr>
      </p:pic>
      <p:pic>
        <p:nvPicPr>
          <p:cNvPr descr="thin-0100_to_do_list_reminder_done.png" id="195" name="Google Shape;195;p28"/>
          <p:cNvPicPr preferRelativeResize="0"/>
          <p:nvPr/>
        </p:nvPicPr>
        <p:blipFill rotWithShape="1">
          <a:blip r:embed="rId13">
            <a:alphaModFix/>
          </a:blip>
          <a:srcRect b="0" l="0" r="0" t="0"/>
          <a:stretch/>
        </p:blipFill>
        <p:spPr>
          <a:xfrm>
            <a:off x="3957875" y="1583542"/>
            <a:ext cx="595156" cy="595153"/>
          </a:xfrm>
          <a:prstGeom prst="rect">
            <a:avLst/>
          </a:prstGeom>
          <a:noFill/>
          <a:ln>
            <a:noFill/>
          </a:ln>
        </p:spPr>
      </p:pic>
      <p:pic>
        <p:nvPicPr>
          <p:cNvPr descr="thin-0128_upload_load_share.png" id="196" name="Google Shape;196;p28"/>
          <p:cNvPicPr preferRelativeResize="0"/>
          <p:nvPr/>
        </p:nvPicPr>
        <p:blipFill rotWithShape="1">
          <a:blip r:embed="rId14">
            <a:alphaModFix/>
          </a:blip>
          <a:srcRect b="0" l="0" r="0" t="0"/>
          <a:stretch/>
        </p:blipFill>
        <p:spPr>
          <a:xfrm>
            <a:off x="3253382" y="1566900"/>
            <a:ext cx="595156" cy="595153"/>
          </a:xfrm>
          <a:prstGeom prst="rect">
            <a:avLst/>
          </a:prstGeom>
          <a:noFill/>
          <a:ln>
            <a:noFill/>
          </a:ln>
        </p:spPr>
      </p:pic>
      <p:pic>
        <p:nvPicPr>
          <p:cNvPr descr="thin-0143_rotate_clockwise.png" id="197" name="Google Shape;197;p28"/>
          <p:cNvPicPr preferRelativeResize="0"/>
          <p:nvPr/>
        </p:nvPicPr>
        <p:blipFill rotWithShape="1">
          <a:blip r:embed="rId15">
            <a:alphaModFix/>
          </a:blip>
          <a:srcRect b="0" l="0" r="0" t="0"/>
          <a:stretch/>
        </p:blipFill>
        <p:spPr>
          <a:xfrm>
            <a:off x="5075362" y="2434212"/>
            <a:ext cx="544895" cy="544891"/>
          </a:xfrm>
          <a:prstGeom prst="rect">
            <a:avLst/>
          </a:prstGeom>
          <a:noFill/>
          <a:ln>
            <a:noFill/>
          </a:ln>
        </p:spPr>
      </p:pic>
      <p:pic>
        <p:nvPicPr>
          <p:cNvPr descr="thin-0153_delete_exit_remove_close.png" id="198" name="Google Shape;198;p28"/>
          <p:cNvPicPr preferRelativeResize="0"/>
          <p:nvPr/>
        </p:nvPicPr>
        <p:blipFill rotWithShape="1">
          <a:blip r:embed="rId16">
            <a:alphaModFix/>
          </a:blip>
          <a:srcRect b="0" l="0" r="0" t="0"/>
          <a:stretch/>
        </p:blipFill>
        <p:spPr>
          <a:xfrm>
            <a:off x="5073022" y="3166648"/>
            <a:ext cx="595155" cy="573770"/>
          </a:xfrm>
          <a:prstGeom prst="rect">
            <a:avLst/>
          </a:prstGeom>
          <a:noFill/>
          <a:ln>
            <a:noFill/>
          </a:ln>
        </p:spPr>
      </p:pic>
      <p:pic>
        <p:nvPicPr>
          <p:cNvPr descr="thin-0154_ok_successful_check.png" id="199" name="Google Shape;199;p28"/>
          <p:cNvPicPr preferRelativeResize="0"/>
          <p:nvPr/>
        </p:nvPicPr>
        <p:blipFill rotWithShape="1">
          <a:blip r:embed="rId17">
            <a:alphaModFix/>
          </a:blip>
          <a:srcRect b="0" l="0" r="0" t="0"/>
          <a:stretch/>
        </p:blipFill>
        <p:spPr>
          <a:xfrm>
            <a:off x="5886138" y="3185345"/>
            <a:ext cx="595155" cy="573770"/>
          </a:xfrm>
          <a:prstGeom prst="rect">
            <a:avLst/>
          </a:prstGeom>
          <a:noFill/>
          <a:ln>
            <a:noFill/>
          </a:ln>
        </p:spPr>
      </p:pic>
      <p:pic>
        <p:nvPicPr>
          <p:cNvPr descr="thin-0207_list_checkbox_todo_done.png" id="200" name="Google Shape;200;p28"/>
          <p:cNvPicPr preferRelativeResize="0"/>
          <p:nvPr/>
        </p:nvPicPr>
        <p:blipFill rotWithShape="1">
          <a:blip r:embed="rId18">
            <a:alphaModFix/>
          </a:blip>
          <a:srcRect b="0" l="0" r="0" t="0"/>
          <a:stretch/>
        </p:blipFill>
        <p:spPr>
          <a:xfrm>
            <a:off x="6768100" y="3198478"/>
            <a:ext cx="595155" cy="573770"/>
          </a:xfrm>
          <a:prstGeom prst="rect">
            <a:avLst/>
          </a:prstGeom>
          <a:noFill/>
          <a:ln>
            <a:noFill/>
          </a:ln>
        </p:spPr>
      </p:pic>
      <p:pic>
        <p:nvPicPr>
          <p:cNvPr descr="thin-0281_chat_message_discussion_bubble_reply_conversation.png" id="201" name="Google Shape;201;p28"/>
          <p:cNvPicPr preferRelativeResize="0"/>
          <p:nvPr/>
        </p:nvPicPr>
        <p:blipFill rotWithShape="1">
          <a:blip r:embed="rId19">
            <a:alphaModFix/>
          </a:blip>
          <a:srcRect b="0" l="0" r="0" t="0"/>
          <a:stretch/>
        </p:blipFill>
        <p:spPr>
          <a:xfrm>
            <a:off x="7687363" y="3248923"/>
            <a:ext cx="595155" cy="573770"/>
          </a:xfrm>
          <a:prstGeom prst="rect">
            <a:avLst/>
          </a:prstGeom>
          <a:noFill/>
          <a:ln>
            <a:noFill/>
          </a:ln>
        </p:spPr>
      </p:pic>
      <p:pic>
        <p:nvPicPr>
          <p:cNvPr descr="thin-0310_support_help_talk_call.png" id="202" name="Google Shape;202;p28"/>
          <p:cNvPicPr preferRelativeResize="0"/>
          <p:nvPr/>
        </p:nvPicPr>
        <p:blipFill rotWithShape="1">
          <a:blip r:embed="rId20">
            <a:alphaModFix/>
          </a:blip>
          <a:srcRect b="0" l="0" r="0" t="0"/>
          <a:stretch/>
        </p:blipFill>
        <p:spPr>
          <a:xfrm>
            <a:off x="3439815" y="3179144"/>
            <a:ext cx="595155" cy="573770"/>
          </a:xfrm>
          <a:prstGeom prst="rect">
            <a:avLst/>
          </a:prstGeom>
          <a:noFill/>
          <a:ln>
            <a:noFill/>
          </a:ln>
        </p:spPr>
      </p:pic>
      <p:pic>
        <p:nvPicPr>
          <p:cNvPr descr="thin-0358_database_raid.png" id="203" name="Google Shape;203;p28"/>
          <p:cNvPicPr preferRelativeResize="0"/>
          <p:nvPr/>
        </p:nvPicPr>
        <p:blipFill rotWithShape="1">
          <a:blip r:embed="rId21">
            <a:alphaModFix/>
          </a:blip>
          <a:srcRect b="0" l="0" r="0" t="0"/>
          <a:stretch/>
        </p:blipFill>
        <p:spPr>
          <a:xfrm>
            <a:off x="5025101" y="3927978"/>
            <a:ext cx="595155" cy="573770"/>
          </a:xfrm>
          <a:prstGeom prst="rect">
            <a:avLst/>
          </a:prstGeom>
          <a:noFill/>
          <a:ln>
            <a:noFill/>
          </a:ln>
        </p:spPr>
      </p:pic>
      <p:pic>
        <p:nvPicPr>
          <p:cNvPr descr="thin-0383_graph_columns_growth_statistics.png" id="204" name="Google Shape;204;p28"/>
          <p:cNvPicPr preferRelativeResize="0"/>
          <p:nvPr/>
        </p:nvPicPr>
        <p:blipFill rotWithShape="1">
          <a:blip r:embed="rId22">
            <a:alphaModFix/>
          </a:blip>
          <a:srcRect b="0" l="0" r="0" t="0"/>
          <a:stretch/>
        </p:blipFill>
        <p:spPr>
          <a:xfrm>
            <a:off x="3398723" y="3970150"/>
            <a:ext cx="595155" cy="573770"/>
          </a:xfrm>
          <a:prstGeom prst="rect">
            <a:avLst/>
          </a:prstGeom>
          <a:noFill/>
          <a:ln>
            <a:noFill/>
          </a:ln>
        </p:spPr>
      </p:pic>
      <p:pic>
        <p:nvPicPr>
          <p:cNvPr descr="thin-0384_graph_columns_drop_statistics.png" id="205" name="Google Shape;205;p28"/>
          <p:cNvPicPr preferRelativeResize="0"/>
          <p:nvPr/>
        </p:nvPicPr>
        <p:blipFill rotWithShape="1">
          <a:blip r:embed="rId23">
            <a:alphaModFix/>
          </a:blip>
          <a:srcRect b="0" l="0" r="0" t="0"/>
          <a:stretch/>
        </p:blipFill>
        <p:spPr>
          <a:xfrm>
            <a:off x="4221438" y="3944292"/>
            <a:ext cx="595155" cy="573770"/>
          </a:xfrm>
          <a:prstGeom prst="rect">
            <a:avLst/>
          </a:prstGeom>
          <a:noFill/>
          <a:ln>
            <a:noFill/>
          </a:ln>
        </p:spPr>
      </p:pic>
      <p:pic>
        <p:nvPicPr>
          <p:cNvPr descr="thin-0550_attention_error_alert_caution.png" id="206" name="Google Shape;206;p28"/>
          <p:cNvPicPr preferRelativeResize="0"/>
          <p:nvPr/>
        </p:nvPicPr>
        <p:blipFill rotWithShape="1">
          <a:blip r:embed="rId24">
            <a:alphaModFix/>
          </a:blip>
          <a:srcRect b="0" l="0" r="0" t="0"/>
          <a:stretch/>
        </p:blipFill>
        <p:spPr>
          <a:xfrm>
            <a:off x="2597763" y="3912345"/>
            <a:ext cx="595155" cy="573770"/>
          </a:xfrm>
          <a:prstGeom prst="rect">
            <a:avLst/>
          </a:prstGeom>
          <a:noFill/>
          <a:ln>
            <a:noFill/>
          </a:ln>
        </p:spPr>
      </p:pic>
      <p:pic>
        <p:nvPicPr>
          <p:cNvPr descr="thin-0661_like_thumb_up_vote.png" id="207" name="Google Shape;207;p28"/>
          <p:cNvPicPr preferRelativeResize="0"/>
          <p:nvPr/>
        </p:nvPicPr>
        <p:blipFill rotWithShape="1">
          <a:blip r:embed="rId25">
            <a:alphaModFix/>
          </a:blip>
          <a:srcRect b="0" l="0" r="0" t="0"/>
          <a:stretch/>
        </p:blipFill>
        <p:spPr>
          <a:xfrm>
            <a:off x="755526" y="3856336"/>
            <a:ext cx="595155" cy="573770"/>
          </a:xfrm>
          <a:prstGeom prst="rect">
            <a:avLst/>
          </a:prstGeom>
          <a:noFill/>
          <a:ln>
            <a:noFill/>
          </a:ln>
        </p:spPr>
      </p:pic>
      <p:pic>
        <p:nvPicPr>
          <p:cNvPr descr="thin-0662_dislike_thumb_down_vote.png" id="208" name="Google Shape;208;p28"/>
          <p:cNvPicPr preferRelativeResize="0"/>
          <p:nvPr/>
        </p:nvPicPr>
        <p:blipFill rotWithShape="1">
          <a:blip r:embed="rId26">
            <a:alphaModFix/>
          </a:blip>
          <a:srcRect b="0" l="0" r="0" t="0"/>
          <a:stretch/>
        </p:blipFill>
        <p:spPr>
          <a:xfrm>
            <a:off x="1727542" y="3912345"/>
            <a:ext cx="595155" cy="573770"/>
          </a:xfrm>
          <a:prstGeom prst="rect">
            <a:avLst/>
          </a:prstGeom>
          <a:noFill/>
          <a:ln>
            <a:noFill/>
          </a:ln>
        </p:spPr>
      </p:pic>
      <p:pic>
        <p:nvPicPr>
          <p:cNvPr descr="thin-0699_user_profile_avatar_man_male.png" id="209" name="Google Shape;209;p28"/>
          <p:cNvPicPr preferRelativeResize="0"/>
          <p:nvPr/>
        </p:nvPicPr>
        <p:blipFill rotWithShape="1">
          <a:blip r:embed="rId27">
            <a:alphaModFix/>
          </a:blip>
          <a:srcRect b="0" l="0" r="0" t="0"/>
          <a:stretch/>
        </p:blipFill>
        <p:spPr>
          <a:xfrm>
            <a:off x="2597763" y="3179133"/>
            <a:ext cx="595155" cy="573770"/>
          </a:xfrm>
          <a:prstGeom prst="rect">
            <a:avLst/>
          </a:prstGeom>
          <a:noFill/>
          <a:ln>
            <a:noFill/>
          </a:ln>
        </p:spPr>
      </p:pic>
      <p:pic>
        <p:nvPicPr>
          <p:cNvPr descr="thin-0700_user_profile_avatar_woman_female.png" id="210" name="Google Shape;210;p28"/>
          <p:cNvPicPr preferRelativeResize="0"/>
          <p:nvPr/>
        </p:nvPicPr>
        <p:blipFill rotWithShape="1">
          <a:blip r:embed="rId28">
            <a:alphaModFix/>
          </a:blip>
          <a:srcRect b="0" l="0" r="0" t="0"/>
          <a:stretch/>
        </p:blipFill>
        <p:spPr>
          <a:xfrm>
            <a:off x="1716772" y="3179133"/>
            <a:ext cx="595155" cy="573770"/>
          </a:xfrm>
          <a:prstGeom prst="rect">
            <a:avLst/>
          </a:prstGeom>
          <a:noFill/>
          <a:ln>
            <a:noFill/>
          </a:ln>
        </p:spPr>
      </p:pic>
      <p:pic>
        <p:nvPicPr>
          <p:cNvPr descr="thin-0704_users_profile_group_couple_man_woman.png" id="211" name="Google Shape;211;p28"/>
          <p:cNvPicPr preferRelativeResize="0"/>
          <p:nvPr/>
        </p:nvPicPr>
        <p:blipFill rotWithShape="1">
          <a:blip r:embed="rId29">
            <a:alphaModFix/>
          </a:blip>
          <a:srcRect b="0" l="0" r="0" t="0"/>
          <a:stretch/>
        </p:blipFill>
        <p:spPr>
          <a:xfrm>
            <a:off x="784379" y="3179133"/>
            <a:ext cx="595155" cy="573770"/>
          </a:xfrm>
          <a:prstGeom prst="rect">
            <a:avLst/>
          </a:prstGeom>
          <a:noFill/>
          <a:ln>
            <a:noFill/>
          </a:ln>
        </p:spPr>
      </p:pic>
      <p:pic>
        <p:nvPicPr>
          <p:cNvPr descr="thin-0709_user_profile_avatar_man_male.png" id="212" name="Google Shape;212;p28"/>
          <p:cNvPicPr preferRelativeResize="0"/>
          <p:nvPr/>
        </p:nvPicPr>
        <p:blipFill rotWithShape="1">
          <a:blip r:embed="rId30">
            <a:alphaModFix/>
          </a:blip>
          <a:srcRect b="0" l="0" r="0" t="0"/>
          <a:stretch/>
        </p:blipFill>
        <p:spPr>
          <a:xfrm>
            <a:off x="3362720" y="2383962"/>
            <a:ext cx="595155" cy="573770"/>
          </a:xfrm>
          <a:prstGeom prst="rect">
            <a:avLst/>
          </a:prstGeom>
          <a:noFill/>
          <a:ln>
            <a:noFill/>
          </a:ln>
        </p:spPr>
      </p:pic>
      <p:pic>
        <p:nvPicPr>
          <p:cNvPr descr="thin-0710_business_tie_user_profile_avatar_man_male.png" id="213" name="Google Shape;213;p28"/>
          <p:cNvPicPr preferRelativeResize="0"/>
          <p:nvPr/>
        </p:nvPicPr>
        <p:blipFill rotWithShape="1">
          <a:blip r:embed="rId31">
            <a:alphaModFix/>
          </a:blip>
          <a:srcRect b="0" l="0" r="0" t="0"/>
          <a:stretch/>
        </p:blipFill>
        <p:spPr>
          <a:xfrm>
            <a:off x="2597763" y="2383962"/>
            <a:ext cx="595155" cy="573770"/>
          </a:xfrm>
          <a:prstGeom prst="rect">
            <a:avLst/>
          </a:prstGeom>
          <a:noFill/>
          <a:ln>
            <a:noFill/>
          </a:ln>
        </p:spPr>
      </p:pic>
      <p:pic>
        <p:nvPicPr>
          <p:cNvPr descr="thin-0711_young_boy_user_profile_avatar_man_male.png" id="214" name="Google Shape;214;p28"/>
          <p:cNvPicPr preferRelativeResize="0"/>
          <p:nvPr/>
        </p:nvPicPr>
        <p:blipFill rotWithShape="1">
          <a:blip r:embed="rId32">
            <a:alphaModFix/>
          </a:blip>
          <a:srcRect b="0" l="0" r="0" t="0"/>
          <a:stretch/>
        </p:blipFill>
        <p:spPr>
          <a:xfrm>
            <a:off x="1710910" y="2383962"/>
            <a:ext cx="595155" cy="573770"/>
          </a:xfrm>
          <a:prstGeom prst="rect">
            <a:avLst/>
          </a:prstGeom>
          <a:noFill/>
          <a:ln>
            <a:noFill/>
          </a:ln>
        </p:spPr>
      </p:pic>
      <p:pic>
        <p:nvPicPr>
          <p:cNvPr descr="thin-0712_user_profile_avatar_girl_woman_female.png" id="215" name="Google Shape;215;p28"/>
          <p:cNvPicPr preferRelativeResize="0"/>
          <p:nvPr/>
        </p:nvPicPr>
        <p:blipFill rotWithShape="1">
          <a:blip r:embed="rId33">
            <a:alphaModFix/>
          </a:blip>
          <a:srcRect b="0" l="0" r="0" t="0"/>
          <a:stretch/>
        </p:blipFill>
        <p:spPr>
          <a:xfrm>
            <a:off x="784379" y="2301278"/>
            <a:ext cx="595155" cy="573770"/>
          </a:xfrm>
          <a:prstGeom prst="rect">
            <a:avLst/>
          </a:prstGeom>
          <a:noFill/>
          <a:ln>
            <a:noFill/>
          </a:ln>
        </p:spPr>
      </p:pic>
      <p:pic>
        <p:nvPicPr>
          <p:cNvPr id="216" name="Google Shape;216;p28"/>
          <p:cNvPicPr preferRelativeResize="0"/>
          <p:nvPr/>
        </p:nvPicPr>
        <p:blipFill rotWithShape="1">
          <a:blip r:embed="rId34">
            <a:alphaModFix/>
          </a:blip>
          <a:srcRect b="0" l="0" r="0" t="0"/>
          <a:stretch/>
        </p:blipFill>
        <p:spPr>
          <a:xfrm>
            <a:off x="5845136" y="3971900"/>
            <a:ext cx="691905" cy="691900"/>
          </a:xfrm>
          <a:prstGeom prst="rect">
            <a:avLst/>
          </a:prstGeom>
          <a:noFill/>
          <a:ln>
            <a:noFill/>
          </a:ln>
        </p:spPr>
      </p:pic>
      <p:pic>
        <p:nvPicPr>
          <p:cNvPr descr="thin-0766_weather_snow_flake_winter.png" id="217" name="Google Shape;217;p28"/>
          <p:cNvPicPr preferRelativeResize="0"/>
          <p:nvPr/>
        </p:nvPicPr>
        <p:blipFill rotWithShape="1">
          <a:blip r:embed="rId35">
            <a:alphaModFix/>
          </a:blip>
          <a:srcRect b="0" l="0" r="0" t="0"/>
          <a:stretch/>
        </p:blipFill>
        <p:spPr>
          <a:xfrm>
            <a:off x="4257589" y="3242016"/>
            <a:ext cx="595155" cy="595151"/>
          </a:xfrm>
          <a:prstGeom prst="rect">
            <a:avLst/>
          </a:prstGeom>
          <a:noFill/>
          <a:ln>
            <a:noFill/>
          </a:ln>
        </p:spPr>
      </p:pic>
      <p:pic>
        <p:nvPicPr>
          <p:cNvPr descr="thin-0719_group_users_circle.png" id="218" name="Google Shape;218;p28"/>
          <p:cNvPicPr preferRelativeResize="0"/>
          <p:nvPr/>
        </p:nvPicPr>
        <p:blipFill rotWithShape="1">
          <a:blip r:embed="rId36">
            <a:alphaModFix/>
          </a:blip>
          <a:srcRect b="0" l="0" r="0" t="0"/>
          <a:stretch/>
        </p:blipFill>
        <p:spPr>
          <a:xfrm>
            <a:off x="4240422" y="2367637"/>
            <a:ext cx="595155" cy="595151"/>
          </a:xfrm>
          <a:prstGeom prst="rect">
            <a:avLst/>
          </a:prstGeom>
          <a:noFill/>
          <a:ln>
            <a:noFill/>
          </a:ln>
        </p:spPr>
      </p:pic>
      <p:pic>
        <p:nvPicPr>
          <p:cNvPr descr="thin-0632_security_lock.png" id="219" name="Google Shape;219;p28"/>
          <p:cNvPicPr preferRelativeResize="0"/>
          <p:nvPr/>
        </p:nvPicPr>
        <p:blipFill rotWithShape="1">
          <a:blip r:embed="rId37">
            <a:alphaModFix/>
          </a:blip>
          <a:srcRect b="0" l="0" r="0" t="0"/>
          <a:stretch/>
        </p:blipFill>
        <p:spPr>
          <a:xfrm>
            <a:off x="7687363" y="3992557"/>
            <a:ext cx="595155" cy="595151"/>
          </a:xfrm>
          <a:prstGeom prst="rect">
            <a:avLst/>
          </a:prstGeom>
          <a:noFill/>
          <a:ln>
            <a:noFill/>
          </a:ln>
        </p:spPr>
      </p:pic>
      <p:pic>
        <p:nvPicPr>
          <p:cNvPr descr="thin-0540_map_path_navigation_location_treasure_hunt.png" id="220" name="Google Shape;220;p28"/>
          <p:cNvPicPr preferRelativeResize="0"/>
          <p:nvPr/>
        </p:nvPicPr>
        <p:blipFill rotWithShape="1">
          <a:blip r:embed="rId38">
            <a:alphaModFix/>
          </a:blip>
          <a:srcRect b="0" l="0" r="0" t="0"/>
          <a:stretch/>
        </p:blipFill>
        <p:spPr>
          <a:xfrm>
            <a:off x="6730621" y="3971900"/>
            <a:ext cx="595155" cy="59515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Light" type="secHead">
  <p:cSld name="SECTION_HEADER">
    <p:bg>
      <p:bgPr>
        <a:solidFill>
          <a:srgbClr val="FFFFFF"/>
        </a:solidFill>
      </p:bgPr>
    </p:bg>
    <p:spTree>
      <p:nvGrpSpPr>
        <p:cNvPr id="221" name="Shape 221"/>
        <p:cNvGrpSpPr/>
        <p:nvPr/>
      </p:nvGrpSpPr>
      <p:grpSpPr>
        <a:xfrm>
          <a:off x="0" y="0"/>
          <a:ext cx="0" cy="0"/>
          <a:chOff x="0" y="0"/>
          <a:chExt cx="0" cy="0"/>
        </a:xfrm>
      </p:grpSpPr>
      <p:sp>
        <p:nvSpPr>
          <p:cNvPr id="222" name="Google Shape;222;p29"/>
          <p:cNvSpPr txBox="1"/>
          <p:nvPr>
            <p:ph type="ctrTitle"/>
          </p:nvPr>
        </p:nvSpPr>
        <p:spPr>
          <a:xfrm>
            <a:off x="712840" y="536231"/>
            <a:ext cx="7386600" cy="925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5000"/>
              <a:buNone/>
              <a:defRPr b="1" sz="5000">
                <a:solidFill>
                  <a:srgbClr val="1C304A"/>
                </a:solidFill>
              </a:defRPr>
            </a:lvl1pPr>
            <a:lvl2pPr lvl="1" rtl="0" algn="ctr">
              <a:lnSpc>
                <a:spcPct val="100000"/>
              </a:lnSpc>
              <a:spcBef>
                <a:spcPts val="0"/>
              </a:spcBef>
              <a:spcAft>
                <a:spcPts val="0"/>
              </a:spcAft>
              <a:buClr>
                <a:srgbClr val="1C304A"/>
              </a:buClr>
              <a:buSzPts val="5000"/>
              <a:buNone/>
              <a:defRPr sz="5000">
                <a:solidFill>
                  <a:srgbClr val="1C304A"/>
                </a:solidFill>
              </a:defRPr>
            </a:lvl2pPr>
            <a:lvl3pPr lvl="2" rtl="0" algn="ctr">
              <a:lnSpc>
                <a:spcPct val="100000"/>
              </a:lnSpc>
              <a:spcBef>
                <a:spcPts val="0"/>
              </a:spcBef>
              <a:spcAft>
                <a:spcPts val="0"/>
              </a:spcAft>
              <a:buClr>
                <a:srgbClr val="1C304A"/>
              </a:buClr>
              <a:buSzPts val="5000"/>
              <a:buNone/>
              <a:defRPr sz="5000">
                <a:solidFill>
                  <a:srgbClr val="1C304A"/>
                </a:solidFill>
              </a:defRPr>
            </a:lvl3pPr>
            <a:lvl4pPr lvl="3" rtl="0" algn="ctr">
              <a:lnSpc>
                <a:spcPct val="100000"/>
              </a:lnSpc>
              <a:spcBef>
                <a:spcPts val="0"/>
              </a:spcBef>
              <a:spcAft>
                <a:spcPts val="0"/>
              </a:spcAft>
              <a:buClr>
                <a:srgbClr val="1C304A"/>
              </a:buClr>
              <a:buSzPts val="5000"/>
              <a:buNone/>
              <a:defRPr sz="5000">
                <a:solidFill>
                  <a:srgbClr val="1C304A"/>
                </a:solidFill>
              </a:defRPr>
            </a:lvl4pPr>
            <a:lvl5pPr lvl="4" rtl="0" algn="ctr">
              <a:lnSpc>
                <a:spcPct val="100000"/>
              </a:lnSpc>
              <a:spcBef>
                <a:spcPts val="0"/>
              </a:spcBef>
              <a:spcAft>
                <a:spcPts val="0"/>
              </a:spcAft>
              <a:buClr>
                <a:srgbClr val="1C304A"/>
              </a:buClr>
              <a:buSzPts val="5000"/>
              <a:buNone/>
              <a:defRPr sz="5000">
                <a:solidFill>
                  <a:srgbClr val="1C304A"/>
                </a:solidFill>
              </a:defRPr>
            </a:lvl5pPr>
            <a:lvl6pPr lvl="5" rtl="0" algn="ctr">
              <a:lnSpc>
                <a:spcPct val="100000"/>
              </a:lnSpc>
              <a:spcBef>
                <a:spcPts val="0"/>
              </a:spcBef>
              <a:spcAft>
                <a:spcPts val="0"/>
              </a:spcAft>
              <a:buClr>
                <a:srgbClr val="1C304A"/>
              </a:buClr>
              <a:buSzPts val="5000"/>
              <a:buNone/>
              <a:defRPr sz="5000">
                <a:solidFill>
                  <a:srgbClr val="1C304A"/>
                </a:solidFill>
              </a:defRPr>
            </a:lvl6pPr>
            <a:lvl7pPr lvl="6" rtl="0" algn="ctr">
              <a:lnSpc>
                <a:spcPct val="100000"/>
              </a:lnSpc>
              <a:spcBef>
                <a:spcPts val="0"/>
              </a:spcBef>
              <a:spcAft>
                <a:spcPts val="0"/>
              </a:spcAft>
              <a:buClr>
                <a:srgbClr val="1C304A"/>
              </a:buClr>
              <a:buSzPts val="5000"/>
              <a:buNone/>
              <a:defRPr sz="5000">
                <a:solidFill>
                  <a:srgbClr val="1C304A"/>
                </a:solidFill>
              </a:defRPr>
            </a:lvl7pPr>
            <a:lvl8pPr lvl="7" rtl="0" algn="ctr">
              <a:lnSpc>
                <a:spcPct val="100000"/>
              </a:lnSpc>
              <a:spcBef>
                <a:spcPts val="0"/>
              </a:spcBef>
              <a:spcAft>
                <a:spcPts val="0"/>
              </a:spcAft>
              <a:buClr>
                <a:srgbClr val="1C304A"/>
              </a:buClr>
              <a:buSzPts val="5000"/>
              <a:buNone/>
              <a:defRPr sz="5000">
                <a:solidFill>
                  <a:srgbClr val="1C304A"/>
                </a:solidFill>
              </a:defRPr>
            </a:lvl8pPr>
            <a:lvl9pPr lvl="8" rtl="0" algn="ctr">
              <a:lnSpc>
                <a:spcPct val="100000"/>
              </a:lnSpc>
              <a:spcBef>
                <a:spcPts val="0"/>
              </a:spcBef>
              <a:spcAft>
                <a:spcPts val="0"/>
              </a:spcAft>
              <a:buClr>
                <a:srgbClr val="1C304A"/>
              </a:buClr>
              <a:buSzPts val="5000"/>
              <a:buNone/>
              <a:defRPr sz="5000">
                <a:solidFill>
                  <a:srgbClr val="1C304A"/>
                </a:solidFill>
              </a:defRPr>
            </a:lvl9pPr>
          </a:lstStyle>
          <a:p/>
        </p:txBody>
      </p:sp>
      <p:sp>
        <p:nvSpPr>
          <p:cNvPr id="223" name="Google Shape;223;p29"/>
          <p:cNvSpPr txBox="1"/>
          <p:nvPr>
            <p:ph idx="1" type="subTitle"/>
          </p:nvPr>
        </p:nvSpPr>
        <p:spPr>
          <a:xfrm>
            <a:off x="729681" y="2287534"/>
            <a:ext cx="4389300" cy="7926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1400"/>
              <a:buNone/>
              <a:defRPr sz="1400">
                <a:solidFill>
                  <a:srgbClr val="1C304A"/>
                </a:solidFill>
              </a:defRPr>
            </a:lvl1pPr>
            <a:lvl2pPr lvl="1" rtl="0" algn="l">
              <a:lnSpc>
                <a:spcPct val="100000"/>
              </a:lnSpc>
              <a:spcBef>
                <a:spcPts val="0"/>
              </a:spcBef>
              <a:spcAft>
                <a:spcPts val="0"/>
              </a:spcAft>
              <a:buClr>
                <a:srgbClr val="1C304A"/>
              </a:buClr>
              <a:buSzPts val="1400"/>
              <a:buNone/>
              <a:defRPr>
                <a:solidFill>
                  <a:srgbClr val="1C304A"/>
                </a:solidFill>
              </a:defRPr>
            </a:lvl2pPr>
            <a:lvl3pPr lvl="2" rtl="0" algn="l">
              <a:lnSpc>
                <a:spcPct val="100000"/>
              </a:lnSpc>
              <a:spcBef>
                <a:spcPts val="0"/>
              </a:spcBef>
              <a:spcAft>
                <a:spcPts val="0"/>
              </a:spcAft>
              <a:buClr>
                <a:srgbClr val="1C304A"/>
              </a:buClr>
              <a:buSzPts val="1400"/>
              <a:buNone/>
              <a:defRPr>
                <a:solidFill>
                  <a:srgbClr val="1C304A"/>
                </a:solidFill>
              </a:defRPr>
            </a:lvl3pPr>
            <a:lvl4pPr lvl="3" rtl="0" algn="l">
              <a:lnSpc>
                <a:spcPct val="100000"/>
              </a:lnSpc>
              <a:spcBef>
                <a:spcPts val="0"/>
              </a:spcBef>
              <a:spcAft>
                <a:spcPts val="0"/>
              </a:spcAft>
              <a:buClr>
                <a:srgbClr val="1C304A"/>
              </a:buClr>
              <a:buSzPts val="1200"/>
              <a:buNone/>
              <a:defRPr>
                <a:solidFill>
                  <a:srgbClr val="1C304A"/>
                </a:solidFill>
              </a:defRPr>
            </a:lvl4pPr>
            <a:lvl5pPr lvl="4" rtl="0" algn="l">
              <a:lnSpc>
                <a:spcPct val="100000"/>
              </a:lnSpc>
              <a:spcBef>
                <a:spcPts val="0"/>
              </a:spcBef>
              <a:spcAft>
                <a:spcPts val="0"/>
              </a:spcAft>
              <a:buClr>
                <a:srgbClr val="1C304A"/>
              </a:buClr>
              <a:buSzPts val="1000"/>
              <a:buNone/>
              <a:defRPr>
                <a:solidFill>
                  <a:srgbClr val="1C304A"/>
                </a:solidFill>
              </a:defRPr>
            </a:lvl5pPr>
            <a:lvl6pPr lvl="5" rtl="0" algn="l">
              <a:lnSpc>
                <a:spcPct val="100000"/>
              </a:lnSpc>
              <a:spcBef>
                <a:spcPts val="0"/>
              </a:spcBef>
              <a:spcAft>
                <a:spcPts val="0"/>
              </a:spcAft>
              <a:buClr>
                <a:srgbClr val="1C304A"/>
              </a:buClr>
              <a:buSzPts val="800"/>
              <a:buNone/>
              <a:defRPr>
                <a:solidFill>
                  <a:srgbClr val="1C304A"/>
                </a:solidFill>
              </a:defRPr>
            </a:lvl6pPr>
            <a:lvl7pPr lvl="6" rtl="0" algn="l">
              <a:lnSpc>
                <a:spcPct val="100000"/>
              </a:lnSpc>
              <a:spcBef>
                <a:spcPts val="0"/>
              </a:spcBef>
              <a:spcAft>
                <a:spcPts val="0"/>
              </a:spcAft>
              <a:buClr>
                <a:srgbClr val="1C304A"/>
              </a:buClr>
              <a:buSzPts val="800"/>
              <a:buNone/>
              <a:defRPr>
                <a:solidFill>
                  <a:srgbClr val="1C304A"/>
                </a:solidFill>
              </a:defRPr>
            </a:lvl7pPr>
            <a:lvl8pPr lvl="7" rtl="0" algn="l">
              <a:lnSpc>
                <a:spcPct val="100000"/>
              </a:lnSpc>
              <a:spcBef>
                <a:spcPts val="0"/>
              </a:spcBef>
              <a:spcAft>
                <a:spcPts val="0"/>
              </a:spcAft>
              <a:buClr>
                <a:srgbClr val="1C304A"/>
              </a:buClr>
              <a:buSzPts val="800"/>
              <a:buNone/>
              <a:defRPr>
                <a:solidFill>
                  <a:srgbClr val="1C304A"/>
                </a:solidFill>
              </a:defRPr>
            </a:lvl8pPr>
            <a:lvl9pPr lvl="8" rtl="0" algn="l">
              <a:lnSpc>
                <a:spcPct val="100000"/>
              </a:lnSpc>
              <a:spcBef>
                <a:spcPts val="0"/>
              </a:spcBef>
              <a:spcAft>
                <a:spcPts val="0"/>
              </a:spcAft>
              <a:buClr>
                <a:srgbClr val="1C304A"/>
              </a:buClr>
              <a:buSzPts val="800"/>
              <a:buNone/>
              <a:defRPr>
                <a:solidFill>
                  <a:srgbClr val="1C304A"/>
                </a:solidFill>
              </a:defRPr>
            </a:lvl9pPr>
          </a:lstStyle>
          <a:p/>
        </p:txBody>
      </p:sp>
      <p:sp>
        <p:nvSpPr>
          <p:cNvPr id="224" name="Google Shape;224;p29"/>
          <p:cNvSpPr txBox="1"/>
          <p:nvPr>
            <p:ph idx="2" type="subTitle"/>
          </p:nvPr>
        </p:nvSpPr>
        <p:spPr>
          <a:xfrm>
            <a:off x="1190575" y="4444055"/>
            <a:ext cx="2736000" cy="261900"/>
          </a:xfrm>
          <a:prstGeom prst="rect">
            <a:avLst/>
          </a:prstGeom>
          <a:noFill/>
          <a:ln>
            <a:noFill/>
          </a:ln>
        </p:spPr>
        <p:txBody>
          <a:bodyPr anchorCtr="0" anchor="t" bIns="91425" lIns="91425" spcFirstLastPara="1" rIns="91425" wrap="square" tIns="91425">
            <a:noAutofit/>
          </a:bodyPr>
          <a:lstStyle>
            <a:lvl1pPr lvl="0" rtl="0" algn="l">
              <a:lnSpc>
                <a:spcPct val="115000"/>
              </a:lnSpc>
              <a:spcBef>
                <a:spcPts val="0"/>
              </a:spcBef>
              <a:spcAft>
                <a:spcPts val="0"/>
              </a:spcAft>
              <a:buSzPts val="1800"/>
              <a:buNone/>
              <a:defRPr sz="8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pic>
        <p:nvPicPr>
          <p:cNvPr descr="18F-Logo-S.png" id="225" name="Google Shape;225;p29"/>
          <p:cNvPicPr preferRelativeResize="0"/>
          <p:nvPr/>
        </p:nvPicPr>
        <p:blipFill rotWithShape="1">
          <a:blip r:embed="rId2">
            <a:alphaModFix/>
          </a:blip>
          <a:srcRect b="0" l="0" r="0" t="0"/>
          <a:stretch/>
        </p:blipFill>
        <p:spPr>
          <a:xfrm>
            <a:off x="825500" y="4438375"/>
            <a:ext cx="329350" cy="3293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Bright" type="tx">
  <p:cSld name="TITLE_AND_BODY">
    <p:bg>
      <p:bgPr>
        <a:solidFill>
          <a:srgbClr val="00CFFF"/>
        </a:solidFill>
      </p:bgPr>
    </p:bg>
    <p:spTree>
      <p:nvGrpSpPr>
        <p:cNvPr id="226" name="Shape 226"/>
        <p:cNvGrpSpPr/>
        <p:nvPr/>
      </p:nvGrpSpPr>
      <p:grpSpPr>
        <a:xfrm>
          <a:off x="0" y="0"/>
          <a:ext cx="0" cy="0"/>
          <a:chOff x="0" y="0"/>
          <a:chExt cx="0" cy="0"/>
        </a:xfrm>
      </p:grpSpPr>
      <p:sp>
        <p:nvSpPr>
          <p:cNvPr id="227" name="Google Shape;227;p30"/>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6000"/>
              <a:buNone/>
              <a:defRPr b="1" sz="6000">
                <a:solidFill>
                  <a:srgbClr val="1C304A"/>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228" name="Google Shape;228;p30"/>
          <p:cNvSpPr txBox="1"/>
          <p:nvPr>
            <p:ph idx="1" type="subTitle"/>
          </p:nvPr>
        </p:nvSpPr>
        <p:spPr>
          <a:xfrm>
            <a:off x="746072"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229" name="Shape 229"/>
        <p:cNvGrpSpPr/>
        <p:nvPr/>
      </p:nvGrpSpPr>
      <p:grpSpPr>
        <a:xfrm>
          <a:off x="0" y="0"/>
          <a:ext cx="0" cy="0"/>
          <a:chOff x="0" y="0"/>
          <a:chExt cx="0" cy="0"/>
        </a:xfrm>
      </p:grpSpPr>
      <p:sp>
        <p:nvSpPr>
          <p:cNvPr id="230" name="Google Shape;230;p31"/>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00CFFF"/>
              </a:buClr>
              <a:buSzPts val="6000"/>
              <a:buNone/>
              <a:defRPr b="1" sz="6000">
                <a:solidFill>
                  <a:srgbClr val="00CFFF"/>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231" name="Google Shape;231;p31"/>
          <p:cNvSpPr txBox="1"/>
          <p:nvPr>
            <p:ph idx="1" type="subTitle"/>
          </p:nvPr>
        </p:nvSpPr>
        <p:spPr>
          <a:xfrm>
            <a:off x="746072"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b="1"/>
            </a:lvl2pPr>
            <a:lvl3pPr lvl="2" rtl="0" algn="l">
              <a:lnSpc>
                <a:spcPct val="115000"/>
              </a:lnSpc>
              <a:spcBef>
                <a:spcPts val="1600"/>
              </a:spcBef>
              <a:spcAft>
                <a:spcPts val="0"/>
              </a:spcAft>
              <a:buSzPts val="1400"/>
              <a:buNone/>
              <a:defRPr b="1"/>
            </a:lvl3pPr>
            <a:lvl4pPr lvl="3" rtl="0" algn="l">
              <a:lnSpc>
                <a:spcPct val="115000"/>
              </a:lnSpc>
              <a:spcBef>
                <a:spcPts val="1600"/>
              </a:spcBef>
              <a:spcAft>
                <a:spcPts val="0"/>
              </a:spcAft>
              <a:buSzPts val="1200"/>
              <a:buNone/>
              <a:defRPr b="1"/>
            </a:lvl4pPr>
            <a:lvl5pPr lvl="4" rtl="0" algn="l">
              <a:lnSpc>
                <a:spcPct val="115000"/>
              </a:lnSpc>
              <a:spcBef>
                <a:spcPts val="1600"/>
              </a:spcBef>
              <a:spcAft>
                <a:spcPts val="0"/>
              </a:spcAft>
              <a:buSzPts val="1000"/>
              <a:buNone/>
              <a:defRPr b="1"/>
            </a:lvl5pPr>
            <a:lvl6pPr lvl="5" rtl="0" algn="l">
              <a:lnSpc>
                <a:spcPct val="115000"/>
              </a:lnSpc>
              <a:spcBef>
                <a:spcPts val="1600"/>
              </a:spcBef>
              <a:spcAft>
                <a:spcPts val="0"/>
              </a:spcAft>
              <a:buSzPts val="800"/>
              <a:buNone/>
              <a:defRPr b="1"/>
            </a:lvl6pPr>
            <a:lvl7pPr lvl="6" rtl="0" algn="l">
              <a:lnSpc>
                <a:spcPct val="115000"/>
              </a:lnSpc>
              <a:spcBef>
                <a:spcPts val="1600"/>
              </a:spcBef>
              <a:spcAft>
                <a:spcPts val="0"/>
              </a:spcAft>
              <a:buSzPts val="800"/>
              <a:buNone/>
              <a:defRPr b="1"/>
            </a:lvl7pPr>
            <a:lvl8pPr lvl="7" rtl="0" algn="l">
              <a:lnSpc>
                <a:spcPct val="115000"/>
              </a:lnSpc>
              <a:spcBef>
                <a:spcPts val="1600"/>
              </a:spcBef>
              <a:spcAft>
                <a:spcPts val="0"/>
              </a:spcAft>
              <a:buSzPts val="800"/>
              <a:buNone/>
              <a:defRPr b="1"/>
            </a:lvl8pPr>
            <a:lvl9pPr lvl="8" rtl="0" algn="l">
              <a:lnSpc>
                <a:spcPct val="115000"/>
              </a:lnSpc>
              <a:spcBef>
                <a:spcPts val="1600"/>
              </a:spcBef>
              <a:spcAft>
                <a:spcPts val="1600"/>
              </a:spcAft>
              <a:buSzPts val="800"/>
              <a:buNone/>
              <a:defRPr b="1"/>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Bright" type="tx">
  <p:cSld name="TITLE_AND_BODY">
    <p:bg>
      <p:bgPr>
        <a:solidFill>
          <a:srgbClr val="00CFFF"/>
        </a:solidFill>
      </p:bgPr>
    </p:bg>
    <p:spTree>
      <p:nvGrpSpPr>
        <p:cNvPr id="18" name="Shape 18"/>
        <p:cNvGrpSpPr/>
        <p:nvPr/>
      </p:nvGrpSpPr>
      <p:grpSpPr>
        <a:xfrm>
          <a:off x="0" y="0"/>
          <a:ext cx="0" cy="0"/>
          <a:chOff x="0" y="0"/>
          <a:chExt cx="0" cy="0"/>
        </a:xfrm>
      </p:grpSpPr>
      <p:sp>
        <p:nvSpPr>
          <p:cNvPr id="19" name="Google Shape;19;p4"/>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0" name="Google Shape;20;p4"/>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a:spcBef>
                <a:spcPts val="1600"/>
              </a:spcBef>
              <a:spcAft>
                <a:spcPts val="1600"/>
              </a:spcAft>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Image">
  <p:cSld name="MAIN_POINT">
    <p:bg>
      <p:bgPr>
        <a:solidFill>
          <a:srgbClr val="666666"/>
        </a:solidFill>
      </p:bgPr>
    </p:bg>
    <p:spTree>
      <p:nvGrpSpPr>
        <p:cNvPr id="232" name="Shape 232"/>
        <p:cNvGrpSpPr/>
        <p:nvPr/>
      </p:nvGrpSpPr>
      <p:grpSpPr>
        <a:xfrm>
          <a:off x="0" y="0"/>
          <a:ext cx="0" cy="0"/>
          <a:chOff x="0" y="0"/>
          <a:chExt cx="0" cy="0"/>
        </a:xfrm>
      </p:grpSpPr>
      <p:pic>
        <p:nvPicPr>
          <p:cNvPr id="233" name="Google Shape;233;p32"/>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234" name="Google Shape;234;p32"/>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lnSpc>
                <a:spcPct val="100000"/>
              </a:lnSpc>
              <a:spcBef>
                <a:spcPts val="700"/>
              </a:spcBef>
              <a:spcAft>
                <a:spcPts val="0"/>
              </a:spcAft>
              <a:buClr>
                <a:srgbClr val="000000"/>
              </a:buClr>
              <a:buSzPts val="1700"/>
              <a:buFont typeface="Arial"/>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235" name="Google Shape;235;p32"/>
          <p:cNvSpPr txBox="1"/>
          <p:nvPr>
            <p:ph type="ctrTitle"/>
          </p:nvPr>
        </p:nvSpPr>
        <p:spPr>
          <a:xfrm>
            <a:off x="4035650" y="3697025"/>
            <a:ext cx="4489800" cy="1048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3600"/>
              <a:buNone/>
              <a:defRPr b="1" sz="3600">
                <a:solidFill>
                  <a:srgbClr val="1C304A"/>
                </a:solidFill>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Light">
  <p:cSld name="TITLE_AND_BODY_2_1_1_1">
    <p:bg>
      <p:bgPr>
        <a:solidFill>
          <a:srgbClr val="FFFFFF"/>
        </a:solidFill>
      </p:bgPr>
    </p:bg>
    <p:spTree>
      <p:nvGrpSpPr>
        <p:cNvPr id="236" name="Shape 236"/>
        <p:cNvGrpSpPr/>
        <p:nvPr/>
      </p:nvGrpSpPr>
      <p:grpSpPr>
        <a:xfrm>
          <a:off x="0" y="0"/>
          <a:ext cx="0" cy="0"/>
          <a:chOff x="0" y="0"/>
          <a:chExt cx="0" cy="0"/>
        </a:xfrm>
      </p:grpSpPr>
      <p:sp>
        <p:nvSpPr>
          <p:cNvPr id="237" name="Google Shape;237;p33"/>
          <p:cNvSpPr txBox="1"/>
          <p:nvPr>
            <p:ph type="ctrTitle"/>
          </p:nvPr>
        </p:nvSpPr>
        <p:spPr>
          <a:xfrm>
            <a:off x="712850" y="536200"/>
            <a:ext cx="76929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a:solidFill>
                  <a:srgbClr val="1C304A"/>
                </a:solidFill>
              </a:defRPr>
            </a:lvl1pPr>
            <a:lvl2pPr lvl="1" rtl="0" algn="ctr">
              <a:lnSpc>
                <a:spcPct val="100000"/>
              </a:lnSpc>
              <a:spcBef>
                <a:spcPts val="0"/>
              </a:spcBef>
              <a:spcAft>
                <a:spcPts val="0"/>
              </a:spcAft>
              <a:buClr>
                <a:srgbClr val="1C304A"/>
              </a:buClr>
              <a:buSzPts val="2600"/>
              <a:buNone/>
              <a:defRPr sz="2600">
                <a:solidFill>
                  <a:srgbClr val="1C304A"/>
                </a:solidFill>
              </a:defRPr>
            </a:lvl2pPr>
            <a:lvl3pPr lvl="2" rtl="0" algn="ctr">
              <a:lnSpc>
                <a:spcPct val="100000"/>
              </a:lnSpc>
              <a:spcBef>
                <a:spcPts val="0"/>
              </a:spcBef>
              <a:spcAft>
                <a:spcPts val="0"/>
              </a:spcAft>
              <a:buClr>
                <a:srgbClr val="1C304A"/>
              </a:buClr>
              <a:buSzPts val="2600"/>
              <a:buNone/>
              <a:defRPr sz="2600">
                <a:solidFill>
                  <a:srgbClr val="1C304A"/>
                </a:solidFill>
              </a:defRPr>
            </a:lvl3pPr>
            <a:lvl4pPr lvl="3" rtl="0" algn="ctr">
              <a:lnSpc>
                <a:spcPct val="100000"/>
              </a:lnSpc>
              <a:spcBef>
                <a:spcPts val="0"/>
              </a:spcBef>
              <a:spcAft>
                <a:spcPts val="0"/>
              </a:spcAft>
              <a:buClr>
                <a:srgbClr val="1C304A"/>
              </a:buClr>
              <a:buSzPts val="2600"/>
              <a:buNone/>
              <a:defRPr sz="2600">
                <a:solidFill>
                  <a:srgbClr val="1C304A"/>
                </a:solidFill>
              </a:defRPr>
            </a:lvl4pPr>
            <a:lvl5pPr lvl="4" rtl="0" algn="ctr">
              <a:lnSpc>
                <a:spcPct val="100000"/>
              </a:lnSpc>
              <a:spcBef>
                <a:spcPts val="0"/>
              </a:spcBef>
              <a:spcAft>
                <a:spcPts val="0"/>
              </a:spcAft>
              <a:buClr>
                <a:srgbClr val="1C304A"/>
              </a:buClr>
              <a:buSzPts val="2600"/>
              <a:buNone/>
              <a:defRPr sz="2600">
                <a:solidFill>
                  <a:srgbClr val="1C304A"/>
                </a:solidFill>
              </a:defRPr>
            </a:lvl5pPr>
            <a:lvl6pPr lvl="5" rtl="0" algn="ctr">
              <a:lnSpc>
                <a:spcPct val="100000"/>
              </a:lnSpc>
              <a:spcBef>
                <a:spcPts val="0"/>
              </a:spcBef>
              <a:spcAft>
                <a:spcPts val="0"/>
              </a:spcAft>
              <a:buClr>
                <a:srgbClr val="1C304A"/>
              </a:buClr>
              <a:buSzPts val="2600"/>
              <a:buNone/>
              <a:defRPr sz="2600">
                <a:solidFill>
                  <a:srgbClr val="1C304A"/>
                </a:solidFill>
              </a:defRPr>
            </a:lvl6pPr>
            <a:lvl7pPr lvl="6" rtl="0" algn="ctr">
              <a:lnSpc>
                <a:spcPct val="100000"/>
              </a:lnSpc>
              <a:spcBef>
                <a:spcPts val="0"/>
              </a:spcBef>
              <a:spcAft>
                <a:spcPts val="0"/>
              </a:spcAft>
              <a:buClr>
                <a:srgbClr val="1C304A"/>
              </a:buClr>
              <a:buSzPts val="2600"/>
              <a:buNone/>
              <a:defRPr sz="2600">
                <a:solidFill>
                  <a:srgbClr val="1C304A"/>
                </a:solidFill>
              </a:defRPr>
            </a:lvl7pPr>
            <a:lvl8pPr lvl="7" rtl="0" algn="ctr">
              <a:lnSpc>
                <a:spcPct val="100000"/>
              </a:lnSpc>
              <a:spcBef>
                <a:spcPts val="0"/>
              </a:spcBef>
              <a:spcAft>
                <a:spcPts val="0"/>
              </a:spcAft>
              <a:buClr>
                <a:srgbClr val="1C304A"/>
              </a:buClr>
              <a:buSzPts val="2600"/>
              <a:buNone/>
              <a:defRPr sz="2600">
                <a:solidFill>
                  <a:srgbClr val="1C304A"/>
                </a:solidFill>
              </a:defRPr>
            </a:lvl8pPr>
            <a:lvl9pPr lvl="8" rtl="0" algn="ctr">
              <a:lnSpc>
                <a:spcPct val="100000"/>
              </a:lnSpc>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Icons - Light">
  <p:cSld name="TITLE_AND_TWO_COLUMNS_1_2">
    <p:bg>
      <p:bgPr>
        <a:solidFill>
          <a:srgbClr val="FFFFFF"/>
        </a:solidFill>
      </p:bgPr>
    </p:bg>
    <p:spTree>
      <p:nvGrpSpPr>
        <p:cNvPr id="238" name="Shape 238"/>
        <p:cNvGrpSpPr/>
        <p:nvPr/>
      </p:nvGrpSpPr>
      <p:grpSpPr>
        <a:xfrm>
          <a:off x="0" y="0"/>
          <a:ext cx="0" cy="0"/>
          <a:chOff x="0" y="0"/>
          <a:chExt cx="0" cy="0"/>
        </a:xfrm>
      </p:grpSpPr>
      <p:sp>
        <p:nvSpPr>
          <p:cNvPr id="239" name="Google Shape;239;p34"/>
          <p:cNvSpPr txBox="1"/>
          <p:nvPr>
            <p:ph idx="1" type="body"/>
          </p:nvPr>
        </p:nvSpPr>
        <p:spPr>
          <a:xfrm>
            <a:off x="1493788" y="1313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240" name="Google Shape;240;p34"/>
          <p:cNvSpPr/>
          <p:nvPr/>
        </p:nvSpPr>
        <p:spPr>
          <a:xfrm>
            <a:off x="815525" y="1423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41" name="Google Shape;241;p34"/>
          <p:cNvSpPr/>
          <p:nvPr/>
        </p:nvSpPr>
        <p:spPr>
          <a:xfrm>
            <a:off x="4349050" y="1423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42" name="Google Shape;242;p34"/>
          <p:cNvSpPr txBox="1"/>
          <p:nvPr>
            <p:ph idx="2" type="body"/>
          </p:nvPr>
        </p:nvSpPr>
        <p:spPr>
          <a:xfrm>
            <a:off x="5027312" y="1313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243" name="Google Shape;243;p34"/>
          <p:cNvSpPr txBox="1"/>
          <p:nvPr>
            <p:ph idx="3" type="body"/>
          </p:nvPr>
        </p:nvSpPr>
        <p:spPr>
          <a:xfrm>
            <a:off x="1493788" y="2932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244" name="Google Shape;244;p34"/>
          <p:cNvSpPr/>
          <p:nvPr/>
        </p:nvSpPr>
        <p:spPr>
          <a:xfrm>
            <a:off x="815525" y="3046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45" name="Google Shape;245;p34"/>
          <p:cNvSpPr/>
          <p:nvPr/>
        </p:nvSpPr>
        <p:spPr>
          <a:xfrm>
            <a:off x="4349050" y="3046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46" name="Google Shape;246;p34"/>
          <p:cNvSpPr txBox="1"/>
          <p:nvPr>
            <p:ph idx="4" type="body"/>
          </p:nvPr>
        </p:nvSpPr>
        <p:spPr>
          <a:xfrm>
            <a:off x="5027312" y="2932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247" name="Google Shape;247;p34"/>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sz="2600">
                <a:solidFill>
                  <a:srgbClr val="1C304A"/>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248" name="Shape 248"/>
        <p:cNvGrpSpPr/>
        <p:nvPr/>
      </p:nvGrpSpPr>
      <p:grpSpPr>
        <a:xfrm>
          <a:off x="0" y="0"/>
          <a:ext cx="0" cy="0"/>
          <a:chOff x="0" y="0"/>
          <a:chExt cx="0" cy="0"/>
        </a:xfrm>
      </p:grpSpPr>
      <p:sp>
        <p:nvSpPr>
          <p:cNvPr id="249" name="Google Shape;249;p35"/>
          <p:cNvSpPr txBox="1"/>
          <p:nvPr>
            <p:ph idx="1" type="body"/>
          </p:nvPr>
        </p:nvSpPr>
        <p:spPr>
          <a:xfrm>
            <a:off x="1493788"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250" name="Google Shape;250;p35"/>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51" name="Google Shape;251;p35"/>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52" name="Google Shape;252;p35"/>
          <p:cNvSpPr txBox="1"/>
          <p:nvPr>
            <p:ph idx="2" type="body"/>
          </p:nvPr>
        </p:nvSpPr>
        <p:spPr>
          <a:xfrm>
            <a:off x="5027312" y="1694407"/>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253" name="Google Shape;253;p35"/>
          <p:cNvSpPr txBox="1"/>
          <p:nvPr>
            <p:ph idx="3" type="body"/>
          </p:nvPr>
        </p:nvSpPr>
        <p:spPr>
          <a:xfrm>
            <a:off x="1493788"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254" name="Google Shape;254;p35"/>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55" name="Google Shape;255;p35"/>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56" name="Google Shape;256;p35"/>
          <p:cNvSpPr txBox="1"/>
          <p:nvPr>
            <p:ph idx="4" type="body"/>
          </p:nvPr>
        </p:nvSpPr>
        <p:spPr>
          <a:xfrm>
            <a:off x="5027312" y="3313631"/>
            <a:ext cx="2622900" cy="890400"/>
          </a:xfrm>
          <a:prstGeom prst="rect">
            <a:avLst/>
          </a:prstGeom>
          <a:noFill/>
          <a:ln>
            <a:noFill/>
          </a:ln>
        </p:spPr>
        <p:txBody>
          <a:bodyPr anchorCtr="0" anchor="ctr"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sz="1400"/>
            </a:lvl4pPr>
            <a:lvl5pPr indent="-317500" lvl="4" marL="2286000" rtl="0" algn="l">
              <a:lnSpc>
                <a:spcPct val="115000"/>
              </a:lnSpc>
              <a:spcBef>
                <a:spcPts val="0"/>
              </a:spcBef>
              <a:spcAft>
                <a:spcPts val="0"/>
              </a:spcAft>
              <a:buSzPts val="1400"/>
              <a:buChar char="○"/>
              <a:defRPr sz="1400"/>
            </a:lvl5pPr>
            <a:lvl6pPr indent="-317500" lvl="5" marL="2743200" rtl="0" algn="l">
              <a:lnSpc>
                <a:spcPct val="115000"/>
              </a:lnSpc>
              <a:spcBef>
                <a:spcPts val="0"/>
              </a:spcBef>
              <a:spcAft>
                <a:spcPts val="0"/>
              </a:spcAft>
              <a:buSzPts val="1400"/>
              <a:buChar char="■"/>
              <a:defRPr sz="1400"/>
            </a:lvl6pPr>
            <a:lvl7pPr indent="-317500" lvl="6" marL="3200400" rtl="0" algn="l">
              <a:lnSpc>
                <a:spcPct val="115000"/>
              </a:lnSpc>
              <a:spcBef>
                <a:spcPts val="0"/>
              </a:spcBef>
              <a:spcAft>
                <a:spcPts val="0"/>
              </a:spcAft>
              <a:buSzPts val="1400"/>
              <a:buChar char="●"/>
              <a:defRPr sz="1400"/>
            </a:lvl7pPr>
            <a:lvl8pPr indent="-317500" lvl="7" marL="3657600" rtl="0" algn="l">
              <a:lnSpc>
                <a:spcPct val="115000"/>
              </a:lnSpc>
              <a:spcBef>
                <a:spcPts val="0"/>
              </a:spcBef>
              <a:spcAft>
                <a:spcPts val="0"/>
              </a:spcAft>
              <a:buSzPts val="1400"/>
              <a:buChar char="○"/>
              <a:defRPr sz="1400"/>
            </a:lvl8pPr>
            <a:lvl9pPr indent="-317500" lvl="8" marL="4114800" rtl="0" algn="l">
              <a:lnSpc>
                <a:spcPct val="115000"/>
              </a:lnSpc>
              <a:spcBef>
                <a:spcPts val="0"/>
              </a:spcBef>
              <a:spcAft>
                <a:spcPts val="0"/>
              </a:spcAft>
              <a:buSzPts val="1400"/>
              <a:buChar char="■"/>
              <a:defRPr sz="1400"/>
            </a:lvl9pPr>
          </a:lstStyle>
          <a:p/>
        </p:txBody>
      </p:sp>
      <p:sp>
        <p:nvSpPr>
          <p:cNvPr id="257" name="Google Shape;257;p35"/>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sz="2600">
                <a:solidFill>
                  <a:srgbClr val="1C304A"/>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rdered List - Light">
  <p:cSld name="TITLE_AND_TWO_COLUMNS_1_2_1_1">
    <p:bg>
      <p:bgPr>
        <a:solidFill>
          <a:srgbClr val="FFFFFF"/>
        </a:solidFill>
      </p:bgPr>
    </p:bg>
    <p:spTree>
      <p:nvGrpSpPr>
        <p:cNvPr id="258" name="Shape 258"/>
        <p:cNvGrpSpPr/>
        <p:nvPr/>
      </p:nvGrpSpPr>
      <p:grpSpPr>
        <a:xfrm>
          <a:off x="0" y="0"/>
          <a:ext cx="0" cy="0"/>
          <a:chOff x="0" y="0"/>
          <a:chExt cx="0" cy="0"/>
        </a:xfrm>
      </p:grpSpPr>
      <p:sp>
        <p:nvSpPr>
          <p:cNvPr id="259" name="Google Shape;259;p36"/>
          <p:cNvSpPr txBox="1"/>
          <p:nvPr>
            <p:ph idx="12" type="sldNum"/>
          </p:nvPr>
        </p:nvSpPr>
        <p:spPr>
          <a:xfrm>
            <a:off x="8472450" y="4765389"/>
            <a:ext cx="548700" cy="2619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600"/>
              <a:buFont typeface="Arial"/>
              <a:buNone/>
              <a:defRPr b="0" i="0" sz="6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260" name="Google Shape;260;p36"/>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261" name="Google Shape;261;p36"/>
          <p:cNvSpPr txBox="1"/>
          <p:nvPr>
            <p:ph idx="1"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262" name="Google Shape;262;p36"/>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1</a:t>
            </a:r>
            <a:endParaRPr b="1" i="0" sz="7200" u="none" cap="none" strike="noStrike">
              <a:solidFill>
                <a:srgbClr val="00CFFF"/>
              </a:solidFill>
              <a:latin typeface="Helvetica Neue"/>
              <a:ea typeface="Helvetica Neue"/>
              <a:cs typeface="Helvetica Neue"/>
              <a:sym typeface="Helvetica Neue"/>
            </a:endParaRPr>
          </a:p>
        </p:txBody>
      </p:sp>
      <p:sp>
        <p:nvSpPr>
          <p:cNvPr id="263" name="Google Shape;263;p36"/>
          <p:cNvSpPr txBox="1"/>
          <p:nvPr>
            <p:ph idx="2" type="body"/>
          </p:nvPr>
        </p:nvSpPr>
        <p:spPr>
          <a:xfrm>
            <a:off x="8735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264" name="Google Shape;264;p36"/>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2</a:t>
            </a:r>
            <a:endParaRPr b="1" i="0" sz="7200" u="none" cap="none" strike="noStrike">
              <a:solidFill>
                <a:srgbClr val="00CFFF"/>
              </a:solidFill>
              <a:latin typeface="Helvetica Neue"/>
              <a:ea typeface="Helvetica Neue"/>
              <a:cs typeface="Helvetica Neue"/>
              <a:sym typeface="Helvetica Neue"/>
            </a:endParaRPr>
          </a:p>
        </p:txBody>
      </p:sp>
      <p:sp>
        <p:nvSpPr>
          <p:cNvPr id="265" name="Google Shape;265;p36"/>
          <p:cNvSpPr txBox="1"/>
          <p:nvPr>
            <p:ph idx="3" type="body"/>
          </p:nvPr>
        </p:nvSpPr>
        <p:spPr>
          <a:xfrm>
            <a:off x="24037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266" name="Google Shape;266;p36"/>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3</a:t>
            </a:r>
            <a:endParaRPr b="1" i="0" sz="7200" u="none" cap="none" strike="noStrike">
              <a:solidFill>
                <a:srgbClr val="00CFFF"/>
              </a:solidFill>
              <a:latin typeface="Helvetica Neue"/>
              <a:ea typeface="Helvetica Neue"/>
              <a:cs typeface="Helvetica Neue"/>
              <a:sym typeface="Helvetica Neue"/>
            </a:endParaRPr>
          </a:p>
        </p:txBody>
      </p:sp>
      <p:sp>
        <p:nvSpPr>
          <p:cNvPr id="267" name="Google Shape;267;p36"/>
          <p:cNvSpPr txBox="1"/>
          <p:nvPr>
            <p:ph idx="4" type="body"/>
          </p:nvPr>
        </p:nvSpPr>
        <p:spPr>
          <a:xfrm>
            <a:off x="39339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268" name="Google Shape;268;p36"/>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4</a:t>
            </a:r>
            <a:endParaRPr b="1" i="0" sz="7200" u="none" cap="none" strike="noStrike">
              <a:solidFill>
                <a:srgbClr val="00CFFF"/>
              </a:solidFill>
              <a:latin typeface="Helvetica Neue"/>
              <a:ea typeface="Helvetica Neue"/>
              <a:cs typeface="Helvetica Neue"/>
              <a:sym typeface="Helvetica Neue"/>
            </a:endParaRPr>
          </a:p>
        </p:txBody>
      </p:sp>
      <p:sp>
        <p:nvSpPr>
          <p:cNvPr id="269" name="Google Shape;269;p36"/>
          <p:cNvSpPr txBox="1"/>
          <p:nvPr>
            <p:ph idx="5" type="body"/>
          </p:nvPr>
        </p:nvSpPr>
        <p:spPr>
          <a:xfrm>
            <a:off x="54641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270" name="Google Shape;270;p36"/>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200"/>
              <a:buFont typeface="Arial"/>
              <a:buNone/>
            </a:pPr>
            <a:r>
              <a:rPr b="1" i="0" lang="en" sz="7200" u="none" cap="none" strike="noStrike">
                <a:solidFill>
                  <a:srgbClr val="00CFFF"/>
                </a:solidFill>
                <a:latin typeface="Helvetica Neue"/>
                <a:ea typeface="Helvetica Neue"/>
                <a:cs typeface="Helvetica Neue"/>
                <a:sym typeface="Helvetica Neue"/>
              </a:rPr>
              <a:t>5</a:t>
            </a:r>
            <a:endParaRPr b="1" i="0" sz="7200" u="none" cap="none" strike="noStrike">
              <a:solidFill>
                <a:srgbClr val="00CFFF"/>
              </a:solidFill>
              <a:latin typeface="Helvetica Neue"/>
              <a:ea typeface="Helvetica Neue"/>
              <a:cs typeface="Helvetica Neue"/>
              <a:sym typeface="Helvetica Neue"/>
            </a:endParaRPr>
          </a:p>
        </p:txBody>
      </p:sp>
      <p:sp>
        <p:nvSpPr>
          <p:cNvPr id="271" name="Google Shape;271;p36"/>
          <p:cNvSpPr txBox="1"/>
          <p:nvPr>
            <p:ph idx="6" type="body"/>
          </p:nvPr>
        </p:nvSpPr>
        <p:spPr>
          <a:xfrm>
            <a:off x="6994313" y="3007750"/>
            <a:ext cx="1278900" cy="8211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b="1" sz="12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Light">
  <p:cSld name="TITLE_AND_TWO_COLUMNS_1">
    <p:spTree>
      <p:nvGrpSpPr>
        <p:cNvPr id="272" name="Shape 272"/>
        <p:cNvGrpSpPr/>
        <p:nvPr/>
      </p:nvGrpSpPr>
      <p:grpSpPr>
        <a:xfrm>
          <a:off x="0" y="0"/>
          <a:ext cx="0" cy="0"/>
          <a:chOff x="0" y="0"/>
          <a:chExt cx="0" cy="0"/>
        </a:xfrm>
      </p:grpSpPr>
      <p:sp>
        <p:nvSpPr>
          <p:cNvPr id="273" name="Google Shape;273;p37"/>
          <p:cNvSpPr txBox="1"/>
          <p:nvPr>
            <p:ph idx="1" type="body"/>
          </p:nvPr>
        </p:nvSpPr>
        <p:spPr>
          <a:xfrm>
            <a:off x="737118" y="2471784"/>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74" name="Google Shape;274;p37"/>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37"/>
          <p:cNvSpPr txBox="1"/>
          <p:nvPr>
            <p:ph idx="2" type="body"/>
          </p:nvPr>
        </p:nvSpPr>
        <p:spPr>
          <a:xfrm>
            <a:off x="3323393" y="2471784"/>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76" name="Google Shape;276;p37"/>
          <p:cNvSpPr txBox="1"/>
          <p:nvPr>
            <p:ph idx="3" type="body"/>
          </p:nvPr>
        </p:nvSpPr>
        <p:spPr>
          <a:xfrm>
            <a:off x="5909667" y="2471784"/>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77" name="Google Shape;277;p37"/>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278" name="Google Shape;278;p37"/>
          <p:cNvSpPr txBox="1"/>
          <p:nvPr>
            <p:ph idx="4"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279" name="Google Shape;279;p37"/>
          <p:cNvSpPr/>
          <p:nvPr/>
        </p:nvSpPr>
        <p:spPr>
          <a:xfrm>
            <a:off x="842957"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80" name="Google Shape;280;p37"/>
          <p:cNvSpPr txBox="1"/>
          <p:nvPr/>
        </p:nvSpPr>
        <p:spPr>
          <a:xfrm>
            <a:off x="841248" y="1852625"/>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b="1" i="0" lang="en" sz="1800" u="none" cap="none" strike="noStrike">
                <a:solidFill>
                  <a:srgbClr val="FFFFFF"/>
                </a:solidFill>
                <a:latin typeface="Helvetica Neue"/>
                <a:ea typeface="Helvetica Neue"/>
                <a:cs typeface="Helvetica Neue"/>
                <a:sym typeface="Helvetica Neue"/>
              </a:rPr>
              <a:t>1</a:t>
            </a:r>
            <a:endParaRPr b="0" i="0" sz="1800" u="none" cap="none" strike="noStrike">
              <a:solidFill>
                <a:srgbClr val="000000"/>
              </a:solidFill>
              <a:latin typeface="Arial"/>
              <a:ea typeface="Arial"/>
              <a:cs typeface="Arial"/>
              <a:sym typeface="Arial"/>
            </a:endParaRPr>
          </a:p>
        </p:txBody>
      </p:sp>
      <p:sp>
        <p:nvSpPr>
          <p:cNvPr id="281" name="Google Shape;281;p37"/>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82" name="Google Shape;282;p37"/>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Helvetica Neue"/>
                <a:ea typeface="Helvetica Neue"/>
                <a:cs typeface="Helvetica Neue"/>
                <a:sym typeface="Helvetica Neue"/>
              </a:rPr>
              <a:t>2</a:t>
            </a:r>
            <a:endParaRPr b="0" i="0" sz="1800" u="none" cap="none" strike="noStrike">
              <a:solidFill>
                <a:srgbClr val="000000"/>
              </a:solidFill>
              <a:latin typeface="Arial"/>
              <a:ea typeface="Arial"/>
              <a:cs typeface="Arial"/>
              <a:sym typeface="Arial"/>
            </a:endParaRPr>
          </a:p>
        </p:txBody>
      </p:sp>
      <p:sp>
        <p:nvSpPr>
          <p:cNvPr id="283" name="Google Shape;283;p37"/>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84" name="Google Shape;284;p37"/>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FFFFFF"/>
                </a:solidFill>
                <a:latin typeface="Helvetica Neue"/>
                <a:ea typeface="Helvetica Neue"/>
                <a:cs typeface="Helvetica Neue"/>
                <a:sym typeface="Helvetica Neue"/>
              </a:rPr>
              <a:t>3</a:t>
            </a:r>
            <a:endParaRPr b="0" i="0" sz="18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3 Column - Dark">
  <p:cSld name="TITLE_AND_BODY_2_1_1_1_1_3_1">
    <p:bg>
      <p:bgPr>
        <a:solidFill>
          <a:srgbClr val="1C304A"/>
        </a:solidFill>
      </p:bgPr>
    </p:bg>
    <p:spTree>
      <p:nvGrpSpPr>
        <p:cNvPr id="285" name="Shape 285"/>
        <p:cNvGrpSpPr/>
        <p:nvPr/>
      </p:nvGrpSpPr>
      <p:grpSpPr>
        <a:xfrm>
          <a:off x="0" y="0"/>
          <a:ext cx="0" cy="0"/>
          <a:chOff x="0" y="0"/>
          <a:chExt cx="0" cy="0"/>
        </a:xfrm>
      </p:grpSpPr>
      <p:sp>
        <p:nvSpPr>
          <p:cNvPr id="286" name="Google Shape;286;p38"/>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287" name="Google Shape;287;p38"/>
          <p:cNvSpPr txBox="1"/>
          <p:nvPr>
            <p:ph idx="1"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288" name="Google Shape;288;p38"/>
          <p:cNvSpPr txBox="1"/>
          <p:nvPr>
            <p:ph idx="2" type="body"/>
          </p:nvPr>
        </p:nvSpPr>
        <p:spPr>
          <a:xfrm>
            <a:off x="737118" y="2495159"/>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289" name="Google Shape;289;p38"/>
          <p:cNvSpPr txBox="1"/>
          <p:nvPr>
            <p:ph idx="3" type="body"/>
          </p:nvPr>
        </p:nvSpPr>
        <p:spPr>
          <a:xfrm>
            <a:off x="3323393" y="2495159"/>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290" name="Google Shape;290;p38"/>
          <p:cNvSpPr txBox="1"/>
          <p:nvPr>
            <p:ph idx="4" type="body"/>
          </p:nvPr>
        </p:nvSpPr>
        <p:spPr>
          <a:xfrm>
            <a:off x="5909667" y="2495159"/>
            <a:ext cx="2258100" cy="1332600"/>
          </a:xfrm>
          <a:prstGeom prst="rect">
            <a:avLst/>
          </a:prstGeom>
          <a:noFill/>
          <a:ln>
            <a:noFill/>
          </a:ln>
        </p:spPr>
        <p:txBody>
          <a:bodyPr anchorCtr="0" anchor="t" bIns="91425" lIns="91425" spcFirstLastPara="1" rIns="91425" wrap="square" tIns="91425">
            <a:noAutofit/>
          </a:bodyPr>
          <a:lstStyle>
            <a:lvl1pPr indent="-317500" lvl="0" marL="457200" rtl="0" algn="l">
              <a:lnSpc>
                <a:spcPct val="115000"/>
              </a:lnSpc>
              <a:spcBef>
                <a:spcPts val="0"/>
              </a:spcBef>
              <a:spcAft>
                <a:spcPts val="0"/>
              </a:spcAft>
              <a:buClr>
                <a:srgbClr val="FFFFFF"/>
              </a:buClr>
              <a:buSzPts val="1400"/>
              <a:buChar char="●"/>
              <a:defRPr sz="1400">
                <a:solidFill>
                  <a:srgbClr val="FFFFFF"/>
                </a:solidFill>
              </a:defRPr>
            </a:lvl1pPr>
            <a:lvl2pPr indent="-304800" lvl="1" marL="914400" rtl="0" algn="l">
              <a:lnSpc>
                <a:spcPct val="115000"/>
              </a:lnSpc>
              <a:spcBef>
                <a:spcPts val="1600"/>
              </a:spcBef>
              <a:spcAft>
                <a:spcPts val="0"/>
              </a:spcAft>
              <a:buClr>
                <a:srgbClr val="FFFFFF"/>
              </a:buClr>
              <a:buSzPts val="1200"/>
              <a:buChar char="○"/>
              <a:defRPr sz="1200">
                <a:solidFill>
                  <a:srgbClr val="FFFFFF"/>
                </a:solidFill>
              </a:defRPr>
            </a:lvl2pPr>
            <a:lvl3pPr indent="-304800" lvl="2" marL="1371600" rtl="0" algn="l">
              <a:lnSpc>
                <a:spcPct val="115000"/>
              </a:lnSpc>
              <a:spcBef>
                <a:spcPts val="1600"/>
              </a:spcBef>
              <a:spcAft>
                <a:spcPts val="0"/>
              </a:spcAft>
              <a:buClr>
                <a:srgbClr val="FFFFFF"/>
              </a:buClr>
              <a:buSzPts val="1200"/>
              <a:buChar char="■"/>
              <a:defRPr sz="1200">
                <a:solidFill>
                  <a:srgbClr val="FFFFFF"/>
                </a:solidFill>
              </a:defRPr>
            </a:lvl3pPr>
            <a:lvl4pPr indent="-304800" lvl="3" marL="1828800" rtl="0" algn="l">
              <a:lnSpc>
                <a:spcPct val="115000"/>
              </a:lnSpc>
              <a:spcBef>
                <a:spcPts val="1600"/>
              </a:spcBef>
              <a:spcAft>
                <a:spcPts val="0"/>
              </a:spcAft>
              <a:buClr>
                <a:srgbClr val="FFFFFF"/>
              </a:buClr>
              <a:buSzPts val="1200"/>
              <a:buChar char="●"/>
              <a:defRPr sz="1200">
                <a:solidFill>
                  <a:srgbClr val="FFFFFF"/>
                </a:solidFill>
              </a:defRPr>
            </a:lvl4pPr>
            <a:lvl5pPr indent="-304800" lvl="4" marL="2286000" rtl="0" algn="l">
              <a:lnSpc>
                <a:spcPct val="115000"/>
              </a:lnSpc>
              <a:spcBef>
                <a:spcPts val="1600"/>
              </a:spcBef>
              <a:spcAft>
                <a:spcPts val="0"/>
              </a:spcAft>
              <a:buClr>
                <a:srgbClr val="FFFFFF"/>
              </a:buClr>
              <a:buSzPts val="1200"/>
              <a:buChar char="○"/>
              <a:defRPr sz="1200">
                <a:solidFill>
                  <a:srgbClr val="FFFFFF"/>
                </a:solidFill>
              </a:defRPr>
            </a:lvl5pPr>
            <a:lvl6pPr indent="-304800" lvl="5" marL="2743200" rtl="0" algn="l">
              <a:lnSpc>
                <a:spcPct val="115000"/>
              </a:lnSpc>
              <a:spcBef>
                <a:spcPts val="1600"/>
              </a:spcBef>
              <a:spcAft>
                <a:spcPts val="0"/>
              </a:spcAft>
              <a:buClr>
                <a:srgbClr val="FFFFFF"/>
              </a:buClr>
              <a:buSzPts val="1200"/>
              <a:buChar char="■"/>
              <a:defRPr sz="1200">
                <a:solidFill>
                  <a:srgbClr val="FFFFFF"/>
                </a:solidFill>
              </a:defRPr>
            </a:lvl6pPr>
            <a:lvl7pPr indent="-304800" lvl="6" marL="3200400" rtl="0" algn="l">
              <a:lnSpc>
                <a:spcPct val="115000"/>
              </a:lnSpc>
              <a:spcBef>
                <a:spcPts val="1600"/>
              </a:spcBef>
              <a:spcAft>
                <a:spcPts val="0"/>
              </a:spcAft>
              <a:buClr>
                <a:srgbClr val="FFFFFF"/>
              </a:buClr>
              <a:buSzPts val="1200"/>
              <a:buChar char="●"/>
              <a:defRPr sz="1200">
                <a:solidFill>
                  <a:srgbClr val="FFFFFF"/>
                </a:solidFill>
              </a:defRPr>
            </a:lvl7pPr>
            <a:lvl8pPr indent="-304800" lvl="7" marL="3657600" rtl="0" algn="l">
              <a:lnSpc>
                <a:spcPct val="115000"/>
              </a:lnSpc>
              <a:spcBef>
                <a:spcPts val="1600"/>
              </a:spcBef>
              <a:spcAft>
                <a:spcPts val="0"/>
              </a:spcAft>
              <a:buClr>
                <a:srgbClr val="FFFFFF"/>
              </a:buClr>
              <a:buSzPts val="1200"/>
              <a:buChar char="○"/>
              <a:defRPr sz="1200">
                <a:solidFill>
                  <a:srgbClr val="FFFFFF"/>
                </a:solidFill>
              </a:defRPr>
            </a:lvl8pPr>
            <a:lvl9pPr indent="-304800" lvl="8" marL="4114800" rtl="0" algn="l">
              <a:lnSpc>
                <a:spcPct val="115000"/>
              </a:lnSpc>
              <a:spcBef>
                <a:spcPts val="1600"/>
              </a:spcBef>
              <a:spcAft>
                <a:spcPts val="1600"/>
              </a:spcAft>
              <a:buClr>
                <a:srgbClr val="FFFFFF"/>
              </a:buClr>
              <a:buSzPts val="1200"/>
              <a:buChar char="■"/>
              <a:defRPr sz="1200">
                <a:solidFill>
                  <a:srgbClr val="FFFFFF"/>
                </a:solidFill>
              </a:defRPr>
            </a:lvl9pPr>
          </a:lstStyle>
          <a:p/>
        </p:txBody>
      </p:sp>
      <p:sp>
        <p:nvSpPr>
          <p:cNvPr id="291" name="Google Shape;291;p38"/>
          <p:cNvSpPr/>
          <p:nvPr/>
        </p:nvSpPr>
        <p:spPr>
          <a:xfrm>
            <a:off x="842957"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92" name="Google Shape;292;p38"/>
          <p:cNvSpPr txBox="1"/>
          <p:nvPr/>
        </p:nvSpPr>
        <p:spPr>
          <a:xfrm>
            <a:off x="841248" y="1876000"/>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C304A"/>
                </a:solidFill>
                <a:latin typeface="Helvetica Neue"/>
                <a:ea typeface="Helvetica Neue"/>
                <a:cs typeface="Helvetica Neue"/>
                <a:sym typeface="Helvetica Neue"/>
              </a:rPr>
              <a:t>1</a:t>
            </a:r>
            <a:endParaRPr b="0" i="0" sz="1800" u="none" cap="none" strike="noStrike">
              <a:solidFill>
                <a:srgbClr val="1C304A"/>
              </a:solidFill>
              <a:latin typeface="Arial"/>
              <a:ea typeface="Arial"/>
              <a:cs typeface="Arial"/>
              <a:sym typeface="Arial"/>
            </a:endParaRPr>
          </a:p>
        </p:txBody>
      </p:sp>
      <p:sp>
        <p:nvSpPr>
          <p:cNvPr id="293" name="Google Shape;293;p38"/>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94" name="Google Shape;294;p38"/>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C304A"/>
                </a:solidFill>
                <a:latin typeface="Helvetica Neue"/>
                <a:ea typeface="Helvetica Neue"/>
                <a:cs typeface="Helvetica Neue"/>
                <a:sym typeface="Helvetica Neue"/>
              </a:rPr>
              <a:t>2</a:t>
            </a:r>
            <a:endParaRPr b="0" i="0" sz="1800" u="none" cap="none" strike="noStrike">
              <a:solidFill>
                <a:srgbClr val="1C304A"/>
              </a:solidFill>
              <a:latin typeface="Arial"/>
              <a:ea typeface="Arial"/>
              <a:cs typeface="Arial"/>
              <a:sym typeface="Arial"/>
            </a:endParaRPr>
          </a:p>
        </p:txBody>
      </p:sp>
      <p:sp>
        <p:nvSpPr>
          <p:cNvPr id="295" name="Google Shape;295;p38"/>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FFFFFF"/>
              </a:solidFill>
              <a:latin typeface="Helvetica Neue"/>
              <a:ea typeface="Helvetica Neue"/>
              <a:cs typeface="Helvetica Neue"/>
              <a:sym typeface="Helvetica Neue"/>
            </a:endParaRPr>
          </a:p>
        </p:txBody>
      </p:sp>
      <p:sp>
        <p:nvSpPr>
          <p:cNvPr id="296" name="Google Shape;296;p38"/>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 sz="1800" u="none" cap="none" strike="noStrike">
                <a:solidFill>
                  <a:srgbClr val="1C304A"/>
                </a:solidFill>
                <a:latin typeface="Helvetica Neue"/>
                <a:ea typeface="Helvetica Neue"/>
                <a:cs typeface="Helvetica Neue"/>
                <a:sym typeface="Helvetica Neue"/>
              </a:rPr>
              <a:t>3</a:t>
            </a:r>
            <a:endParaRPr b="0" i="0" sz="1800" u="none" cap="none" strike="noStrike">
              <a:solidFill>
                <a:srgbClr val="1C304A"/>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Dark">
  <p:cSld name="TITLE_AND_BODY_2_1_1_1_1">
    <p:bg>
      <p:bgPr>
        <a:solidFill>
          <a:srgbClr val="1C304A"/>
        </a:solidFill>
      </p:bgPr>
    </p:bg>
    <p:spTree>
      <p:nvGrpSpPr>
        <p:cNvPr id="297" name="Shape 297"/>
        <p:cNvGrpSpPr/>
        <p:nvPr/>
      </p:nvGrpSpPr>
      <p:grpSpPr>
        <a:xfrm>
          <a:off x="0" y="0"/>
          <a:ext cx="0" cy="0"/>
          <a:chOff x="0" y="0"/>
          <a:chExt cx="0" cy="0"/>
        </a:xfrm>
      </p:grpSpPr>
      <p:sp>
        <p:nvSpPr>
          <p:cNvPr id="298" name="Google Shape;298;p39"/>
          <p:cNvSpPr txBox="1"/>
          <p:nvPr>
            <p:ph type="ctrTitle"/>
          </p:nvPr>
        </p:nvSpPr>
        <p:spPr>
          <a:xfrm>
            <a:off x="712850" y="289402"/>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299" name="Google Shape;299;p39"/>
          <p:cNvSpPr txBox="1"/>
          <p:nvPr>
            <p:ph idx="1" type="body"/>
          </p:nvPr>
        </p:nvSpPr>
        <p:spPr>
          <a:xfrm>
            <a:off x="623400" y="1654658"/>
            <a:ext cx="78915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Clr>
                <a:srgbClr val="FFFFFF"/>
              </a:buClr>
              <a:buSzPts val="1800"/>
              <a:buChar char="●"/>
              <a:defRPr>
                <a:solidFill>
                  <a:srgbClr val="FFFFFF"/>
                </a:solidFill>
              </a:defRPr>
            </a:lvl1pPr>
            <a:lvl2pPr indent="-317500" lvl="1" marL="914400" rtl="0" algn="l">
              <a:lnSpc>
                <a:spcPct val="115000"/>
              </a:lnSpc>
              <a:spcBef>
                <a:spcPts val="1600"/>
              </a:spcBef>
              <a:spcAft>
                <a:spcPts val="0"/>
              </a:spcAft>
              <a:buClr>
                <a:srgbClr val="FFFFFF"/>
              </a:buClr>
              <a:buSzPts val="1400"/>
              <a:buChar char="○"/>
              <a:defRPr>
                <a:solidFill>
                  <a:srgbClr val="FFFFFF"/>
                </a:solidFill>
              </a:defRPr>
            </a:lvl2pPr>
            <a:lvl3pPr indent="-317500" lvl="2" marL="1371600" rtl="0" algn="l">
              <a:lnSpc>
                <a:spcPct val="115000"/>
              </a:lnSpc>
              <a:spcBef>
                <a:spcPts val="1600"/>
              </a:spcBef>
              <a:spcAft>
                <a:spcPts val="0"/>
              </a:spcAft>
              <a:buClr>
                <a:srgbClr val="FFFFFF"/>
              </a:buClr>
              <a:buSzPts val="1400"/>
              <a:buChar char="■"/>
              <a:defRPr>
                <a:solidFill>
                  <a:srgbClr val="FFFFFF"/>
                </a:solidFill>
              </a:defRPr>
            </a:lvl3pPr>
            <a:lvl4pPr indent="-304800" lvl="3" marL="1828800" rtl="0" algn="l">
              <a:lnSpc>
                <a:spcPct val="115000"/>
              </a:lnSpc>
              <a:spcBef>
                <a:spcPts val="1600"/>
              </a:spcBef>
              <a:spcAft>
                <a:spcPts val="0"/>
              </a:spcAft>
              <a:buClr>
                <a:srgbClr val="FFFFFF"/>
              </a:buClr>
              <a:buSzPts val="1200"/>
              <a:buChar char="●"/>
              <a:defRPr>
                <a:solidFill>
                  <a:srgbClr val="FFFFFF"/>
                </a:solidFill>
              </a:defRPr>
            </a:lvl4pPr>
            <a:lvl5pPr indent="-292100" lvl="4" marL="2286000" rtl="0" algn="l">
              <a:lnSpc>
                <a:spcPct val="115000"/>
              </a:lnSpc>
              <a:spcBef>
                <a:spcPts val="1600"/>
              </a:spcBef>
              <a:spcAft>
                <a:spcPts val="0"/>
              </a:spcAft>
              <a:buClr>
                <a:srgbClr val="FFFFFF"/>
              </a:buClr>
              <a:buSzPts val="1000"/>
              <a:buChar char="○"/>
              <a:defRPr>
                <a:solidFill>
                  <a:srgbClr val="FFFFFF"/>
                </a:solidFill>
              </a:defRPr>
            </a:lvl5pPr>
            <a:lvl6pPr indent="-279400" lvl="5" marL="2743200" rtl="0" algn="l">
              <a:lnSpc>
                <a:spcPct val="115000"/>
              </a:lnSpc>
              <a:spcBef>
                <a:spcPts val="1600"/>
              </a:spcBef>
              <a:spcAft>
                <a:spcPts val="0"/>
              </a:spcAft>
              <a:buClr>
                <a:srgbClr val="FFFFFF"/>
              </a:buClr>
              <a:buSzPts val="800"/>
              <a:buChar char="■"/>
              <a:defRPr>
                <a:solidFill>
                  <a:srgbClr val="FFFFFF"/>
                </a:solidFill>
              </a:defRPr>
            </a:lvl6pPr>
            <a:lvl7pPr indent="-279400" lvl="6" marL="3200400" rtl="0" algn="l">
              <a:lnSpc>
                <a:spcPct val="115000"/>
              </a:lnSpc>
              <a:spcBef>
                <a:spcPts val="1600"/>
              </a:spcBef>
              <a:spcAft>
                <a:spcPts val="0"/>
              </a:spcAft>
              <a:buClr>
                <a:srgbClr val="FFFFFF"/>
              </a:buClr>
              <a:buSzPts val="800"/>
              <a:buChar char="●"/>
              <a:defRPr>
                <a:solidFill>
                  <a:srgbClr val="FFFFFF"/>
                </a:solidFill>
              </a:defRPr>
            </a:lvl7pPr>
            <a:lvl8pPr indent="-279400" lvl="7" marL="3657600" rtl="0" algn="l">
              <a:lnSpc>
                <a:spcPct val="115000"/>
              </a:lnSpc>
              <a:spcBef>
                <a:spcPts val="1600"/>
              </a:spcBef>
              <a:spcAft>
                <a:spcPts val="0"/>
              </a:spcAft>
              <a:buClr>
                <a:srgbClr val="FFFFFF"/>
              </a:buClr>
              <a:buSzPts val="800"/>
              <a:buChar char="○"/>
              <a:defRPr>
                <a:solidFill>
                  <a:srgbClr val="FFFFFF"/>
                </a:solidFill>
              </a:defRPr>
            </a:lvl8pPr>
            <a:lvl9pPr indent="-279400" lvl="8" marL="4114800" rtl="0" algn="l">
              <a:lnSpc>
                <a:spcPct val="115000"/>
              </a:lnSpc>
              <a:spcBef>
                <a:spcPts val="1600"/>
              </a:spcBef>
              <a:spcAft>
                <a:spcPts val="1600"/>
              </a:spcAft>
              <a:buClr>
                <a:srgbClr val="FFFFFF"/>
              </a:buClr>
              <a:buSzPts val="800"/>
              <a:buChar char="■"/>
              <a:defRPr>
                <a:solidFill>
                  <a:srgbClr val="FFFFFF"/>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Dark">
  <p:cSld name="TITLE_AND_BODY_2_1_1_1_1_3">
    <p:bg>
      <p:bgPr>
        <a:solidFill>
          <a:srgbClr val="1C304A"/>
        </a:solidFill>
      </p:bgPr>
    </p:bg>
    <p:spTree>
      <p:nvGrpSpPr>
        <p:cNvPr id="300" name="Shape 300"/>
        <p:cNvGrpSpPr/>
        <p:nvPr/>
      </p:nvGrpSpPr>
      <p:grpSpPr>
        <a:xfrm>
          <a:off x="0" y="0"/>
          <a:ext cx="0" cy="0"/>
          <a:chOff x="0" y="0"/>
          <a:chExt cx="0" cy="0"/>
        </a:xfrm>
      </p:grpSpPr>
      <p:sp>
        <p:nvSpPr>
          <p:cNvPr id="301" name="Google Shape;301;p40"/>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302" name="Google Shape;302;p40"/>
          <p:cNvSpPr txBox="1"/>
          <p:nvPr>
            <p:ph idx="1" type="body"/>
          </p:nvPr>
        </p:nvSpPr>
        <p:spPr>
          <a:xfrm>
            <a:off x="697434" y="1714063"/>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000"/>
              </a:spcBef>
              <a:spcAft>
                <a:spcPts val="0"/>
              </a:spcAft>
              <a:buClr>
                <a:srgbClr val="FFFFFF"/>
              </a:buClr>
              <a:buSzPts val="1200"/>
              <a:buChar char="○"/>
              <a:defRPr sz="1200">
                <a:solidFill>
                  <a:srgbClr val="FFFFFF"/>
                </a:solidFill>
              </a:defRPr>
            </a:lvl2pPr>
            <a:lvl3pPr indent="-304800" lvl="2" marL="1371600" rtl="0" algn="l">
              <a:lnSpc>
                <a:spcPct val="115000"/>
              </a:lnSpc>
              <a:spcBef>
                <a:spcPts val="1000"/>
              </a:spcBef>
              <a:spcAft>
                <a:spcPts val="0"/>
              </a:spcAft>
              <a:buClr>
                <a:srgbClr val="FFFFFF"/>
              </a:buClr>
              <a:buSzPts val="1200"/>
              <a:buChar char="■"/>
              <a:defRPr sz="1200">
                <a:solidFill>
                  <a:srgbClr val="FFFFFF"/>
                </a:solidFill>
              </a:defRPr>
            </a:lvl3pPr>
            <a:lvl4pPr indent="-304800" lvl="3" marL="1828800" rtl="0" algn="l">
              <a:lnSpc>
                <a:spcPct val="115000"/>
              </a:lnSpc>
              <a:spcBef>
                <a:spcPts val="1000"/>
              </a:spcBef>
              <a:spcAft>
                <a:spcPts val="0"/>
              </a:spcAft>
              <a:buClr>
                <a:srgbClr val="FFFFFF"/>
              </a:buClr>
              <a:buSzPts val="1200"/>
              <a:buChar char="●"/>
              <a:defRPr sz="1200">
                <a:solidFill>
                  <a:srgbClr val="FFFFFF"/>
                </a:solidFill>
              </a:defRPr>
            </a:lvl4pPr>
            <a:lvl5pPr indent="-304800" lvl="4" marL="2286000" rtl="0" algn="l">
              <a:lnSpc>
                <a:spcPct val="115000"/>
              </a:lnSpc>
              <a:spcBef>
                <a:spcPts val="1000"/>
              </a:spcBef>
              <a:spcAft>
                <a:spcPts val="0"/>
              </a:spcAft>
              <a:buClr>
                <a:srgbClr val="FFFFFF"/>
              </a:buClr>
              <a:buSzPts val="1200"/>
              <a:buChar char="○"/>
              <a:defRPr sz="1200">
                <a:solidFill>
                  <a:srgbClr val="FFFFFF"/>
                </a:solidFill>
              </a:defRPr>
            </a:lvl5pPr>
            <a:lvl6pPr indent="-304800" lvl="5" marL="2743200" rtl="0" algn="l">
              <a:lnSpc>
                <a:spcPct val="115000"/>
              </a:lnSpc>
              <a:spcBef>
                <a:spcPts val="1000"/>
              </a:spcBef>
              <a:spcAft>
                <a:spcPts val="0"/>
              </a:spcAft>
              <a:buClr>
                <a:srgbClr val="FFFFFF"/>
              </a:buClr>
              <a:buSzPts val="1200"/>
              <a:buChar char="■"/>
              <a:defRPr sz="1200">
                <a:solidFill>
                  <a:srgbClr val="FFFFFF"/>
                </a:solidFill>
              </a:defRPr>
            </a:lvl6pPr>
            <a:lvl7pPr indent="-304800" lvl="6" marL="3200400" rtl="0" algn="l">
              <a:lnSpc>
                <a:spcPct val="115000"/>
              </a:lnSpc>
              <a:spcBef>
                <a:spcPts val="1000"/>
              </a:spcBef>
              <a:spcAft>
                <a:spcPts val="0"/>
              </a:spcAft>
              <a:buClr>
                <a:srgbClr val="FFFFFF"/>
              </a:buClr>
              <a:buSzPts val="1200"/>
              <a:buChar char="●"/>
              <a:defRPr sz="1200">
                <a:solidFill>
                  <a:srgbClr val="FFFFFF"/>
                </a:solidFill>
              </a:defRPr>
            </a:lvl7pPr>
            <a:lvl8pPr indent="-304800" lvl="7" marL="3657600" rtl="0" algn="l">
              <a:lnSpc>
                <a:spcPct val="115000"/>
              </a:lnSpc>
              <a:spcBef>
                <a:spcPts val="1000"/>
              </a:spcBef>
              <a:spcAft>
                <a:spcPts val="0"/>
              </a:spcAft>
              <a:buClr>
                <a:srgbClr val="FFFFFF"/>
              </a:buClr>
              <a:buSzPts val="1200"/>
              <a:buChar char="○"/>
              <a:defRPr sz="1200">
                <a:solidFill>
                  <a:srgbClr val="FFFFFF"/>
                </a:solidFill>
              </a:defRPr>
            </a:lvl8pPr>
            <a:lvl9pPr indent="-304800" lvl="8" marL="4114800" rtl="0" algn="l">
              <a:lnSpc>
                <a:spcPct val="115000"/>
              </a:lnSpc>
              <a:spcBef>
                <a:spcPts val="1000"/>
              </a:spcBef>
              <a:spcAft>
                <a:spcPts val="1000"/>
              </a:spcAft>
              <a:buClr>
                <a:srgbClr val="FFFFFF"/>
              </a:buClr>
              <a:buSzPts val="1200"/>
              <a:buChar char="■"/>
              <a:defRPr sz="1200">
                <a:solidFill>
                  <a:srgbClr val="FFFFFF"/>
                </a:solidFill>
              </a:defRPr>
            </a:lvl9pPr>
          </a:lstStyle>
          <a:p/>
        </p:txBody>
      </p:sp>
      <p:sp>
        <p:nvSpPr>
          <p:cNvPr id="303" name="Google Shape;303;p40"/>
          <p:cNvSpPr txBox="1"/>
          <p:nvPr>
            <p:ph idx="2" type="body"/>
          </p:nvPr>
        </p:nvSpPr>
        <p:spPr>
          <a:xfrm>
            <a:off x="4675870" y="1737313"/>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000"/>
              </a:spcBef>
              <a:spcAft>
                <a:spcPts val="0"/>
              </a:spcAft>
              <a:buClr>
                <a:srgbClr val="FFFFFF"/>
              </a:buClr>
              <a:buSzPts val="1200"/>
              <a:buChar char="○"/>
              <a:defRPr sz="1200">
                <a:solidFill>
                  <a:srgbClr val="FFFFFF"/>
                </a:solidFill>
              </a:defRPr>
            </a:lvl2pPr>
            <a:lvl3pPr indent="-304800" lvl="2" marL="1371600" rtl="0" algn="l">
              <a:lnSpc>
                <a:spcPct val="115000"/>
              </a:lnSpc>
              <a:spcBef>
                <a:spcPts val="1000"/>
              </a:spcBef>
              <a:spcAft>
                <a:spcPts val="0"/>
              </a:spcAft>
              <a:buClr>
                <a:srgbClr val="FFFFFF"/>
              </a:buClr>
              <a:buSzPts val="1200"/>
              <a:buChar char="■"/>
              <a:defRPr sz="1200">
                <a:solidFill>
                  <a:srgbClr val="FFFFFF"/>
                </a:solidFill>
              </a:defRPr>
            </a:lvl3pPr>
            <a:lvl4pPr indent="-304800" lvl="3" marL="1828800" rtl="0" algn="l">
              <a:lnSpc>
                <a:spcPct val="115000"/>
              </a:lnSpc>
              <a:spcBef>
                <a:spcPts val="1000"/>
              </a:spcBef>
              <a:spcAft>
                <a:spcPts val="0"/>
              </a:spcAft>
              <a:buClr>
                <a:srgbClr val="FFFFFF"/>
              </a:buClr>
              <a:buSzPts val="1200"/>
              <a:buChar char="●"/>
              <a:defRPr sz="1200">
                <a:solidFill>
                  <a:srgbClr val="FFFFFF"/>
                </a:solidFill>
              </a:defRPr>
            </a:lvl4pPr>
            <a:lvl5pPr indent="-304800" lvl="4" marL="2286000" rtl="0" algn="l">
              <a:lnSpc>
                <a:spcPct val="115000"/>
              </a:lnSpc>
              <a:spcBef>
                <a:spcPts val="1000"/>
              </a:spcBef>
              <a:spcAft>
                <a:spcPts val="0"/>
              </a:spcAft>
              <a:buClr>
                <a:srgbClr val="FFFFFF"/>
              </a:buClr>
              <a:buSzPts val="1200"/>
              <a:buChar char="○"/>
              <a:defRPr sz="1200">
                <a:solidFill>
                  <a:srgbClr val="FFFFFF"/>
                </a:solidFill>
              </a:defRPr>
            </a:lvl5pPr>
            <a:lvl6pPr indent="-304800" lvl="5" marL="2743200" rtl="0" algn="l">
              <a:lnSpc>
                <a:spcPct val="115000"/>
              </a:lnSpc>
              <a:spcBef>
                <a:spcPts val="1000"/>
              </a:spcBef>
              <a:spcAft>
                <a:spcPts val="0"/>
              </a:spcAft>
              <a:buClr>
                <a:srgbClr val="FFFFFF"/>
              </a:buClr>
              <a:buSzPts val="1200"/>
              <a:buChar char="■"/>
              <a:defRPr sz="1200">
                <a:solidFill>
                  <a:srgbClr val="FFFFFF"/>
                </a:solidFill>
              </a:defRPr>
            </a:lvl6pPr>
            <a:lvl7pPr indent="-304800" lvl="6" marL="3200400" rtl="0" algn="l">
              <a:lnSpc>
                <a:spcPct val="115000"/>
              </a:lnSpc>
              <a:spcBef>
                <a:spcPts val="1000"/>
              </a:spcBef>
              <a:spcAft>
                <a:spcPts val="0"/>
              </a:spcAft>
              <a:buClr>
                <a:srgbClr val="FFFFFF"/>
              </a:buClr>
              <a:buSzPts val="1200"/>
              <a:buChar char="●"/>
              <a:defRPr sz="1200">
                <a:solidFill>
                  <a:srgbClr val="FFFFFF"/>
                </a:solidFill>
              </a:defRPr>
            </a:lvl7pPr>
            <a:lvl8pPr indent="-304800" lvl="7" marL="3657600" rtl="0" algn="l">
              <a:lnSpc>
                <a:spcPct val="115000"/>
              </a:lnSpc>
              <a:spcBef>
                <a:spcPts val="1000"/>
              </a:spcBef>
              <a:spcAft>
                <a:spcPts val="0"/>
              </a:spcAft>
              <a:buClr>
                <a:srgbClr val="FFFFFF"/>
              </a:buClr>
              <a:buSzPts val="1200"/>
              <a:buChar char="○"/>
              <a:defRPr sz="1200">
                <a:solidFill>
                  <a:srgbClr val="FFFFFF"/>
                </a:solidFill>
              </a:defRPr>
            </a:lvl8pPr>
            <a:lvl9pPr indent="-304800" lvl="8" marL="4114800" rtl="0" algn="l">
              <a:lnSpc>
                <a:spcPct val="115000"/>
              </a:lnSpc>
              <a:spcBef>
                <a:spcPts val="1000"/>
              </a:spcBef>
              <a:spcAft>
                <a:spcPts val="1000"/>
              </a:spcAft>
              <a:buClr>
                <a:srgbClr val="FFFFFF"/>
              </a:buClr>
              <a:buSzPts val="1200"/>
              <a:buChar char="■"/>
              <a:defRPr sz="1200">
                <a:solidFill>
                  <a:srgbClr val="FFFFFF"/>
                </a:solidFill>
              </a:defRPr>
            </a:lvl9pPr>
          </a:lstStyle>
          <a:p/>
        </p:txBody>
      </p:sp>
      <p:sp>
        <p:nvSpPr>
          <p:cNvPr id="304" name="Google Shape;304;p40"/>
          <p:cNvSpPr txBox="1"/>
          <p:nvPr>
            <p:ph idx="3"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Light">
  <p:cSld name="TITLE_AND_BODY_2_1_1_1_1_1">
    <p:bg>
      <p:bgPr>
        <a:solidFill>
          <a:srgbClr val="FFFFFF"/>
        </a:solidFill>
      </p:bgPr>
    </p:bg>
    <p:spTree>
      <p:nvGrpSpPr>
        <p:cNvPr id="305" name="Shape 305"/>
        <p:cNvGrpSpPr/>
        <p:nvPr/>
      </p:nvGrpSpPr>
      <p:grpSpPr>
        <a:xfrm>
          <a:off x="0" y="0"/>
          <a:ext cx="0" cy="0"/>
          <a:chOff x="0" y="0"/>
          <a:chExt cx="0" cy="0"/>
        </a:xfrm>
      </p:grpSpPr>
      <p:sp>
        <p:nvSpPr>
          <p:cNvPr id="306" name="Google Shape;306;p41"/>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307" name="Google Shape;307;p41"/>
          <p:cNvSpPr txBox="1"/>
          <p:nvPr>
            <p:ph idx="1" type="body"/>
          </p:nvPr>
        </p:nvSpPr>
        <p:spPr>
          <a:xfrm>
            <a:off x="725280" y="1722020"/>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000"/>
              </a:spcBef>
              <a:spcAft>
                <a:spcPts val="0"/>
              </a:spcAft>
              <a:buSzPts val="1200"/>
              <a:buChar char="○"/>
              <a:defRPr sz="1200"/>
            </a:lvl2pPr>
            <a:lvl3pPr indent="-304800" lvl="2" marL="1371600" rtl="0" algn="l">
              <a:lnSpc>
                <a:spcPct val="115000"/>
              </a:lnSpc>
              <a:spcBef>
                <a:spcPts val="1000"/>
              </a:spcBef>
              <a:spcAft>
                <a:spcPts val="0"/>
              </a:spcAft>
              <a:buSzPts val="1200"/>
              <a:buChar char="■"/>
              <a:defRPr sz="1200"/>
            </a:lvl3pPr>
            <a:lvl4pPr indent="-304800" lvl="3" marL="1828800" rtl="0" algn="l">
              <a:lnSpc>
                <a:spcPct val="115000"/>
              </a:lnSpc>
              <a:spcBef>
                <a:spcPts val="1000"/>
              </a:spcBef>
              <a:spcAft>
                <a:spcPts val="0"/>
              </a:spcAft>
              <a:buSzPts val="1200"/>
              <a:buChar char="●"/>
              <a:defRPr sz="1200"/>
            </a:lvl4pPr>
            <a:lvl5pPr indent="-304800" lvl="4" marL="2286000" rtl="0" algn="l">
              <a:lnSpc>
                <a:spcPct val="115000"/>
              </a:lnSpc>
              <a:spcBef>
                <a:spcPts val="1000"/>
              </a:spcBef>
              <a:spcAft>
                <a:spcPts val="0"/>
              </a:spcAft>
              <a:buSzPts val="1200"/>
              <a:buChar char="○"/>
              <a:defRPr sz="1200"/>
            </a:lvl5pPr>
            <a:lvl6pPr indent="-304800" lvl="5" marL="2743200" rtl="0" algn="l">
              <a:lnSpc>
                <a:spcPct val="115000"/>
              </a:lnSpc>
              <a:spcBef>
                <a:spcPts val="1000"/>
              </a:spcBef>
              <a:spcAft>
                <a:spcPts val="0"/>
              </a:spcAft>
              <a:buSzPts val="1200"/>
              <a:buChar char="■"/>
              <a:defRPr sz="1200"/>
            </a:lvl6pPr>
            <a:lvl7pPr indent="-304800" lvl="6" marL="3200400" rtl="0" algn="l">
              <a:lnSpc>
                <a:spcPct val="115000"/>
              </a:lnSpc>
              <a:spcBef>
                <a:spcPts val="1000"/>
              </a:spcBef>
              <a:spcAft>
                <a:spcPts val="0"/>
              </a:spcAft>
              <a:buSzPts val="1200"/>
              <a:buChar char="●"/>
              <a:defRPr sz="1200"/>
            </a:lvl7pPr>
            <a:lvl8pPr indent="-304800" lvl="7" marL="3657600" rtl="0" algn="l">
              <a:lnSpc>
                <a:spcPct val="115000"/>
              </a:lnSpc>
              <a:spcBef>
                <a:spcPts val="1000"/>
              </a:spcBef>
              <a:spcAft>
                <a:spcPts val="0"/>
              </a:spcAft>
              <a:buSzPts val="1200"/>
              <a:buChar char="○"/>
              <a:defRPr sz="1200"/>
            </a:lvl8pPr>
            <a:lvl9pPr indent="-304800" lvl="8" marL="4114800" rtl="0" algn="l">
              <a:lnSpc>
                <a:spcPct val="115000"/>
              </a:lnSpc>
              <a:spcBef>
                <a:spcPts val="1000"/>
              </a:spcBef>
              <a:spcAft>
                <a:spcPts val="1000"/>
              </a:spcAft>
              <a:buSzPts val="1200"/>
              <a:buChar char="■"/>
              <a:defRPr sz="1200"/>
            </a:lvl9pPr>
          </a:lstStyle>
          <a:p/>
        </p:txBody>
      </p:sp>
      <p:sp>
        <p:nvSpPr>
          <p:cNvPr id="308" name="Google Shape;308;p41"/>
          <p:cNvSpPr txBox="1"/>
          <p:nvPr>
            <p:ph idx="2" type="body"/>
          </p:nvPr>
        </p:nvSpPr>
        <p:spPr>
          <a:xfrm>
            <a:off x="4675870" y="1745270"/>
            <a:ext cx="3617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000"/>
              </a:spcBef>
              <a:spcAft>
                <a:spcPts val="0"/>
              </a:spcAft>
              <a:buSzPts val="1200"/>
              <a:buChar char="○"/>
              <a:defRPr sz="1200"/>
            </a:lvl2pPr>
            <a:lvl3pPr indent="-304800" lvl="2" marL="1371600" rtl="0" algn="l">
              <a:lnSpc>
                <a:spcPct val="115000"/>
              </a:lnSpc>
              <a:spcBef>
                <a:spcPts val="1000"/>
              </a:spcBef>
              <a:spcAft>
                <a:spcPts val="0"/>
              </a:spcAft>
              <a:buSzPts val="1200"/>
              <a:buChar char="■"/>
              <a:defRPr sz="1200"/>
            </a:lvl3pPr>
            <a:lvl4pPr indent="-304800" lvl="3" marL="1828800" rtl="0" algn="l">
              <a:lnSpc>
                <a:spcPct val="115000"/>
              </a:lnSpc>
              <a:spcBef>
                <a:spcPts val="1000"/>
              </a:spcBef>
              <a:spcAft>
                <a:spcPts val="0"/>
              </a:spcAft>
              <a:buSzPts val="1200"/>
              <a:buChar char="●"/>
              <a:defRPr sz="1200"/>
            </a:lvl4pPr>
            <a:lvl5pPr indent="-304800" lvl="4" marL="2286000" rtl="0" algn="l">
              <a:lnSpc>
                <a:spcPct val="115000"/>
              </a:lnSpc>
              <a:spcBef>
                <a:spcPts val="1000"/>
              </a:spcBef>
              <a:spcAft>
                <a:spcPts val="0"/>
              </a:spcAft>
              <a:buSzPts val="1200"/>
              <a:buChar char="○"/>
              <a:defRPr sz="1200"/>
            </a:lvl5pPr>
            <a:lvl6pPr indent="-304800" lvl="5" marL="2743200" rtl="0" algn="l">
              <a:lnSpc>
                <a:spcPct val="115000"/>
              </a:lnSpc>
              <a:spcBef>
                <a:spcPts val="1000"/>
              </a:spcBef>
              <a:spcAft>
                <a:spcPts val="0"/>
              </a:spcAft>
              <a:buSzPts val="1200"/>
              <a:buChar char="■"/>
              <a:defRPr sz="1200"/>
            </a:lvl6pPr>
            <a:lvl7pPr indent="-304800" lvl="6" marL="3200400" rtl="0" algn="l">
              <a:lnSpc>
                <a:spcPct val="115000"/>
              </a:lnSpc>
              <a:spcBef>
                <a:spcPts val="1000"/>
              </a:spcBef>
              <a:spcAft>
                <a:spcPts val="0"/>
              </a:spcAft>
              <a:buSzPts val="1200"/>
              <a:buChar char="●"/>
              <a:defRPr sz="1200"/>
            </a:lvl7pPr>
            <a:lvl8pPr indent="-304800" lvl="7" marL="3657600" rtl="0" algn="l">
              <a:lnSpc>
                <a:spcPct val="115000"/>
              </a:lnSpc>
              <a:spcBef>
                <a:spcPts val="1000"/>
              </a:spcBef>
              <a:spcAft>
                <a:spcPts val="0"/>
              </a:spcAft>
              <a:buSzPts val="1200"/>
              <a:buChar char="○"/>
              <a:defRPr sz="1200"/>
            </a:lvl8pPr>
            <a:lvl9pPr indent="-304800" lvl="8" marL="4114800" rtl="0" algn="l">
              <a:lnSpc>
                <a:spcPct val="115000"/>
              </a:lnSpc>
              <a:spcBef>
                <a:spcPts val="1000"/>
              </a:spcBef>
              <a:spcAft>
                <a:spcPts val="1000"/>
              </a:spcAft>
              <a:buSzPts val="1200"/>
              <a:buChar char="■"/>
              <a:defRPr sz="1200"/>
            </a:lvl9pPr>
          </a:lstStyle>
          <a:p/>
        </p:txBody>
      </p:sp>
      <p:sp>
        <p:nvSpPr>
          <p:cNvPr id="309" name="Google Shape;309;p41"/>
          <p:cNvSpPr txBox="1"/>
          <p:nvPr>
            <p:ph idx="3"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21" name="Shape 21"/>
        <p:cNvGrpSpPr/>
        <p:nvPr/>
      </p:nvGrpSpPr>
      <p:grpSpPr>
        <a:xfrm>
          <a:off x="0" y="0"/>
          <a:ext cx="0" cy="0"/>
          <a:chOff x="0" y="0"/>
          <a:chExt cx="0" cy="0"/>
        </a:xfrm>
      </p:grpSpPr>
      <p:sp>
        <p:nvSpPr>
          <p:cNvPr id="22" name="Google Shape;22;p5"/>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3" name="Google Shape;23;p5"/>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 Light">
  <p:cSld name="CUSTOM">
    <p:spTree>
      <p:nvGrpSpPr>
        <p:cNvPr id="310" name="Shape 310"/>
        <p:cNvGrpSpPr/>
        <p:nvPr/>
      </p:nvGrpSpPr>
      <p:grpSpPr>
        <a:xfrm>
          <a:off x="0" y="0"/>
          <a:ext cx="0" cy="0"/>
          <a:chOff x="0" y="0"/>
          <a:chExt cx="0" cy="0"/>
        </a:xfrm>
      </p:grpSpPr>
      <p:sp>
        <p:nvSpPr>
          <p:cNvPr id="311" name="Google Shape;311;p42"/>
          <p:cNvSpPr txBox="1"/>
          <p:nvPr>
            <p:ph idx="1" type="subTitle"/>
          </p:nvPr>
        </p:nvSpPr>
        <p:spPr>
          <a:xfrm>
            <a:off x="718647"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1C304A"/>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
        <p:nvSpPr>
          <p:cNvPr id="312" name="Google Shape;312;p42"/>
          <p:cNvSpPr txBox="1"/>
          <p:nvPr>
            <p:ph type="ctrTitle"/>
          </p:nvPr>
        </p:nvSpPr>
        <p:spPr>
          <a:xfrm>
            <a:off x="718662" y="614727"/>
            <a:ext cx="73866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Dark">
  <p:cSld name="SECTION_TITLE_AND_DESCRIPTION_1">
    <p:spTree>
      <p:nvGrpSpPr>
        <p:cNvPr id="313" name="Shape 313"/>
        <p:cNvGrpSpPr/>
        <p:nvPr/>
      </p:nvGrpSpPr>
      <p:grpSpPr>
        <a:xfrm>
          <a:off x="0" y="0"/>
          <a:ext cx="0" cy="0"/>
          <a:chOff x="0" y="0"/>
          <a:chExt cx="0" cy="0"/>
        </a:xfrm>
      </p:grpSpPr>
      <p:pic>
        <p:nvPicPr>
          <p:cNvPr id="314" name="Google Shape;314;p43"/>
          <p:cNvPicPr preferRelativeResize="0"/>
          <p:nvPr/>
        </p:nvPicPr>
        <p:blipFill rotWithShape="1">
          <a:blip r:embed="rId2">
            <a:alphaModFix/>
          </a:blip>
          <a:srcRect b="30901" l="47427" r="11416" t="6909"/>
          <a:stretch/>
        </p:blipFill>
        <p:spPr>
          <a:xfrm>
            <a:off x="4572000" y="-42840"/>
            <a:ext cx="4619100" cy="5235000"/>
          </a:xfrm>
          <a:prstGeom prst="rect">
            <a:avLst/>
          </a:prstGeom>
          <a:noFill/>
          <a:ln>
            <a:noFill/>
          </a:ln>
        </p:spPr>
      </p:pic>
      <p:sp>
        <p:nvSpPr>
          <p:cNvPr id="315" name="Google Shape;315;p43"/>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3"/>
          <p:cNvSpPr txBox="1"/>
          <p:nvPr>
            <p:ph type="ctrTitle"/>
          </p:nvPr>
        </p:nvSpPr>
        <p:spPr>
          <a:xfrm>
            <a:off x="718656" y="614725"/>
            <a:ext cx="34947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0CFFF"/>
              </a:buClr>
              <a:buSzPts val="2600"/>
              <a:buNone/>
              <a:defRPr b="1" sz="2600">
                <a:solidFill>
                  <a:srgbClr val="00CFFF"/>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317" name="Google Shape;317;p43"/>
          <p:cNvSpPr txBox="1"/>
          <p:nvPr>
            <p:ph idx="1" type="body"/>
          </p:nvPr>
        </p:nvSpPr>
        <p:spPr>
          <a:xfrm>
            <a:off x="725275" y="1722025"/>
            <a:ext cx="3104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Clr>
                <a:srgbClr val="FFFFFF"/>
              </a:buClr>
              <a:buSzPts val="1200"/>
              <a:buChar char="●"/>
              <a:defRPr sz="1200">
                <a:solidFill>
                  <a:srgbClr val="FFFFFF"/>
                </a:solidFill>
              </a:defRPr>
            </a:lvl1pPr>
            <a:lvl2pPr indent="-304800" lvl="1" marL="914400" rtl="0" algn="l">
              <a:lnSpc>
                <a:spcPct val="115000"/>
              </a:lnSpc>
              <a:spcBef>
                <a:spcPts val="1000"/>
              </a:spcBef>
              <a:spcAft>
                <a:spcPts val="0"/>
              </a:spcAft>
              <a:buClr>
                <a:srgbClr val="FFFFFF"/>
              </a:buClr>
              <a:buSzPts val="1200"/>
              <a:buChar char="○"/>
              <a:defRPr sz="1200">
                <a:solidFill>
                  <a:srgbClr val="FFFFFF"/>
                </a:solidFill>
              </a:defRPr>
            </a:lvl2pPr>
            <a:lvl3pPr indent="-304800" lvl="2" marL="1371600" rtl="0" algn="l">
              <a:lnSpc>
                <a:spcPct val="115000"/>
              </a:lnSpc>
              <a:spcBef>
                <a:spcPts val="1000"/>
              </a:spcBef>
              <a:spcAft>
                <a:spcPts val="0"/>
              </a:spcAft>
              <a:buClr>
                <a:srgbClr val="FFFFFF"/>
              </a:buClr>
              <a:buSzPts val="1200"/>
              <a:buChar char="■"/>
              <a:defRPr sz="1200">
                <a:solidFill>
                  <a:srgbClr val="FFFFFF"/>
                </a:solidFill>
              </a:defRPr>
            </a:lvl3pPr>
            <a:lvl4pPr indent="-304800" lvl="3" marL="1828800" rtl="0" algn="l">
              <a:lnSpc>
                <a:spcPct val="115000"/>
              </a:lnSpc>
              <a:spcBef>
                <a:spcPts val="1000"/>
              </a:spcBef>
              <a:spcAft>
                <a:spcPts val="0"/>
              </a:spcAft>
              <a:buClr>
                <a:srgbClr val="FFFFFF"/>
              </a:buClr>
              <a:buSzPts val="1200"/>
              <a:buChar char="●"/>
              <a:defRPr sz="1200">
                <a:solidFill>
                  <a:srgbClr val="FFFFFF"/>
                </a:solidFill>
              </a:defRPr>
            </a:lvl4pPr>
            <a:lvl5pPr indent="-304800" lvl="4" marL="2286000" rtl="0" algn="l">
              <a:lnSpc>
                <a:spcPct val="115000"/>
              </a:lnSpc>
              <a:spcBef>
                <a:spcPts val="1000"/>
              </a:spcBef>
              <a:spcAft>
                <a:spcPts val="0"/>
              </a:spcAft>
              <a:buClr>
                <a:srgbClr val="FFFFFF"/>
              </a:buClr>
              <a:buSzPts val="1200"/>
              <a:buChar char="○"/>
              <a:defRPr sz="1200">
                <a:solidFill>
                  <a:srgbClr val="FFFFFF"/>
                </a:solidFill>
              </a:defRPr>
            </a:lvl5pPr>
            <a:lvl6pPr indent="-304800" lvl="5" marL="2743200" rtl="0" algn="l">
              <a:lnSpc>
                <a:spcPct val="115000"/>
              </a:lnSpc>
              <a:spcBef>
                <a:spcPts val="1000"/>
              </a:spcBef>
              <a:spcAft>
                <a:spcPts val="0"/>
              </a:spcAft>
              <a:buClr>
                <a:srgbClr val="FFFFFF"/>
              </a:buClr>
              <a:buSzPts val="1200"/>
              <a:buChar char="■"/>
              <a:defRPr sz="1200">
                <a:solidFill>
                  <a:srgbClr val="FFFFFF"/>
                </a:solidFill>
              </a:defRPr>
            </a:lvl6pPr>
            <a:lvl7pPr indent="-304800" lvl="6" marL="3200400" rtl="0" algn="l">
              <a:lnSpc>
                <a:spcPct val="115000"/>
              </a:lnSpc>
              <a:spcBef>
                <a:spcPts val="1000"/>
              </a:spcBef>
              <a:spcAft>
                <a:spcPts val="0"/>
              </a:spcAft>
              <a:buClr>
                <a:srgbClr val="FFFFFF"/>
              </a:buClr>
              <a:buSzPts val="1200"/>
              <a:buChar char="●"/>
              <a:defRPr sz="1200">
                <a:solidFill>
                  <a:srgbClr val="FFFFFF"/>
                </a:solidFill>
              </a:defRPr>
            </a:lvl7pPr>
            <a:lvl8pPr indent="-304800" lvl="7" marL="3657600" rtl="0" algn="l">
              <a:lnSpc>
                <a:spcPct val="115000"/>
              </a:lnSpc>
              <a:spcBef>
                <a:spcPts val="1000"/>
              </a:spcBef>
              <a:spcAft>
                <a:spcPts val="0"/>
              </a:spcAft>
              <a:buClr>
                <a:srgbClr val="FFFFFF"/>
              </a:buClr>
              <a:buSzPts val="1200"/>
              <a:buChar char="○"/>
              <a:defRPr sz="1200">
                <a:solidFill>
                  <a:srgbClr val="FFFFFF"/>
                </a:solidFill>
              </a:defRPr>
            </a:lvl8pPr>
            <a:lvl9pPr indent="-304800" lvl="8" marL="4114800" rtl="0" algn="l">
              <a:lnSpc>
                <a:spcPct val="115000"/>
              </a:lnSpc>
              <a:spcBef>
                <a:spcPts val="1000"/>
              </a:spcBef>
              <a:spcAft>
                <a:spcPts val="1000"/>
              </a:spcAft>
              <a:buClr>
                <a:srgbClr val="FFFFFF"/>
              </a:buClr>
              <a:buSzPts val="1200"/>
              <a:buChar char="■"/>
              <a:defRPr sz="1200">
                <a:solidFill>
                  <a:srgbClr val="FFFFFF"/>
                </a:solidFill>
              </a:defRPr>
            </a:lvl9pPr>
          </a:lstStyle>
          <a:p/>
        </p:txBody>
      </p:sp>
      <p:sp>
        <p:nvSpPr>
          <p:cNvPr id="318" name="Google Shape;318;p43"/>
          <p:cNvSpPr txBox="1"/>
          <p:nvPr>
            <p:ph idx="2" type="subTitle"/>
          </p:nvPr>
        </p:nvSpPr>
        <p:spPr>
          <a:xfrm>
            <a:off x="718649" y="292250"/>
            <a:ext cx="35463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FFFFFF"/>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Half Image - Light">
  <p:cSld name="SECTION_TITLE_AND_DESCRIPTION_1_2">
    <p:spTree>
      <p:nvGrpSpPr>
        <p:cNvPr id="319" name="Shape 319"/>
        <p:cNvGrpSpPr/>
        <p:nvPr/>
      </p:nvGrpSpPr>
      <p:grpSpPr>
        <a:xfrm>
          <a:off x="0" y="0"/>
          <a:ext cx="0" cy="0"/>
          <a:chOff x="0" y="0"/>
          <a:chExt cx="0" cy="0"/>
        </a:xfrm>
      </p:grpSpPr>
      <p:sp>
        <p:nvSpPr>
          <p:cNvPr id="320" name="Google Shape;320;p44"/>
          <p:cNvSpPr/>
          <p:nvPr/>
        </p:nvSpPr>
        <p:spPr>
          <a:xfrm>
            <a:off x="4572000" y="-11850"/>
            <a:ext cx="4619100" cy="5215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4"/>
          <p:cNvSpPr txBox="1"/>
          <p:nvPr>
            <p:ph type="ctrTitle"/>
          </p:nvPr>
        </p:nvSpPr>
        <p:spPr>
          <a:xfrm>
            <a:off x="718656" y="614725"/>
            <a:ext cx="3494700" cy="8442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Clr>
                <a:srgbClr val="046B99"/>
              </a:buClr>
              <a:buSzPts val="2600"/>
              <a:buNone/>
              <a:defRPr b="1" sz="2600">
                <a:solidFill>
                  <a:srgbClr val="046B99"/>
                </a:solidFill>
              </a:defRPr>
            </a:lvl1pPr>
            <a:lvl2pPr lvl="1" rtl="0" algn="ctr">
              <a:lnSpc>
                <a:spcPct val="100000"/>
              </a:lnSpc>
              <a:spcBef>
                <a:spcPts val="0"/>
              </a:spcBef>
              <a:spcAft>
                <a:spcPts val="0"/>
              </a:spcAft>
              <a:buClr>
                <a:srgbClr val="1C304A"/>
              </a:buClr>
              <a:buSzPts val="2800"/>
              <a:buNone/>
              <a:defRPr>
                <a:solidFill>
                  <a:srgbClr val="1C304A"/>
                </a:solidFill>
              </a:defRPr>
            </a:lvl2pPr>
            <a:lvl3pPr lvl="2" rtl="0" algn="ctr">
              <a:lnSpc>
                <a:spcPct val="100000"/>
              </a:lnSpc>
              <a:spcBef>
                <a:spcPts val="0"/>
              </a:spcBef>
              <a:spcAft>
                <a:spcPts val="0"/>
              </a:spcAft>
              <a:buClr>
                <a:srgbClr val="1C304A"/>
              </a:buClr>
              <a:buSzPts val="2800"/>
              <a:buNone/>
              <a:defRPr>
                <a:solidFill>
                  <a:srgbClr val="1C304A"/>
                </a:solidFill>
              </a:defRPr>
            </a:lvl3pPr>
            <a:lvl4pPr lvl="3" rtl="0" algn="ctr">
              <a:lnSpc>
                <a:spcPct val="100000"/>
              </a:lnSpc>
              <a:spcBef>
                <a:spcPts val="0"/>
              </a:spcBef>
              <a:spcAft>
                <a:spcPts val="0"/>
              </a:spcAft>
              <a:buClr>
                <a:srgbClr val="1C304A"/>
              </a:buClr>
              <a:buSzPts val="2800"/>
              <a:buNone/>
              <a:defRPr>
                <a:solidFill>
                  <a:srgbClr val="1C304A"/>
                </a:solidFill>
              </a:defRPr>
            </a:lvl4pPr>
            <a:lvl5pPr lvl="4" rtl="0" algn="ctr">
              <a:lnSpc>
                <a:spcPct val="100000"/>
              </a:lnSpc>
              <a:spcBef>
                <a:spcPts val="0"/>
              </a:spcBef>
              <a:spcAft>
                <a:spcPts val="0"/>
              </a:spcAft>
              <a:buClr>
                <a:srgbClr val="1C304A"/>
              </a:buClr>
              <a:buSzPts val="2800"/>
              <a:buNone/>
              <a:defRPr>
                <a:solidFill>
                  <a:srgbClr val="1C304A"/>
                </a:solidFill>
              </a:defRPr>
            </a:lvl5pPr>
            <a:lvl6pPr lvl="5" rtl="0" algn="ctr">
              <a:lnSpc>
                <a:spcPct val="100000"/>
              </a:lnSpc>
              <a:spcBef>
                <a:spcPts val="0"/>
              </a:spcBef>
              <a:spcAft>
                <a:spcPts val="0"/>
              </a:spcAft>
              <a:buClr>
                <a:srgbClr val="1C304A"/>
              </a:buClr>
              <a:buSzPts val="2800"/>
              <a:buNone/>
              <a:defRPr>
                <a:solidFill>
                  <a:srgbClr val="1C304A"/>
                </a:solidFill>
              </a:defRPr>
            </a:lvl6pPr>
            <a:lvl7pPr lvl="6" rtl="0" algn="ctr">
              <a:lnSpc>
                <a:spcPct val="100000"/>
              </a:lnSpc>
              <a:spcBef>
                <a:spcPts val="0"/>
              </a:spcBef>
              <a:spcAft>
                <a:spcPts val="0"/>
              </a:spcAft>
              <a:buClr>
                <a:srgbClr val="1C304A"/>
              </a:buClr>
              <a:buSzPts val="2800"/>
              <a:buNone/>
              <a:defRPr>
                <a:solidFill>
                  <a:srgbClr val="1C304A"/>
                </a:solidFill>
              </a:defRPr>
            </a:lvl7pPr>
            <a:lvl8pPr lvl="7" rtl="0" algn="ctr">
              <a:lnSpc>
                <a:spcPct val="100000"/>
              </a:lnSpc>
              <a:spcBef>
                <a:spcPts val="0"/>
              </a:spcBef>
              <a:spcAft>
                <a:spcPts val="0"/>
              </a:spcAft>
              <a:buClr>
                <a:srgbClr val="1C304A"/>
              </a:buClr>
              <a:buSzPts val="2800"/>
              <a:buNone/>
              <a:defRPr>
                <a:solidFill>
                  <a:srgbClr val="1C304A"/>
                </a:solidFill>
              </a:defRPr>
            </a:lvl8pPr>
            <a:lvl9pPr lvl="8" rtl="0" algn="ctr">
              <a:lnSpc>
                <a:spcPct val="100000"/>
              </a:lnSpc>
              <a:spcBef>
                <a:spcPts val="0"/>
              </a:spcBef>
              <a:spcAft>
                <a:spcPts val="0"/>
              </a:spcAft>
              <a:buClr>
                <a:srgbClr val="1C304A"/>
              </a:buClr>
              <a:buSzPts val="2800"/>
              <a:buNone/>
              <a:defRPr>
                <a:solidFill>
                  <a:srgbClr val="1C304A"/>
                </a:solidFill>
              </a:defRPr>
            </a:lvl9pPr>
          </a:lstStyle>
          <a:p/>
        </p:txBody>
      </p:sp>
      <p:sp>
        <p:nvSpPr>
          <p:cNvPr id="322" name="Google Shape;322;p44"/>
          <p:cNvSpPr txBox="1"/>
          <p:nvPr>
            <p:ph idx="1" type="body"/>
          </p:nvPr>
        </p:nvSpPr>
        <p:spPr>
          <a:xfrm>
            <a:off x="725275" y="1722025"/>
            <a:ext cx="3104700" cy="26376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000"/>
              </a:spcBef>
              <a:spcAft>
                <a:spcPts val="0"/>
              </a:spcAft>
              <a:buSzPts val="1200"/>
              <a:buChar char="○"/>
              <a:defRPr sz="1200"/>
            </a:lvl2pPr>
            <a:lvl3pPr indent="-304800" lvl="2" marL="1371600" rtl="0" algn="l">
              <a:lnSpc>
                <a:spcPct val="115000"/>
              </a:lnSpc>
              <a:spcBef>
                <a:spcPts val="1000"/>
              </a:spcBef>
              <a:spcAft>
                <a:spcPts val="0"/>
              </a:spcAft>
              <a:buSzPts val="1200"/>
              <a:buChar char="■"/>
              <a:defRPr sz="1200"/>
            </a:lvl3pPr>
            <a:lvl4pPr indent="-304800" lvl="3" marL="1828800" rtl="0" algn="l">
              <a:lnSpc>
                <a:spcPct val="115000"/>
              </a:lnSpc>
              <a:spcBef>
                <a:spcPts val="1000"/>
              </a:spcBef>
              <a:spcAft>
                <a:spcPts val="0"/>
              </a:spcAft>
              <a:buSzPts val="1200"/>
              <a:buChar char="●"/>
              <a:defRPr sz="1200"/>
            </a:lvl4pPr>
            <a:lvl5pPr indent="-304800" lvl="4" marL="2286000" rtl="0" algn="l">
              <a:lnSpc>
                <a:spcPct val="115000"/>
              </a:lnSpc>
              <a:spcBef>
                <a:spcPts val="1000"/>
              </a:spcBef>
              <a:spcAft>
                <a:spcPts val="0"/>
              </a:spcAft>
              <a:buSzPts val="1200"/>
              <a:buChar char="○"/>
              <a:defRPr sz="1200"/>
            </a:lvl5pPr>
            <a:lvl6pPr indent="-304800" lvl="5" marL="2743200" rtl="0" algn="l">
              <a:lnSpc>
                <a:spcPct val="115000"/>
              </a:lnSpc>
              <a:spcBef>
                <a:spcPts val="1000"/>
              </a:spcBef>
              <a:spcAft>
                <a:spcPts val="0"/>
              </a:spcAft>
              <a:buSzPts val="1200"/>
              <a:buChar char="■"/>
              <a:defRPr sz="1200"/>
            </a:lvl6pPr>
            <a:lvl7pPr indent="-304800" lvl="6" marL="3200400" rtl="0" algn="l">
              <a:lnSpc>
                <a:spcPct val="115000"/>
              </a:lnSpc>
              <a:spcBef>
                <a:spcPts val="1000"/>
              </a:spcBef>
              <a:spcAft>
                <a:spcPts val="0"/>
              </a:spcAft>
              <a:buSzPts val="1200"/>
              <a:buChar char="●"/>
              <a:defRPr sz="1200"/>
            </a:lvl7pPr>
            <a:lvl8pPr indent="-304800" lvl="7" marL="3657600" rtl="0" algn="l">
              <a:lnSpc>
                <a:spcPct val="115000"/>
              </a:lnSpc>
              <a:spcBef>
                <a:spcPts val="1000"/>
              </a:spcBef>
              <a:spcAft>
                <a:spcPts val="0"/>
              </a:spcAft>
              <a:buSzPts val="1200"/>
              <a:buChar char="○"/>
              <a:defRPr sz="1200"/>
            </a:lvl8pPr>
            <a:lvl9pPr indent="-304800" lvl="8" marL="4114800" rtl="0" algn="l">
              <a:lnSpc>
                <a:spcPct val="115000"/>
              </a:lnSpc>
              <a:spcBef>
                <a:spcPts val="1000"/>
              </a:spcBef>
              <a:spcAft>
                <a:spcPts val="1000"/>
              </a:spcAft>
              <a:buSzPts val="1200"/>
              <a:buChar char="■"/>
              <a:defRPr sz="1200"/>
            </a:lvl9pPr>
          </a:lstStyle>
          <a:p/>
        </p:txBody>
      </p:sp>
      <p:sp>
        <p:nvSpPr>
          <p:cNvPr id="323" name="Google Shape;323;p44"/>
          <p:cNvSpPr txBox="1"/>
          <p:nvPr>
            <p:ph idx="2" type="subTitle"/>
          </p:nvPr>
        </p:nvSpPr>
        <p:spPr>
          <a:xfrm>
            <a:off x="718649" y="292250"/>
            <a:ext cx="35463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losing - Thanks - Dark">
  <p:cSld name="SECTION_TITLE_AND_DESCRIPTION_1_1">
    <p:bg>
      <p:bgPr>
        <a:solidFill>
          <a:srgbClr val="1C304A"/>
        </a:solidFill>
      </p:bgPr>
    </p:bg>
    <p:spTree>
      <p:nvGrpSpPr>
        <p:cNvPr id="324" name="Shape 324"/>
        <p:cNvGrpSpPr/>
        <p:nvPr/>
      </p:nvGrpSpPr>
      <p:grpSpPr>
        <a:xfrm>
          <a:off x="0" y="0"/>
          <a:ext cx="0" cy="0"/>
          <a:chOff x="0" y="0"/>
          <a:chExt cx="0" cy="0"/>
        </a:xfrm>
      </p:grpSpPr>
      <p:sp>
        <p:nvSpPr>
          <p:cNvPr id="325" name="Google Shape;325;p45"/>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00CFFF"/>
              </a:buClr>
              <a:buSzPts val="6000"/>
              <a:buNone/>
              <a:defRPr b="1" sz="6000">
                <a:solidFill>
                  <a:srgbClr val="00CFFF"/>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326" name="Google Shape;326;p45"/>
          <p:cNvSpPr txBox="1"/>
          <p:nvPr>
            <p:ph idx="1" type="body"/>
          </p:nvPr>
        </p:nvSpPr>
        <p:spPr>
          <a:xfrm>
            <a:off x="737118" y="3585136"/>
            <a:ext cx="2258100" cy="1332600"/>
          </a:xfrm>
          <a:prstGeom prst="rect">
            <a:avLst/>
          </a:prstGeom>
          <a:noFill/>
          <a:ln>
            <a:noFill/>
          </a:ln>
        </p:spPr>
        <p:txBody>
          <a:bodyPr anchorCtr="0" anchor="t" bIns="91425" lIns="91425" spcFirstLastPara="1" rIns="91425" wrap="square" tIns="91425">
            <a:noAutofit/>
          </a:bodyPr>
          <a:lstStyle>
            <a:lvl1pPr indent="-292100" lvl="0" marL="457200" rtl="0" algn="l">
              <a:lnSpc>
                <a:spcPct val="115000"/>
              </a:lnSpc>
              <a:spcBef>
                <a:spcPts val="0"/>
              </a:spcBef>
              <a:spcAft>
                <a:spcPts val="0"/>
              </a:spcAft>
              <a:buClr>
                <a:srgbClr val="FFFFFF"/>
              </a:buClr>
              <a:buSzPts val="1000"/>
              <a:buChar char="●"/>
              <a:defRPr sz="1000">
                <a:solidFill>
                  <a:srgbClr val="FFFFFF"/>
                </a:solidFill>
              </a:defRPr>
            </a:lvl1pPr>
            <a:lvl2pPr indent="-292100" lvl="1" marL="914400" rtl="0" algn="l">
              <a:lnSpc>
                <a:spcPct val="115000"/>
              </a:lnSpc>
              <a:spcBef>
                <a:spcPts val="1600"/>
              </a:spcBef>
              <a:spcAft>
                <a:spcPts val="0"/>
              </a:spcAft>
              <a:buClr>
                <a:srgbClr val="FFFFFF"/>
              </a:buClr>
              <a:buSzPts val="1000"/>
              <a:buChar char="○"/>
              <a:defRPr sz="1000">
                <a:solidFill>
                  <a:srgbClr val="FFFFFF"/>
                </a:solidFill>
              </a:defRPr>
            </a:lvl2pPr>
            <a:lvl3pPr indent="-292100" lvl="2" marL="1371600" rtl="0" algn="l">
              <a:lnSpc>
                <a:spcPct val="115000"/>
              </a:lnSpc>
              <a:spcBef>
                <a:spcPts val="1600"/>
              </a:spcBef>
              <a:spcAft>
                <a:spcPts val="0"/>
              </a:spcAft>
              <a:buClr>
                <a:srgbClr val="FFFFFF"/>
              </a:buClr>
              <a:buSzPts val="1000"/>
              <a:buChar char="■"/>
              <a:defRPr sz="1000">
                <a:solidFill>
                  <a:srgbClr val="FFFFFF"/>
                </a:solidFill>
              </a:defRPr>
            </a:lvl3pPr>
            <a:lvl4pPr indent="-292100" lvl="3" marL="1828800" rtl="0" algn="l">
              <a:lnSpc>
                <a:spcPct val="115000"/>
              </a:lnSpc>
              <a:spcBef>
                <a:spcPts val="1600"/>
              </a:spcBef>
              <a:spcAft>
                <a:spcPts val="0"/>
              </a:spcAft>
              <a:buClr>
                <a:srgbClr val="FFFFFF"/>
              </a:buClr>
              <a:buSzPts val="1000"/>
              <a:buChar char="●"/>
              <a:defRPr sz="1000">
                <a:solidFill>
                  <a:srgbClr val="FFFFFF"/>
                </a:solidFill>
              </a:defRPr>
            </a:lvl4pPr>
            <a:lvl5pPr indent="-292100" lvl="4" marL="2286000" rtl="0" algn="l">
              <a:lnSpc>
                <a:spcPct val="115000"/>
              </a:lnSpc>
              <a:spcBef>
                <a:spcPts val="1600"/>
              </a:spcBef>
              <a:spcAft>
                <a:spcPts val="0"/>
              </a:spcAft>
              <a:buClr>
                <a:srgbClr val="FFFFFF"/>
              </a:buClr>
              <a:buSzPts val="1000"/>
              <a:buChar char="○"/>
              <a:defRPr>
                <a:solidFill>
                  <a:srgbClr val="FFFFFF"/>
                </a:solidFill>
              </a:defRPr>
            </a:lvl5pPr>
            <a:lvl6pPr indent="-292100" lvl="5" marL="2743200" rtl="0" algn="l">
              <a:lnSpc>
                <a:spcPct val="115000"/>
              </a:lnSpc>
              <a:spcBef>
                <a:spcPts val="1600"/>
              </a:spcBef>
              <a:spcAft>
                <a:spcPts val="0"/>
              </a:spcAft>
              <a:buClr>
                <a:srgbClr val="FFFFFF"/>
              </a:buClr>
              <a:buSzPts val="1000"/>
              <a:buChar char="■"/>
              <a:defRPr sz="1000">
                <a:solidFill>
                  <a:srgbClr val="FFFFFF"/>
                </a:solidFill>
              </a:defRPr>
            </a:lvl6pPr>
            <a:lvl7pPr indent="-292100" lvl="6" marL="3200400" rtl="0" algn="l">
              <a:lnSpc>
                <a:spcPct val="115000"/>
              </a:lnSpc>
              <a:spcBef>
                <a:spcPts val="1600"/>
              </a:spcBef>
              <a:spcAft>
                <a:spcPts val="0"/>
              </a:spcAft>
              <a:buClr>
                <a:srgbClr val="FFFFFF"/>
              </a:buClr>
              <a:buSzPts val="1000"/>
              <a:buChar char="●"/>
              <a:defRPr sz="1000">
                <a:solidFill>
                  <a:srgbClr val="FFFFFF"/>
                </a:solidFill>
              </a:defRPr>
            </a:lvl7pPr>
            <a:lvl8pPr indent="-292100" lvl="7" marL="3657600" rtl="0" algn="l">
              <a:lnSpc>
                <a:spcPct val="115000"/>
              </a:lnSpc>
              <a:spcBef>
                <a:spcPts val="1600"/>
              </a:spcBef>
              <a:spcAft>
                <a:spcPts val="0"/>
              </a:spcAft>
              <a:buClr>
                <a:srgbClr val="FFFFFF"/>
              </a:buClr>
              <a:buSzPts val="1000"/>
              <a:buChar char="○"/>
              <a:defRPr sz="1000">
                <a:solidFill>
                  <a:srgbClr val="FFFFFF"/>
                </a:solidFill>
              </a:defRPr>
            </a:lvl8pPr>
            <a:lvl9pPr indent="-292100" lvl="8" marL="4114800" rtl="0" algn="l">
              <a:lnSpc>
                <a:spcPct val="115000"/>
              </a:lnSpc>
              <a:spcBef>
                <a:spcPts val="1600"/>
              </a:spcBef>
              <a:spcAft>
                <a:spcPts val="1600"/>
              </a:spcAft>
              <a:buClr>
                <a:srgbClr val="FFFFFF"/>
              </a:buClr>
              <a:buSzPts val="1000"/>
              <a:buChar char="■"/>
              <a:defRPr sz="1000">
                <a:solidFill>
                  <a:srgbClr val="FFFFFF"/>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Light">
  <p:cSld name="TITLE_AND_BODY_2_1">
    <p:bg>
      <p:bgPr>
        <a:solidFill>
          <a:srgbClr val="FFFFFF"/>
        </a:solidFill>
      </p:bgPr>
    </p:bg>
    <p:spTree>
      <p:nvGrpSpPr>
        <p:cNvPr id="327" name="Shape 327"/>
        <p:cNvGrpSpPr/>
        <p:nvPr/>
      </p:nvGrpSpPr>
      <p:grpSpPr>
        <a:xfrm>
          <a:off x="0" y="0"/>
          <a:ext cx="0" cy="0"/>
          <a:chOff x="0" y="0"/>
          <a:chExt cx="0" cy="0"/>
        </a:xfrm>
      </p:grpSpPr>
      <p:sp>
        <p:nvSpPr>
          <p:cNvPr id="328" name="Google Shape;328;p46"/>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6000"/>
              <a:buNone/>
              <a:defRPr b="1" sz="6000">
                <a:solidFill>
                  <a:srgbClr val="1C304A"/>
                </a:solidFill>
              </a:defRPr>
            </a:lvl1pPr>
            <a:lvl2pPr lvl="1" rtl="0" algn="ctr">
              <a:lnSpc>
                <a:spcPct val="100000"/>
              </a:lnSpc>
              <a:spcBef>
                <a:spcPts val="0"/>
              </a:spcBef>
              <a:spcAft>
                <a:spcPts val="0"/>
              </a:spcAft>
              <a:buClr>
                <a:srgbClr val="1C304A"/>
              </a:buClr>
              <a:buSzPts val="6000"/>
              <a:buNone/>
              <a:defRPr sz="6000">
                <a:solidFill>
                  <a:srgbClr val="1C304A"/>
                </a:solidFill>
              </a:defRPr>
            </a:lvl2pPr>
            <a:lvl3pPr lvl="2" rtl="0" algn="ctr">
              <a:lnSpc>
                <a:spcPct val="100000"/>
              </a:lnSpc>
              <a:spcBef>
                <a:spcPts val="0"/>
              </a:spcBef>
              <a:spcAft>
                <a:spcPts val="0"/>
              </a:spcAft>
              <a:buClr>
                <a:srgbClr val="1C304A"/>
              </a:buClr>
              <a:buSzPts val="6000"/>
              <a:buNone/>
              <a:defRPr sz="6000">
                <a:solidFill>
                  <a:srgbClr val="1C304A"/>
                </a:solidFill>
              </a:defRPr>
            </a:lvl3pPr>
            <a:lvl4pPr lvl="3" rtl="0" algn="ctr">
              <a:lnSpc>
                <a:spcPct val="100000"/>
              </a:lnSpc>
              <a:spcBef>
                <a:spcPts val="0"/>
              </a:spcBef>
              <a:spcAft>
                <a:spcPts val="0"/>
              </a:spcAft>
              <a:buClr>
                <a:srgbClr val="1C304A"/>
              </a:buClr>
              <a:buSzPts val="6000"/>
              <a:buNone/>
              <a:defRPr sz="6000">
                <a:solidFill>
                  <a:srgbClr val="1C304A"/>
                </a:solidFill>
              </a:defRPr>
            </a:lvl4pPr>
            <a:lvl5pPr lvl="4" rtl="0" algn="ctr">
              <a:lnSpc>
                <a:spcPct val="100000"/>
              </a:lnSpc>
              <a:spcBef>
                <a:spcPts val="0"/>
              </a:spcBef>
              <a:spcAft>
                <a:spcPts val="0"/>
              </a:spcAft>
              <a:buClr>
                <a:srgbClr val="1C304A"/>
              </a:buClr>
              <a:buSzPts val="6000"/>
              <a:buNone/>
              <a:defRPr sz="6000">
                <a:solidFill>
                  <a:srgbClr val="1C304A"/>
                </a:solidFill>
              </a:defRPr>
            </a:lvl5pPr>
            <a:lvl6pPr lvl="5" rtl="0" algn="ctr">
              <a:lnSpc>
                <a:spcPct val="100000"/>
              </a:lnSpc>
              <a:spcBef>
                <a:spcPts val="0"/>
              </a:spcBef>
              <a:spcAft>
                <a:spcPts val="0"/>
              </a:spcAft>
              <a:buClr>
                <a:srgbClr val="1C304A"/>
              </a:buClr>
              <a:buSzPts val="6000"/>
              <a:buNone/>
              <a:defRPr sz="6000">
                <a:solidFill>
                  <a:srgbClr val="1C304A"/>
                </a:solidFill>
              </a:defRPr>
            </a:lvl6pPr>
            <a:lvl7pPr lvl="6" rtl="0" algn="ctr">
              <a:lnSpc>
                <a:spcPct val="100000"/>
              </a:lnSpc>
              <a:spcBef>
                <a:spcPts val="0"/>
              </a:spcBef>
              <a:spcAft>
                <a:spcPts val="0"/>
              </a:spcAft>
              <a:buClr>
                <a:srgbClr val="1C304A"/>
              </a:buClr>
              <a:buSzPts val="6000"/>
              <a:buNone/>
              <a:defRPr sz="6000">
                <a:solidFill>
                  <a:srgbClr val="1C304A"/>
                </a:solidFill>
              </a:defRPr>
            </a:lvl7pPr>
            <a:lvl8pPr lvl="7" rtl="0" algn="ctr">
              <a:lnSpc>
                <a:spcPct val="100000"/>
              </a:lnSpc>
              <a:spcBef>
                <a:spcPts val="0"/>
              </a:spcBef>
              <a:spcAft>
                <a:spcPts val="0"/>
              </a:spcAft>
              <a:buClr>
                <a:srgbClr val="1C304A"/>
              </a:buClr>
              <a:buSzPts val="6000"/>
              <a:buNone/>
              <a:defRPr sz="6000">
                <a:solidFill>
                  <a:srgbClr val="1C304A"/>
                </a:solidFill>
              </a:defRPr>
            </a:lvl8pPr>
            <a:lvl9pPr lvl="8" rtl="0" algn="ctr">
              <a:lnSpc>
                <a:spcPct val="100000"/>
              </a:lnSpc>
              <a:spcBef>
                <a:spcPts val="0"/>
              </a:spcBef>
              <a:spcAft>
                <a:spcPts val="0"/>
              </a:spcAft>
              <a:buClr>
                <a:srgbClr val="1C304A"/>
              </a:buClr>
              <a:buSzPts val="6000"/>
              <a:buNone/>
              <a:defRPr sz="6000">
                <a:solidFill>
                  <a:srgbClr val="1C304A"/>
                </a:solidFill>
              </a:defRPr>
            </a:lvl9pPr>
          </a:lstStyle>
          <a:p/>
        </p:txBody>
      </p:sp>
      <p:sp>
        <p:nvSpPr>
          <p:cNvPr id="329" name="Google Shape;329;p46"/>
          <p:cNvSpPr txBox="1"/>
          <p:nvPr>
            <p:ph idx="1" type="subTitle"/>
          </p:nvPr>
        </p:nvSpPr>
        <p:spPr>
          <a:xfrm>
            <a:off x="746072" y="292250"/>
            <a:ext cx="5017500" cy="6675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800"/>
              <a:buNone/>
              <a:defRPr b="1" sz="1200">
                <a:solidFill>
                  <a:srgbClr val="046B99"/>
                </a:solidFill>
              </a:defRPr>
            </a:lvl1pPr>
            <a:lvl2pPr lvl="1" rtl="0" algn="l">
              <a:lnSpc>
                <a:spcPct val="115000"/>
              </a:lnSpc>
              <a:spcBef>
                <a:spcPts val="1600"/>
              </a:spcBef>
              <a:spcAft>
                <a:spcPts val="0"/>
              </a:spcAft>
              <a:buSzPts val="1400"/>
              <a:buNone/>
              <a:defRPr/>
            </a:lvl2pPr>
            <a:lvl3pPr lvl="2" rtl="0" algn="l">
              <a:lnSpc>
                <a:spcPct val="115000"/>
              </a:lnSpc>
              <a:spcBef>
                <a:spcPts val="1600"/>
              </a:spcBef>
              <a:spcAft>
                <a:spcPts val="0"/>
              </a:spcAft>
              <a:buSzPts val="1400"/>
              <a:buNone/>
              <a:defRPr/>
            </a:lvl3pPr>
            <a:lvl4pPr lvl="3" rtl="0" algn="l">
              <a:lnSpc>
                <a:spcPct val="115000"/>
              </a:lnSpc>
              <a:spcBef>
                <a:spcPts val="1600"/>
              </a:spcBef>
              <a:spcAft>
                <a:spcPts val="0"/>
              </a:spcAft>
              <a:buSzPts val="1200"/>
              <a:buNone/>
              <a:defRPr/>
            </a:lvl4pPr>
            <a:lvl5pPr lvl="4" rtl="0" algn="l">
              <a:lnSpc>
                <a:spcPct val="115000"/>
              </a:lnSpc>
              <a:spcBef>
                <a:spcPts val="1600"/>
              </a:spcBef>
              <a:spcAft>
                <a:spcPts val="0"/>
              </a:spcAft>
              <a:buSzPts val="1000"/>
              <a:buNone/>
              <a:defRPr/>
            </a:lvl5pPr>
            <a:lvl6pPr lvl="5" rtl="0" algn="l">
              <a:lnSpc>
                <a:spcPct val="115000"/>
              </a:lnSpc>
              <a:spcBef>
                <a:spcPts val="1600"/>
              </a:spcBef>
              <a:spcAft>
                <a:spcPts val="0"/>
              </a:spcAft>
              <a:buSzPts val="800"/>
              <a:buNone/>
              <a:defRPr/>
            </a:lvl6pPr>
            <a:lvl7pPr lvl="6" rtl="0" algn="l">
              <a:lnSpc>
                <a:spcPct val="115000"/>
              </a:lnSpc>
              <a:spcBef>
                <a:spcPts val="1600"/>
              </a:spcBef>
              <a:spcAft>
                <a:spcPts val="0"/>
              </a:spcAft>
              <a:buSzPts val="800"/>
              <a:buNone/>
              <a:defRPr/>
            </a:lvl7pPr>
            <a:lvl8pPr lvl="7" rtl="0" algn="l">
              <a:lnSpc>
                <a:spcPct val="115000"/>
              </a:lnSpc>
              <a:spcBef>
                <a:spcPts val="1600"/>
              </a:spcBef>
              <a:spcAft>
                <a:spcPts val="0"/>
              </a:spcAft>
              <a:buSzPts val="800"/>
              <a:buNone/>
              <a:defRPr/>
            </a:lvl8pPr>
            <a:lvl9pPr lvl="8" rtl="0" algn="l">
              <a:lnSpc>
                <a:spcPct val="115000"/>
              </a:lnSpc>
              <a:spcBef>
                <a:spcPts val="1600"/>
              </a:spcBef>
              <a:spcAft>
                <a:spcPts val="1600"/>
              </a:spcAft>
              <a:buSzPts val="8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Bright">
  <p:cSld name="TITLE_AND_BODY_2_1_1">
    <p:bg>
      <p:bgPr>
        <a:solidFill>
          <a:srgbClr val="00CFFF"/>
        </a:solidFill>
      </p:bgPr>
    </p:bg>
    <p:spTree>
      <p:nvGrpSpPr>
        <p:cNvPr id="330" name="Shape 330"/>
        <p:cNvGrpSpPr/>
        <p:nvPr/>
      </p:nvGrpSpPr>
      <p:grpSpPr>
        <a:xfrm>
          <a:off x="0" y="0"/>
          <a:ext cx="0" cy="0"/>
          <a:chOff x="0" y="0"/>
          <a:chExt cx="0" cy="0"/>
        </a:xfrm>
      </p:grpSpPr>
      <p:sp>
        <p:nvSpPr>
          <p:cNvPr id="331" name="Google Shape;331;p47"/>
          <p:cNvSpPr txBox="1"/>
          <p:nvPr>
            <p:ph type="ctrTitle"/>
          </p:nvPr>
        </p:nvSpPr>
        <p:spPr>
          <a:xfrm>
            <a:off x="712850" y="536200"/>
            <a:ext cx="7692900" cy="37329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rgbClr val="1C304A"/>
              </a:buClr>
              <a:buSzPts val="2600"/>
              <a:buNone/>
              <a:defRPr b="1">
                <a:solidFill>
                  <a:srgbClr val="1C304A"/>
                </a:solidFill>
              </a:defRPr>
            </a:lvl1pPr>
            <a:lvl2pPr lvl="1" rtl="0" algn="ctr">
              <a:lnSpc>
                <a:spcPct val="100000"/>
              </a:lnSpc>
              <a:spcBef>
                <a:spcPts val="0"/>
              </a:spcBef>
              <a:spcAft>
                <a:spcPts val="0"/>
              </a:spcAft>
              <a:buClr>
                <a:srgbClr val="1C304A"/>
              </a:buClr>
              <a:buSzPts val="2600"/>
              <a:buNone/>
              <a:defRPr sz="2600">
                <a:solidFill>
                  <a:srgbClr val="1C304A"/>
                </a:solidFill>
              </a:defRPr>
            </a:lvl2pPr>
            <a:lvl3pPr lvl="2" rtl="0" algn="ctr">
              <a:lnSpc>
                <a:spcPct val="100000"/>
              </a:lnSpc>
              <a:spcBef>
                <a:spcPts val="0"/>
              </a:spcBef>
              <a:spcAft>
                <a:spcPts val="0"/>
              </a:spcAft>
              <a:buClr>
                <a:srgbClr val="1C304A"/>
              </a:buClr>
              <a:buSzPts val="2600"/>
              <a:buNone/>
              <a:defRPr sz="2600">
                <a:solidFill>
                  <a:srgbClr val="1C304A"/>
                </a:solidFill>
              </a:defRPr>
            </a:lvl3pPr>
            <a:lvl4pPr lvl="3" rtl="0" algn="ctr">
              <a:lnSpc>
                <a:spcPct val="100000"/>
              </a:lnSpc>
              <a:spcBef>
                <a:spcPts val="0"/>
              </a:spcBef>
              <a:spcAft>
                <a:spcPts val="0"/>
              </a:spcAft>
              <a:buClr>
                <a:srgbClr val="1C304A"/>
              </a:buClr>
              <a:buSzPts val="2600"/>
              <a:buNone/>
              <a:defRPr sz="2600">
                <a:solidFill>
                  <a:srgbClr val="1C304A"/>
                </a:solidFill>
              </a:defRPr>
            </a:lvl4pPr>
            <a:lvl5pPr lvl="4" rtl="0" algn="ctr">
              <a:lnSpc>
                <a:spcPct val="100000"/>
              </a:lnSpc>
              <a:spcBef>
                <a:spcPts val="0"/>
              </a:spcBef>
              <a:spcAft>
                <a:spcPts val="0"/>
              </a:spcAft>
              <a:buClr>
                <a:srgbClr val="1C304A"/>
              </a:buClr>
              <a:buSzPts val="2600"/>
              <a:buNone/>
              <a:defRPr sz="2600">
                <a:solidFill>
                  <a:srgbClr val="1C304A"/>
                </a:solidFill>
              </a:defRPr>
            </a:lvl5pPr>
            <a:lvl6pPr lvl="5" rtl="0" algn="ctr">
              <a:lnSpc>
                <a:spcPct val="100000"/>
              </a:lnSpc>
              <a:spcBef>
                <a:spcPts val="0"/>
              </a:spcBef>
              <a:spcAft>
                <a:spcPts val="0"/>
              </a:spcAft>
              <a:buClr>
                <a:srgbClr val="1C304A"/>
              </a:buClr>
              <a:buSzPts val="2600"/>
              <a:buNone/>
              <a:defRPr sz="2600">
                <a:solidFill>
                  <a:srgbClr val="1C304A"/>
                </a:solidFill>
              </a:defRPr>
            </a:lvl6pPr>
            <a:lvl7pPr lvl="6" rtl="0" algn="ctr">
              <a:lnSpc>
                <a:spcPct val="100000"/>
              </a:lnSpc>
              <a:spcBef>
                <a:spcPts val="0"/>
              </a:spcBef>
              <a:spcAft>
                <a:spcPts val="0"/>
              </a:spcAft>
              <a:buClr>
                <a:srgbClr val="1C304A"/>
              </a:buClr>
              <a:buSzPts val="2600"/>
              <a:buNone/>
              <a:defRPr sz="2600">
                <a:solidFill>
                  <a:srgbClr val="1C304A"/>
                </a:solidFill>
              </a:defRPr>
            </a:lvl7pPr>
            <a:lvl8pPr lvl="7" rtl="0" algn="ctr">
              <a:lnSpc>
                <a:spcPct val="100000"/>
              </a:lnSpc>
              <a:spcBef>
                <a:spcPts val="0"/>
              </a:spcBef>
              <a:spcAft>
                <a:spcPts val="0"/>
              </a:spcAft>
              <a:buClr>
                <a:srgbClr val="1C304A"/>
              </a:buClr>
              <a:buSzPts val="2600"/>
              <a:buNone/>
              <a:defRPr sz="2600">
                <a:solidFill>
                  <a:srgbClr val="1C304A"/>
                </a:solidFill>
              </a:defRPr>
            </a:lvl8pPr>
            <a:lvl9pPr lvl="8" rtl="0" algn="ctr">
              <a:lnSpc>
                <a:spcPct val="100000"/>
              </a:lnSpc>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esentation" type="title">
  <p:cSld name="TITLE">
    <p:bg>
      <p:bgPr>
        <a:solidFill>
          <a:srgbClr val="1C304A"/>
        </a:solidFill>
      </p:bgPr>
    </p:bg>
    <p:spTree>
      <p:nvGrpSpPr>
        <p:cNvPr id="336" name="Shape 336"/>
        <p:cNvGrpSpPr/>
        <p:nvPr/>
      </p:nvGrpSpPr>
      <p:grpSpPr>
        <a:xfrm>
          <a:off x="0" y="0"/>
          <a:ext cx="0" cy="0"/>
          <a:chOff x="0" y="0"/>
          <a:chExt cx="0" cy="0"/>
        </a:xfrm>
      </p:grpSpPr>
      <p:sp>
        <p:nvSpPr>
          <p:cNvPr id="337" name="Google Shape;337;p49"/>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338" name="Google Shape;338;p49"/>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339" name="Google Shape;339;p49"/>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340" name="Google Shape;340;p49"/>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int" type="secHead">
  <p:cSld name="SECTION_HEADER">
    <p:bg>
      <p:bgPr>
        <a:solidFill>
          <a:srgbClr val="FFFFFF"/>
        </a:solidFill>
      </p:bgPr>
    </p:bg>
    <p:spTree>
      <p:nvGrpSpPr>
        <p:cNvPr id="341" name="Shape 341"/>
        <p:cNvGrpSpPr/>
        <p:nvPr/>
      </p:nvGrpSpPr>
      <p:grpSpPr>
        <a:xfrm>
          <a:off x="0" y="0"/>
          <a:ext cx="0" cy="0"/>
          <a:chOff x="0" y="0"/>
          <a:chExt cx="0" cy="0"/>
        </a:xfrm>
      </p:grpSpPr>
      <p:sp>
        <p:nvSpPr>
          <p:cNvPr id="342" name="Google Shape;342;p50"/>
          <p:cNvSpPr txBox="1"/>
          <p:nvPr>
            <p:ph type="ctrTitle"/>
          </p:nvPr>
        </p:nvSpPr>
        <p:spPr>
          <a:xfrm>
            <a:off x="712840" y="536231"/>
            <a:ext cx="7386600" cy="925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5000"/>
              <a:buNone/>
              <a:defRPr b="1" sz="5000">
                <a:solidFill>
                  <a:srgbClr val="1C304A"/>
                </a:solidFill>
              </a:defRPr>
            </a:lvl1pPr>
            <a:lvl2pPr lvl="1" rtl="0" algn="ctr">
              <a:spcBef>
                <a:spcPts val="0"/>
              </a:spcBef>
              <a:spcAft>
                <a:spcPts val="0"/>
              </a:spcAft>
              <a:buClr>
                <a:srgbClr val="1C304A"/>
              </a:buClr>
              <a:buSzPts val="5000"/>
              <a:buNone/>
              <a:defRPr sz="5000">
                <a:solidFill>
                  <a:srgbClr val="1C304A"/>
                </a:solidFill>
              </a:defRPr>
            </a:lvl2pPr>
            <a:lvl3pPr lvl="2" rtl="0" algn="ctr">
              <a:spcBef>
                <a:spcPts val="0"/>
              </a:spcBef>
              <a:spcAft>
                <a:spcPts val="0"/>
              </a:spcAft>
              <a:buClr>
                <a:srgbClr val="1C304A"/>
              </a:buClr>
              <a:buSzPts val="5000"/>
              <a:buNone/>
              <a:defRPr sz="5000">
                <a:solidFill>
                  <a:srgbClr val="1C304A"/>
                </a:solidFill>
              </a:defRPr>
            </a:lvl3pPr>
            <a:lvl4pPr lvl="3" rtl="0" algn="ctr">
              <a:spcBef>
                <a:spcPts val="0"/>
              </a:spcBef>
              <a:spcAft>
                <a:spcPts val="0"/>
              </a:spcAft>
              <a:buClr>
                <a:srgbClr val="1C304A"/>
              </a:buClr>
              <a:buSzPts val="5000"/>
              <a:buNone/>
              <a:defRPr sz="5000">
                <a:solidFill>
                  <a:srgbClr val="1C304A"/>
                </a:solidFill>
              </a:defRPr>
            </a:lvl4pPr>
            <a:lvl5pPr lvl="4" rtl="0" algn="ctr">
              <a:spcBef>
                <a:spcPts val="0"/>
              </a:spcBef>
              <a:spcAft>
                <a:spcPts val="0"/>
              </a:spcAft>
              <a:buClr>
                <a:srgbClr val="1C304A"/>
              </a:buClr>
              <a:buSzPts val="5000"/>
              <a:buNone/>
              <a:defRPr sz="5000">
                <a:solidFill>
                  <a:srgbClr val="1C304A"/>
                </a:solidFill>
              </a:defRPr>
            </a:lvl5pPr>
            <a:lvl6pPr lvl="5" rtl="0" algn="ctr">
              <a:spcBef>
                <a:spcPts val="0"/>
              </a:spcBef>
              <a:spcAft>
                <a:spcPts val="0"/>
              </a:spcAft>
              <a:buClr>
                <a:srgbClr val="1C304A"/>
              </a:buClr>
              <a:buSzPts val="5000"/>
              <a:buNone/>
              <a:defRPr sz="5000">
                <a:solidFill>
                  <a:srgbClr val="1C304A"/>
                </a:solidFill>
              </a:defRPr>
            </a:lvl6pPr>
            <a:lvl7pPr lvl="6" rtl="0" algn="ctr">
              <a:spcBef>
                <a:spcPts val="0"/>
              </a:spcBef>
              <a:spcAft>
                <a:spcPts val="0"/>
              </a:spcAft>
              <a:buClr>
                <a:srgbClr val="1C304A"/>
              </a:buClr>
              <a:buSzPts val="5000"/>
              <a:buNone/>
              <a:defRPr sz="5000">
                <a:solidFill>
                  <a:srgbClr val="1C304A"/>
                </a:solidFill>
              </a:defRPr>
            </a:lvl7pPr>
            <a:lvl8pPr lvl="7" rtl="0" algn="ctr">
              <a:spcBef>
                <a:spcPts val="0"/>
              </a:spcBef>
              <a:spcAft>
                <a:spcPts val="0"/>
              </a:spcAft>
              <a:buClr>
                <a:srgbClr val="1C304A"/>
              </a:buClr>
              <a:buSzPts val="5000"/>
              <a:buNone/>
              <a:defRPr sz="5000">
                <a:solidFill>
                  <a:srgbClr val="1C304A"/>
                </a:solidFill>
              </a:defRPr>
            </a:lvl8pPr>
            <a:lvl9pPr lvl="8" rtl="0" algn="ctr">
              <a:spcBef>
                <a:spcPts val="0"/>
              </a:spcBef>
              <a:spcAft>
                <a:spcPts val="0"/>
              </a:spcAft>
              <a:buClr>
                <a:srgbClr val="1C304A"/>
              </a:buClr>
              <a:buSzPts val="5000"/>
              <a:buNone/>
              <a:defRPr sz="5000">
                <a:solidFill>
                  <a:srgbClr val="1C304A"/>
                </a:solidFill>
              </a:defRPr>
            </a:lvl9pPr>
          </a:lstStyle>
          <a:p/>
        </p:txBody>
      </p:sp>
      <p:sp>
        <p:nvSpPr>
          <p:cNvPr id="343" name="Google Shape;343;p50"/>
          <p:cNvSpPr txBox="1"/>
          <p:nvPr>
            <p:ph idx="1" type="subTitle"/>
          </p:nvPr>
        </p:nvSpPr>
        <p:spPr>
          <a:xfrm>
            <a:off x="729681" y="228753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1400"/>
              <a:buNone/>
              <a:defRPr sz="1400">
                <a:solidFill>
                  <a:srgbClr val="1C304A"/>
                </a:solidFill>
              </a:defRPr>
            </a:lvl1pPr>
            <a:lvl2pPr lvl="1" rtl="0">
              <a:lnSpc>
                <a:spcPct val="100000"/>
              </a:lnSpc>
              <a:spcBef>
                <a:spcPts val="0"/>
              </a:spcBef>
              <a:spcAft>
                <a:spcPts val="0"/>
              </a:spcAft>
              <a:buClr>
                <a:srgbClr val="1C304A"/>
              </a:buClr>
              <a:buSzPts val="1400"/>
              <a:buNone/>
              <a:defRPr>
                <a:solidFill>
                  <a:srgbClr val="1C304A"/>
                </a:solidFill>
              </a:defRPr>
            </a:lvl2pPr>
            <a:lvl3pPr lvl="2" rtl="0">
              <a:lnSpc>
                <a:spcPct val="100000"/>
              </a:lnSpc>
              <a:spcBef>
                <a:spcPts val="0"/>
              </a:spcBef>
              <a:spcAft>
                <a:spcPts val="0"/>
              </a:spcAft>
              <a:buClr>
                <a:srgbClr val="1C304A"/>
              </a:buClr>
              <a:buSzPts val="1400"/>
              <a:buNone/>
              <a:defRPr>
                <a:solidFill>
                  <a:srgbClr val="1C304A"/>
                </a:solidFill>
              </a:defRPr>
            </a:lvl3pPr>
            <a:lvl4pPr lvl="3" rtl="0">
              <a:lnSpc>
                <a:spcPct val="100000"/>
              </a:lnSpc>
              <a:spcBef>
                <a:spcPts val="0"/>
              </a:spcBef>
              <a:spcAft>
                <a:spcPts val="0"/>
              </a:spcAft>
              <a:buClr>
                <a:srgbClr val="1C304A"/>
              </a:buClr>
              <a:buSzPts val="1200"/>
              <a:buNone/>
              <a:defRPr>
                <a:solidFill>
                  <a:srgbClr val="1C304A"/>
                </a:solidFill>
              </a:defRPr>
            </a:lvl4pPr>
            <a:lvl5pPr lvl="4" rtl="0">
              <a:lnSpc>
                <a:spcPct val="100000"/>
              </a:lnSpc>
              <a:spcBef>
                <a:spcPts val="0"/>
              </a:spcBef>
              <a:spcAft>
                <a:spcPts val="0"/>
              </a:spcAft>
              <a:buClr>
                <a:srgbClr val="1C304A"/>
              </a:buClr>
              <a:buSzPts val="1000"/>
              <a:buNone/>
              <a:defRPr>
                <a:solidFill>
                  <a:srgbClr val="1C304A"/>
                </a:solidFill>
              </a:defRPr>
            </a:lvl5pPr>
            <a:lvl6pPr lvl="5" rtl="0">
              <a:lnSpc>
                <a:spcPct val="100000"/>
              </a:lnSpc>
              <a:spcBef>
                <a:spcPts val="0"/>
              </a:spcBef>
              <a:spcAft>
                <a:spcPts val="0"/>
              </a:spcAft>
              <a:buClr>
                <a:srgbClr val="1C304A"/>
              </a:buClr>
              <a:buSzPts val="800"/>
              <a:buNone/>
              <a:defRPr>
                <a:solidFill>
                  <a:srgbClr val="1C304A"/>
                </a:solidFill>
              </a:defRPr>
            </a:lvl6pPr>
            <a:lvl7pPr lvl="6" rtl="0">
              <a:lnSpc>
                <a:spcPct val="100000"/>
              </a:lnSpc>
              <a:spcBef>
                <a:spcPts val="0"/>
              </a:spcBef>
              <a:spcAft>
                <a:spcPts val="0"/>
              </a:spcAft>
              <a:buClr>
                <a:srgbClr val="1C304A"/>
              </a:buClr>
              <a:buSzPts val="800"/>
              <a:buNone/>
              <a:defRPr>
                <a:solidFill>
                  <a:srgbClr val="1C304A"/>
                </a:solidFill>
              </a:defRPr>
            </a:lvl7pPr>
            <a:lvl8pPr lvl="7" rtl="0">
              <a:lnSpc>
                <a:spcPct val="100000"/>
              </a:lnSpc>
              <a:spcBef>
                <a:spcPts val="0"/>
              </a:spcBef>
              <a:spcAft>
                <a:spcPts val="0"/>
              </a:spcAft>
              <a:buClr>
                <a:srgbClr val="1C304A"/>
              </a:buClr>
              <a:buSzPts val="800"/>
              <a:buNone/>
              <a:defRPr>
                <a:solidFill>
                  <a:srgbClr val="1C304A"/>
                </a:solidFill>
              </a:defRPr>
            </a:lvl8pPr>
            <a:lvl9pPr lvl="8" rtl="0">
              <a:lnSpc>
                <a:spcPct val="100000"/>
              </a:lnSpc>
              <a:spcBef>
                <a:spcPts val="0"/>
              </a:spcBef>
              <a:spcAft>
                <a:spcPts val="0"/>
              </a:spcAft>
              <a:buClr>
                <a:srgbClr val="1C304A"/>
              </a:buClr>
              <a:buSzPts val="800"/>
              <a:buNone/>
              <a:defRPr>
                <a:solidFill>
                  <a:srgbClr val="1C304A"/>
                </a:solidFill>
              </a:defRPr>
            </a:lvl9pPr>
          </a:lstStyle>
          <a:p/>
        </p:txBody>
      </p:sp>
      <p:sp>
        <p:nvSpPr>
          <p:cNvPr id="344" name="Google Shape;344;p50"/>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345" name="Google Shape;345;p50"/>
          <p:cNvPicPr preferRelativeResize="0"/>
          <p:nvPr/>
        </p:nvPicPr>
        <p:blipFill>
          <a:blip r:embed="rId2">
            <a:alphaModFix/>
          </a:blip>
          <a:stretch>
            <a:fillRect/>
          </a:stretch>
        </p:blipFill>
        <p:spPr>
          <a:xfrm>
            <a:off x="825500" y="4438375"/>
            <a:ext cx="329350" cy="3293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Blue" type="tx">
  <p:cSld name="TITLE_AND_BODY">
    <p:bg>
      <p:bgPr>
        <a:solidFill>
          <a:srgbClr val="00CFFF"/>
        </a:solidFill>
      </p:bgPr>
    </p:bg>
    <p:spTree>
      <p:nvGrpSpPr>
        <p:cNvPr id="346" name="Shape 346"/>
        <p:cNvGrpSpPr/>
        <p:nvPr/>
      </p:nvGrpSpPr>
      <p:grpSpPr>
        <a:xfrm>
          <a:off x="0" y="0"/>
          <a:ext cx="0" cy="0"/>
          <a:chOff x="0" y="0"/>
          <a:chExt cx="0" cy="0"/>
        </a:xfrm>
      </p:grpSpPr>
      <p:sp>
        <p:nvSpPr>
          <p:cNvPr id="347" name="Google Shape;347;p5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348" name="Google Shape;348;p51"/>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49" name="Google Shape;349;p51"/>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350" name="Google Shape;350;p51"/>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Dark Blue">
  <p:cSld name="TITLE_AND_BODY_2">
    <p:bg>
      <p:bgPr>
        <a:solidFill>
          <a:srgbClr val="1C304A"/>
        </a:solidFill>
      </p:bgPr>
    </p:bg>
    <p:spTree>
      <p:nvGrpSpPr>
        <p:cNvPr id="351" name="Shape 351"/>
        <p:cNvGrpSpPr/>
        <p:nvPr/>
      </p:nvGrpSpPr>
      <p:grpSpPr>
        <a:xfrm>
          <a:off x="0" y="0"/>
          <a:ext cx="0" cy="0"/>
          <a:chOff x="0" y="0"/>
          <a:chExt cx="0" cy="0"/>
        </a:xfrm>
      </p:grpSpPr>
      <p:sp>
        <p:nvSpPr>
          <p:cNvPr id="352" name="Google Shape;352;p5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353" name="Google Shape;353;p52"/>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54" name="Google Shape;354;p52"/>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b="1"/>
            </a:lvl2pPr>
            <a:lvl3pPr lvl="2" rtl="0">
              <a:spcBef>
                <a:spcPts val="1600"/>
              </a:spcBef>
              <a:spcAft>
                <a:spcPts val="0"/>
              </a:spcAft>
              <a:buNone/>
              <a:defRPr b="1"/>
            </a:lvl3pPr>
            <a:lvl4pPr lvl="3" rtl="0">
              <a:spcBef>
                <a:spcPts val="1600"/>
              </a:spcBef>
              <a:spcAft>
                <a:spcPts val="0"/>
              </a:spcAft>
              <a:buNone/>
              <a:defRPr b="1"/>
            </a:lvl4pPr>
            <a:lvl5pPr lvl="4" rtl="0">
              <a:spcBef>
                <a:spcPts val="1600"/>
              </a:spcBef>
              <a:spcAft>
                <a:spcPts val="0"/>
              </a:spcAft>
              <a:buNone/>
              <a:defRPr b="1"/>
            </a:lvl5pPr>
            <a:lvl6pPr lvl="5" rtl="0">
              <a:spcBef>
                <a:spcPts val="1600"/>
              </a:spcBef>
              <a:spcAft>
                <a:spcPts val="0"/>
              </a:spcAft>
              <a:buNone/>
              <a:defRPr b="1"/>
            </a:lvl6pPr>
            <a:lvl7pPr lvl="6" rtl="0">
              <a:spcBef>
                <a:spcPts val="1600"/>
              </a:spcBef>
              <a:spcAft>
                <a:spcPts val="0"/>
              </a:spcAft>
              <a:buNone/>
              <a:defRPr b="1"/>
            </a:lvl7pPr>
            <a:lvl8pPr lvl="7" rtl="0">
              <a:spcBef>
                <a:spcPts val="1600"/>
              </a:spcBef>
              <a:spcAft>
                <a:spcPts val="0"/>
              </a:spcAft>
              <a:buNone/>
              <a:defRPr b="1"/>
            </a:lvl8pPr>
            <a:lvl9pPr lvl="8" rtl="0">
              <a:spcBef>
                <a:spcPts val="1600"/>
              </a:spcBef>
              <a:spcAft>
                <a:spcPts val="1600"/>
              </a:spcAft>
              <a:buNone/>
              <a:defRPr b="1"/>
            </a:lvl9pPr>
          </a:lstStyle>
          <a:p/>
        </p:txBody>
      </p:sp>
      <p:pic>
        <p:nvPicPr>
          <p:cNvPr id="355" name="Google Shape;355;p52"/>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 Light">
  <p:cSld name="TITLE_AND_BODY_2_1">
    <p:bg>
      <p:bgPr>
        <a:solidFill>
          <a:srgbClr val="FFFFFF"/>
        </a:solidFill>
      </p:bgPr>
    </p:bg>
    <p:spTree>
      <p:nvGrpSpPr>
        <p:cNvPr id="24" name="Shape 24"/>
        <p:cNvGrpSpPr/>
        <p:nvPr/>
      </p:nvGrpSpPr>
      <p:grpSpPr>
        <a:xfrm>
          <a:off x="0" y="0"/>
          <a:ext cx="0" cy="0"/>
          <a:chOff x="0" y="0"/>
          <a:chExt cx="0" cy="0"/>
        </a:xfrm>
      </p:grpSpPr>
      <p:sp>
        <p:nvSpPr>
          <p:cNvPr id="25" name="Google Shape;25;p6"/>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26" name="Google Shape;26;p6"/>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White">
  <p:cSld name="TITLE_AND_BODY_2_1">
    <p:bg>
      <p:bgPr>
        <a:solidFill>
          <a:srgbClr val="FFFFFF"/>
        </a:solidFill>
      </p:bgPr>
    </p:bg>
    <p:spTree>
      <p:nvGrpSpPr>
        <p:cNvPr id="356" name="Shape 356"/>
        <p:cNvGrpSpPr/>
        <p:nvPr/>
      </p:nvGrpSpPr>
      <p:grpSpPr>
        <a:xfrm>
          <a:off x="0" y="0"/>
          <a:ext cx="0" cy="0"/>
          <a:chOff x="0" y="0"/>
          <a:chExt cx="0" cy="0"/>
        </a:xfrm>
      </p:grpSpPr>
      <p:sp>
        <p:nvSpPr>
          <p:cNvPr id="357" name="Google Shape;357;p5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358" name="Google Shape;358;p53"/>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C304A"/>
              </a:buClr>
              <a:buSzPts val="6000"/>
              <a:buNone/>
              <a:defRPr b="1" sz="60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59" name="Google Shape;359;p53"/>
          <p:cNvSpPr txBox="1"/>
          <p:nvPr>
            <p:ph idx="1" type="subTitle"/>
          </p:nvPr>
        </p:nvSpPr>
        <p:spPr>
          <a:xfrm>
            <a:off x="746072"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046B99"/>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descr="18F-Logo-S.png" id="360" name="Google Shape;360;p53"/>
          <p:cNvPicPr preferRelativeResize="0"/>
          <p:nvPr/>
        </p:nvPicPr>
        <p:blipFill>
          <a:blip r:embed="rId2">
            <a:alphaModFix/>
          </a:blip>
          <a:stretch>
            <a:fillRect/>
          </a:stretch>
        </p:blipFill>
        <p:spPr>
          <a:xfrm>
            <a:off x="825500" y="4566350"/>
            <a:ext cx="201375" cy="201375"/>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LG quote">
  <p:cSld name="TITLE_AND_BODY_2_1_1">
    <p:bg>
      <p:bgPr>
        <a:solidFill>
          <a:srgbClr val="00CFFF"/>
        </a:solidFill>
      </p:bgPr>
    </p:bg>
    <p:spTree>
      <p:nvGrpSpPr>
        <p:cNvPr id="361" name="Shape 361"/>
        <p:cNvGrpSpPr/>
        <p:nvPr/>
      </p:nvGrpSpPr>
      <p:grpSpPr>
        <a:xfrm>
          <a:off x="0" y="0"/>
          <a:ext cx="0" cy="0"/>
          <a:chOff x="0" y="0"/>
          <a:chExt cx="0" cy="0"/>
        </a:xfrm>
      </p:grpSpPr>
      <p:sp>
        <p:nvSpPr>
          <p:cNvPr id="362" name="Google Shape;362;p5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363" name="Google Shape;363;p54"/>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LG quote">
  <p:cSld name="TITLE_AND_BODY_2_1_1_1">
    <p:bg>
      <p:bgPr>
        <a:solidFill>
          <a:srgbClr val="FFFFFF"/>
        </a:solidFill>
      </p:bgPr>
    </p:bg>
    <p:spTree>
      <p:nvGrpSpPr>
        <p:cNvPr id="364" name="Shape 364"/>
        <p:cNvGrpSpPr/>
        <p:nvPr/>
      </p:nvGrpSpPr>
      <p:grpSpPr>
        <a:xfrm>
          <a:off x="0" y="0"/>
          <a:ext cx="0" cy="0"/>
          <a:chOff x="0" y="0"/>
          <a:chExt cx="0" cy="0"/>
        </a:xfrm>
      </p:grpSpPr>
      <p:sp>
        <p:nvSpPr>
          <p:cNvPr id="365" name="Google Shape;365;p55"/>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3200"/>
              <a:buNone/>
              <a:defRPr b="1" sz="3200">
                <a:solidFill>
                  <a:srgbClr val="1C304A"/>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366" name="Google Shape;366;p5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1 column">
  <p:cSld name="TITLE_AND_BODY_2_1_1_1_1">
    <p:bg>
      <p:bgPr>
        <a:solidFill>
          <a:srgbClr val="1C304A"/>
        </a:solidFill>
      </p:bgPr>
    </p:bg>
    <p:spTree>
      <p:nvGrpSpPr>
        <p:cNvPr id="367" name="Shape 367"/>
        <p:cNvGrpSpPr/>
        <p:nvPr/>
      </p:nvGrpSpPr>
      <p:grpSpPr>
        <a:xfrm>
          <a:off x="0" y="0"/>
          <a:ext cx="0" cy="0"/>
          <a:chOff x="0" y="0"/>
          <a:chExt cx="0" cy="0"/>
        </a:xfrm>
      </p:grpSpPr>
      <p:sp>
        <p:nvSpPr>
          <p:cNvPr id="368" name="Google Shape;368;p56"/>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69" name="Google Shape;369;p56"/>
          <p:cNvSpPr txBox="1"/>
          <p:nvPr>
            <p:ph idx="1" type="body"/>
          </p:nvPr>
        </p:nvSpPr>
        <p:spPr>
          <a:xfrm>
            <a:off x="623400" y="1654658"/>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
        <p:nvSpPr>
          <p:cNvPr id="370" name="Google Shape;370;p56"/>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 2 column">
  <p:cSld name="TITLE_AND_BODY_2_1_1_1_1_3">
    <p:bg>
      <p:bgPr>
        <a:solidFill>
          <a:srgbClr val="1C304A"/>
        </a:solidFill>
      </p:bgPr>
    </p:bg>
    <p:spTree>
      <p:nvGrpSpPr>
        <p:cNvPr id="371" name="Shape 371"/>
        <p:cNvGrpSpPr/>
        <p:nvPr/>
      </p:nvGrpSpPr>
      <p:grpSpPr>
        <a:xfrm>
          <a:off x="0" y="0"/>
          <a:ext cx="0" cy="0"/>
          <a:chOff x="0" y="0"/>
          <a:chExt cx="0" cy="0"/>
        </a:xfrm>
      </p:grpSpPr>
      <p:sp>
        <p:nvSpPr>
          <p:cNvPr id="372" name="Google Shape;372;p57"/>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373" name="Google Shape;373;p57"/>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74" name="Google Shape;374;p57"/>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375" name="Google Shape;375;p57"/>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376" name="Google Shape;376;p57"/>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ullet Dark - 3 column bullets">
  <p:cSld name="TITLE_AND_BODY_2_1_1_1_1_3_1">
    <p:bg>
      <p:bgPr>
        <a:solidFill>
          <a:srgbClr val="1C304A"/>
        </a:solidFill>
      </p:bgPr>
    </p:bg>
    <p:spTree>
      <p:nvGrpSpPr>
        <p:cNvPr id="377" name="Shape 377"/>
        <p:cNvGrpSpPr/>
        <p:nvPr/>
      </p:nvGrpSpPr>
      <p:grpSpPr>
        <a:xfrm>
          <a:off x="0" y="0"/>
          <a:ext cx="0" cy="0"/>
          <a:chOff x="0" y="0"/>
          <a:chExt cx="0" cy="0"/>
        </a:xfrm>
      </p:grpSpPr>
      <p:sp>
        <p:nvSpPr>
          <p:cNvPr id="378" name="Google Shape;378;p58"/>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CFFF"/>
                </a:solidFill>
              </a:defRPr>
            </a:lvl1pPr>
            <a:lvl2pPr lvl="1" rtl="0">
              <a:buNone/>
              <a:defRPr sz="600">
                <a:solidFill>
                  <a:srgbClr val="00CFFF"/>
                </a:solidFill>
              </a:defRPr>
            </a:lvl2pPr>
            <a:lvl3pPr lvl="2" rtl="0">
              <a:buNone/>
              <a:defRPr sz="600">
                <a:solidFill>
                  <a:srgbClr val="00CFFF"/>
                </a:solidFill>
              </a:defRPr>
            </a:lvl3pPr>
            <a:lvl4pPr lvl="3" rtl="0">
              <a:buNone/>
              <a:defRPr sz="600">
                <a:solidFill>
                  <a:srgbClr val="00CFFF"/>
                </a:solidFill>
              </a:defRPr>
            </a:lvl4pPr>
            <a:lvl5pPr lvl="4" rtl="0">
              <a:buNone/>
              <a:defRPr sz="600">
                <a:solidFill>
                  <a:srgbClr val="00CFFF"/>
                </a:solidFill>
              </a:defRPr>
            </a:lvl5pPr>
            <a:lvl6pPr lvl="5" rtl="0">
              <a:buNone/>
              <a:defRPr sz="600">
                <a:solidFill>
                  <a:srgbClr val="00CFFF"/>
                </a:solidFill>
              </a:defRPr>
            </a:lvl6pPr>
            <a:lvl7pPr lvl="6" rtl="0">
              <a:buNone/>
              <a:defRPr sz="600">
                <a:solidFill>
                  <a:srgbClr val="00CFFF"/>
                </a:solidFill>
              </a:defRPr>
            </a:lvl7pPr>
            <a:lvl8pPr lvl="7" rtl="0">
              <a:buNone/>
              <a:defRPr sz="600">
                <a:solidFill>
                  <a:srgbClr val="00CFFF"/>
                </a:solidFill>
              </a:defRPr>
            </a:lvl8pPr>
            <a:lvl9pPr lvl="8" rtl="0">
              <a:buNone/>
              <a:defRPr sz="600">
                <a:solidFill>
                  <a:srgbClr val="00CFFF"/>
                </a:solidFill>
              </a:defRPr>
            </a:lvl9pPr>
          </a:lstStyle>
          <a:p>
            <a:pPr indent="0" lvl="0" marL="0" rtl="0" algn="r">
              <a:spcBef>
                <a:spcPts val="0"/>
              </a:spcBef>
              <a:spcAft>
                <a:spcPts val="0"/>
              </a:spcAft>
              <a:buNone/>
            </a:pPr>
            <a:fld id="{00000000-1234-1234-1234-123412341234}" type="slidenum">
              <a:rPr lang="en"/>
              <a:t>‹#›</a:t>
            </a:fld>
            <a:endParaRPr/>
          </a:p>
        </p:txBody>
      </p:sp>
      <p:sp>
        <p:nvSpPr>
          <p:cNvPr id="379" name="Google Shape;379;p58"/>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80" name="Google Shape;380;p58"/>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381" name="Google Shape;381;p58"/>
          <p:cNvSpPr txBox="1"/>
          <p:nvPr>
            <p:ph idx="2" type="body"/>
          </p:nvPr>
        </p:nvSpPr>
        <p:spPr>
          <a:xfrm>
            <a:off x="737118"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382" name="Google Shape;382;p58"/>
          <p:cNvSpPr txBox="1"/>
          <p:nvPr>
            <p:ph idx="3" type="body"/>
          </p:nvPr>
        </p:nvSpPr>
        <p:spPr>
          <a:xfrm>
            <a:off x="3323393"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383" name="Google Shape;383;p58"/>
          <p:cNvSpPr txBox="1"/>
          <p:nvPr>
            <p:ph idx="4" type="body"/>
          </p:nvPr>
        </p:nvSpPr>
        <p:spPr>
          <a:xfrm>
            <a:off x="5909667" y="2495159"/>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Clr>
                <a:srgbClr val="FFFFFF"/>
              </a:buClr>
              <a:buSzPts val="1400"/>
              <a:buChar char="●"/>
              <a:defRPr sz="14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sz="1200">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384" name="Google Shape;384;p58"/>
          <p:cNvSpPr/>
          <p:nvPr/>
        </p:nvSpPr>
        <p:spPr>
          <a:xfrm>
            <a:off x="81552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385" name="Google Shape;385;p58"/>
          <p:cNvSpPr txBox="1"/>
          <p:nvPr/>
        </p:nvSpPr>
        <p:spPr>
          <a:xfrm>
            <a:off x="81157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1</a:t>
            </a:r>
            <a:endParaRPr sz="1800">
              <a:solidFill>
                <a:srgbClr val="1C304A"/>
              </a:solidFill>
            </a:endParaRPr>
          </a:p>
        </p:txBody>
      </p:sp>
      <p:sp>
        <p:nvSpPr>
          <p:cNvPr id="386" name="Google Shape;386;p58"/>
          <p:cNvSpPr/>
          <p:nvPr/>
        </p:nvSpPr>
        <p:spPr>
          <a:xfrm>
            <a:off x="3375583"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387" name="Google Shape;387;p58"/>
          <p:cNvSpPr txBox="1"/>
          <p:nvPr/>
        </p:nvSpPr>
        <p:spPr>
          <a:xfrm>
            <a:off x="3371633"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2</a:t>
            </a:r>
            <a:endParaRPr sz="1800">
              <a:solidFill>
                <a:srgbClr val="1C304A"/>
              </a:solidFill>
            </a:endParaRPr>
          </a:p>
        </p:txBody>
      </p:sp>
      <p:sp>
        <p:nvSpPr>
          <p:cNvPr id="388" name="Google Shape;388;p58"/>
          <p:cNvSpPr/>
          <p:nvPr/>
        </p:nvSpPr>
        <p:spPr>
          <a:xfrm>
            <a:off x="5993435" y="1865324"/>
            <a:ext cx="467100" cy="4671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389" name="Google Shape;389;p58"/>
          <p:cNvSpPr txBox="1"/>
          <p:nvPr/>
        </p:nvSpPr>
        <p:spPr>
          <a:xfrm>
            <a:off x="5989485" y="1876000"/>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1C304A"/>
                </a:solidFill>
                <a:latin typeface="Helvetica Neue"/>
                <a:ea typeface="Helvetica Neue"/>
                <a:cs typeface="Helvetica Neue"/>
                <a:sym typeface="Helvetica Neue"/>
              </a:rPr>
              <a:t>3</a:t>
            </a:r>
            <a:endParaRPr sz="1800">
              <a:solidFill>
                <a:srgbClr val="1C304A"/>
              </a:solidFil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1 column">
  <p:cSld name="TITLE_AND_BODY_2_1_1_1_1_2">
    <p:bg>
      <p:bgPr>
        <a:solidFill>
          <a:srgbClr val="FFFFFF"/>
        </a:solidFill>
      </p:bgPr>
    </p:bg>
    <p:spTree>
      <p:nvGrpSpPr>
        <p:cNvPr id="390" name="Shape 390"/>
        <p:cNvGrpSpPr/>
        <p:nvPr/>
      </p:nvGrpSpPr>
      <p:grpSpPr>
        <a:xfrm>
          <a:off x="0" y="0"/>
          <a:ext cx="0" cy="0"/>
          <a:chOff x="0" y="0"/>
          <a:chExt cx="0" cy="0"/>
        </a:xfrm>
      </p:grpSpPr>
      <p:sp>
        <p:nvSpPr>
          <p:cNvPr id="391" name="Google Shape;391;p59"/>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92" name="Google Shape;392;p59"/>
          <p:cNvSpPr txBox="1"/>
          <p:nvPr>
            <p:ph idx="1" type="body"/>
          </p:nvPr>
        </p:nvSpPr>
        <p:spPr>
          <a:xfrm>
            <a:off x="623400" y="1662376"/>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1C304A"/>
              </a:buClr>
              <a:buSzPts val="1800"/>
              <a:buChar char="●"/>
              <a:defRPr>
                <a:solidFill>
                  <a:srgbClr val="1C304A"/>
                </a:solidFill>
              </a:defRPr>
            </a:lvl1pPr>
            <a:lvl2pPr indent="-317500" lvl="1" marL="914400" rtl="0">
              <a:spcBef>
                <a:spcPts val="1600"/>
              </a:spcBef>
              <a:spcAft>
                <a:spcPts val="0"/>
              </a:spcAft>
              <a:buClr>
                <a:srgbClr val="1C304A"/>
              </a:buClr>
              <a:buSzPts val="1400"/>
              <a:buChar char="○"/>
              <a:defRPr>
                <a:solidFill>
                  <a:srgbClr val="1C304A"/>
                </a:solidFill>
              </a:defRPr>
            </a:lvl2pPr>
            <a:lvl3pPr indent="-317500" lvl="2" marL="1371600" rtl="0">
              <a:spcBef>
                <a:spcPts val="1600"/>
              </a:spcBef>
              <a:spcAft>
                <a:spcPts val="0"/>
              </a:spcAft>
              <a:buClr>
                <a:srgbClr val="1C304A"/>
              </a:buClr>
              <a:buSzPts val="1400"/>
              <a:buChar char="■"/>
              <a:defRPr>
                <a:solidFill>
                  <a:srgbClr val="1C304A"/>
                </a:solidFill>
              </a:defRPr>
            </a:lvl3pPr>
            <a:lvl4pPr indent="-304800" lvl="3" marL="1828800" rtl="0">
              <a:spcBef>
                <a:spcPts val="1600"/>
              </a:spcBef>
              <a:spcAft>
                <a:spcPts val="0"/>
              </a:spcAft>
              <a:buClr>
                <a:srgbClr val="1C304A"/>
              </a:buClr>
              <a:buSzPts val="1200"/>
              <a:buChar char="●"/>
              <a:defRPr>
                <a:solidFill>
                  <a:srgbClr val="1C304A"/>
                </a:solidFill>
              </a:defRPr>
            </a:lvl4pPr>
            <a:lvl5pPr indent="-292100" lvl="4" marL="2286000" rtl="0">
              <a:spcBef>
                <a:spcPts val="1600"/>
              </a:spcBef>
              <a:spcAft>
                <a:spcPts val="0"/>
              </a:spcAft>
              <a:buClr>
                <a:srgbClr val="1C304A"/>
              </a:buClr>
              <a:buSzPts val="1000"/>
              <a:buChar char="○"/>
              <a:defRPr>
                <a:solidFill>
                  <a:srgbClr val="1C304A"/>
                </a:solidFill>
              </a:defRPr>
            </a:lvl5pPr>
            <a:lvl6pPr indent="-279400" lvl="5" marL="2743200" rtl="0">
              <a:spcBef>
                <a:spcPts val="1600"/>
              </a:spcBef>
              <a:spcAft>
                <a:spcPts val="0"/>
              </a:spcAft>
              <a:buClr>
                <a:srgbClr val="1C304A"/>
              </a:buClr>
              <a:buSzPts val="800"/>
              <a:buChar char="■"/>
              <a:defRPr>
                <a:solidFill>
                  <a:srgbClr val="1C304A"/>
                </a:solidFill>
              </a:defRPr>
            </a:lvl6pPr>
            <a:lvl7pPr indent="-279400" lvl="6" marL="3200400" rtl="0">
              <a:spcBef>
                <a:spcPts val="1600"/>
              </a:spcBef>
              <a:spcAft>
                <a:spcPts val="0"/>
              </a:spcAft>
              <a:buClr>
                <a:srgbClr val="1C304A"/>
              </a:buClr>
              <a:buSzPts val="800"/>
              <a:buChar char="●"/>
              <a:defRPr>
                <a:solidFill>
                  <a:srgbClr val="1C304A"/>
                </a:solidFill>
              </a:defRPr>
            </a:lvl7pPr>
            <a:lvl8pPr indent="-279400" lvl="7" marL="3657600" rtl="0">
              <a:spcBef>
                <a:spcPts val="1600"/>
              </a:spcBef>
              <a:spcAft>
                <a:spcPts val="0"/>
              </a:spcAft>
              <a:buClr>
                <a:srgbClr val="1C304A"/>
              </a:buClr>
              <a:buSzPts val="800"/>
              <a:buChar char="○"/>
              <a:defRPr>
                <a:solidFill>
                  <a:srgbClr val="1C304A"/>
                </a:solidFill>
              </a:defRPr>
            </a:lvl8pPr>
            <a:lvl9pPr indent="-279400" lvl="8" marL="4114800" rtl="0">
              <a:spcBef>
                <a:spcPts val="1600"/>
              </a:spcBef>
              <a:spcAft>
                <a:spcPts val="1600"/>
              </a:spcAft>
              <a:buClr>
                <a:srgbClr val="1C304A"/>
              </a:buClr>
              <a:buSzPts val="800"/>
              <a:buChar char="■"/>
              <a:defRPr>
                <a:solidFill>
                  <a:srgbClr val="1C304A"/>
                </a:solidFill>
              </a:defRPr>
            </a:lvl9pPr>
          </a:lstStyle>
          <a:p/>
        </p:txBody>
      </p:sp>
      <p:sp>
        <p:nvSpPr>
          <p:cNvPr id="393" name="Google Shape;393;p59"/>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p:cSld name="TITLE_AND_BODY_2_1_1_1_1_1">
    <p:bg>
      <p:bgPr>
        <a:solidFill>
          <a:srgbClr val="FFFFFF"/>
        </a:solidFill>
      </p:bgPr>
    </p:bg>
    <p:spTree>
      <p:nvGrpSpPr>
        <p:cNvPr id="394" name="Shape 394"/>
        <p:cNvGrpSpPr/>
        <p:nvPr/>
      </p:nvGrpSpPr>
      <p:grpSpPr>
        <a:xfrm>
          <a:off x="0" y="0"/>
          <a:ext cx="0" cy="0"/>
          <a:chOff x="0" y="0"/>
          <a:chExt cx="0" cy="0"/>
        </a:xfrm>
      </p:grpSpPr>
      <p:sp>
        <p:nvSpPr>
          <p:cNvPr id="395" name="Google Shape;395;p60"/>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96" name="Google Shape;396;p60"/>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397" name="Google Shape;397;p60"/>
          <p:cNvSpPr txBox="1"/>
          <p:nvPr>
            <p:ph idx="1" type="body"/>
          </p:nvPr>
        </p:nvSpPr>
        <p:spPr>
          <a:xfrm>
            <a:off x="725280" y="172202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398" name="Google Shape;398;p60"/>
          <p:cNvSpPr txBox="1"/>
          <p:nvPr>
            <p:ph idx="2" type="body"/>
          </p:nvPr>
        </p:nvSpPr>
        <p:spPr>
          <a:xfrm>
            <a:off x="4675870" y="1745270"/>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000"/>
              </a:spcBef>
              <a:spcAft>
                <a:spcPts val="0"/>
              </a:spcAft>
              <a:buSzPts val="1200"/>
              <a:buChar char="○"/>
              <a:defRPr sz="1200"/>
            </a:lvl2pPr>
            <a:lvl3pPr indent="-304800" lvl="2" marL="1371600" rtl="0">
              <a:spcBef>
                <a:spcPts val="1000"/>
              </a:spcBef>
              <a:spcAft>
                <a:spcPts val="0"/>
              </a:spcAft>
              <a:buSzPts val="1200"/>
              <a:buChar char="■"/>
              <a:defRPr sz="1200"/>
            </a:lvl3pPr>
            <a:lvl4pPr indent="-304800" lvl="3" marL="1828800" rtl="0">
              <a:spcBef>
                <a:spcPts val="1000"/>
              </a:spcBef>
              <a:spcAft>
                <a:spcPts val="0"/>
              </a:spcAft>
              <a:buSzPts val="1200"/>
              <a:buChar char="●"/>
              <a:defRPr sz="1200"/>
            </a:lvl4pPr>
            <a:lvl5pPr indent="-304800" lvl="4" marL="2286000" rtl="0">
              <a:spcBef>
                <a:spcPts val="1000"/>
              </a:spcBef>
              <a:spcAft>
                <a:spcPts val="0"/>
              </a:spcAft>
              <a:buSzPts val="1200"/>
              <a:buChar char="○"/>
              <a:defRPr sz="1200"/>
            </a:lvl5pPr>
            <a:lvl6pPr indent="-304800" lvl="5" marL="2743200" rtl="0">
              <a:spcBef>
                <a:spcPts val="1000"/>
              </a:spcBef>
              <a:spcAft>
                <a:spcPts val="0"/>
              </a:spcAft>
              <a:buSzPts val="1200"/>
              <a:buChar char="■"/>
              <a:defRPr sz="1200"/>
            </a:lvl6pPr>
            <a:lvl7pPr indent="-304800" lvl="6" marL="3200400" rtl="0">
              <a:spcBef>
                <a:spcPts val="1000"/>
              </a:spcBef>
              <a:spcAft>
                <a:spcPts val="0"/>
              </a:spcAft>
              <a:buSzPts val="1200"/>
              <a:buChar char="●"/>
              <a:defRPr sz="1200"/>
            </a:lvl7pPr>
            <a:lvl8pPr indent="-304800" lvl="7" marL="3657600" rtl="0">
              <a:spcBef>
                <a:spcPts val="1000"/>
              </a:spcBef>
              <a:spcAft>
                <a:spcPts val="0"/>
              </a:spcAft>
              <a:buSzPts val="1200"/>
              <a:buChar char="○"/>
              <a:defRPr sz="1200"/>
            </a:lvl8pPr>
            <a:lvl9pPr indent="-304800" lvl="8" marL="4114800" rtl="0">
              <a:spcBef>
                <a:spcPts val="1000"/>
              </a:spcBef>
              <a:spcAft>
                <a:spcPts val="1000"/>
              </a:spcAft>
              <a:buSzPts val="1200"/>
              <a:buChar char="■"/>
              <a:defRPr sz="1200"/>
            </a:lvl9pPr>
          </a:lstStyle>
          <a:p/>
        </p:txBody>
      </p:sp>
      <p:sp>
        <p:nvSpPr>
          <p:cNvPr id="399" name="Google Shape;399;p60"/>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3 column ">
  <p:cSld name="TITLE_AND_TWO_COLUMNS_1">
    <p:spTree>
      <p:nvGrpSpPr>
        <p:cNvPr id="400" name="Shape 400"/>
        <p:cNvGrpSpPr/>
        <p:nvPr/>
      </p:nvGrpSpPr>
      <p:grpSpPr>
        <a:xfrm>
          <a:off x="0" y="0"/>
          <a:ext cx="0" cy="0"/>
          <a:chOff x="0" y="0"/>
          <a:chExt cx="0" cy="0"/>
        </a:xfrm>
      </p:grpSpPr>
      <p:sp>
        <p:nvSpPr>
          <p:cNvPr id="401" name="Google Shape;401;p61"/>
          <p:cNvSpPr txBox="1"/>
          <p:nvPr>
            <p:ph idx="1" type="body"/>
          </p:nvPr>
        </p:nvSpPr>
        <p:spPr>
          <a:xfrm>
            <a:off x="737118"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02" name="Google Shape;402;p61"/>
          <p:cNvSpPr/>
          <p:nvPr/>
        </p:nvSpPr>
        <p:spPr>
          <a:xfrm>
            <a:off x="435775" y="4943725"/>
            <a:ext cx="116700" cy="13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61"/>
          <p:cNvSpPr txBox="1"/>
          <p:nvPr>
            <p:ph idx="2" type="body"/>
          </p:nvPr>
        </p:nvSpPr>
        <p:spPr>
          <a:xfrm>
            <a:off x="3323393"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04" name="Google Shape;404;p61"/>
          <p:cNvSpPr txBox="1"/>
          <p:nvPr>
            <p:ph idx="3" type="body"/>
          </p:nvPr>
        </p:nvSpPr>
        <p:spPr>
          <a:xfrm>
            <a:off x="5909667" y="2471784"/>
            <a:ext cx="2258100" cy="1332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05" name="Google Shape;405;p61"/>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06" name="Google Shape;406;p61"/>
          <p:cNvSpPr txBox="1"/>
          <p:nvPr>
            <p:ph idx="4"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07" name="Google Shape;407;p61"/>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408" name="Google Shape;408;p61"/>
          <p:cNvSpPr/>
          <p:nvPr/>
        </p:nvSpPr>
        <p:spPr>
          <a:xfrm>
            <a:off x="81552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09" name="Google Shape;409;p61"/>
          <p:cNvSpPr txBox="1"/>
          <p:nvPr/>
        </p:nvSpPr>
        <p:spPr>
          <a:xfrm>
            <a:off x="81157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rgbClr val="FFFFFF"/>
                </a:solidFill>
                <a:latin typeface="Helvetica Neue"/>
                <a:ea typeface="Helvetica Neue"/>
                <a:cs typeface="Helvetica Neue"/>
                <a:sym typeface="Helvetica Neue"/>
              </a:rPr>
              <a:t>1</a:t>
            </a:r>
            <a:endParaRPr sz="1800"/>
          </a:p>
        </p:txBody>
      </p:sp>
      <p:sp>
        <p:nvSpPr>
          <p:cNvPr id="410" name="Google Shape;410;p61"/>
          <p:cNvSpPr/>
          <p:nvPr/>
        </p:nvSpPr>
        <p:spPr>
          <a:xfrm>
            <a:off x="3375583"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11" name="Google Shape;411;p61"/>
          <p:cNvSpPr txBox="1"/>
          <p:nvPr/>
        </p:nvSpPr>
        <p:spPr>
          <a:xfrm>
            <a:off x="3371633"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2</a:t>
            </a:r>
            <a:endParaRPr sz="1800"/>
          </a:p>
        </p:txBody>
      </p:sp>
      <p:sp>
        <p:nvSpPr>
          <p:cNvPr id="412" name="Google Shape;412;p61"/>
          <p:cNvSpPr/>
          <p:nvPr/>
        </p:nvSpPr>
        <p:spPr>
          <a:xfrm>
            <a:off x="5993435" y="1841949"/>
            <a:ext cx="467100" cy="467100"/>
          </a:xfrm>
          <a:prstGeom prst="ellipse">
            <a:avLst/>
          </a:prstGeom>
          <a:solidFill>
            <a:srgbClr val="046B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13" name="Google Shape;413;p61"/>
          <p:cNvSpPr txBox="1"/>
          <p:nvPr/>
        </p:nvSpPr>
        <p:spPr>
          <a:xfrm>
            <a:off x="5989485" y="1852625"/>
            <a:ext cx="467100" cy="42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Helvetica Neue"/>
                <a:ea typeface="Helvetica Neue"/>
                <a:cs typeface="Helvetica Neue"/>
                <a:sym typeface="Helvetica Neue"/>
              </a:rPr>
              <a:t>3</a:t>
            </a:r>
            <a:endParaRPr sz="180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White - 2 column icons">
  <p:cSld name="TITLE_AND_TWO_COLUMNS_1_2">
    <p:bg>
      <p:bgPr>
        <a:solidFill>
          <a:srgbClr val="FFFFFF"/>
        </a:solidFill>
      </p:bgPr>
    </p:bg>
    <p:spTree>
      <p:nvGrpSpPr>
        <p:cNvPr id="414" name="Shape 414"/>
        <p:cNvGrpSpPr/>
        <p:nvPr/>
      </p:nvGrpSpPr>
      <p:grpSpPr>
        <a:xfrm>
          <a:off x="0" y="0"/>
          <a:ext cx="0" cy="0"/>
          <a:chOff x="0" y="0"/>
          <a:chExt cx="0" cy="0"/>
        </a:xfrm>
      </p:grpSpPr>
      <p:sp>
        <p:nvSpPr>
          <p:cNvPr id="415" name="Google Shape;415;p62"/>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16" name="Google Shape;416;p62"/>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417" name="Google Shape;417;p62"/>
          <p:cNvSpPr/>
          <p:nvPr/>
        </p:nvSpPr>
        <p:spPr>
          <a:xfrm>
            <a:off x="815525"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18" name="Google Shape;418;p62"/>
          <p:cNvSpPr/>
          <p:nvPr/>
        </p:nvSpPr>
        <p:spPr>
          <a:xfrm>
            <a:off x="4349050" y="1804118"/>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19" name="Google Shape;419;p62"/>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20" name="Google Shape;420;p62"/>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21" name="Google Shape;421;p62"/>
          <p:cNvSpPr/>
          <p:nvPr/>
        </p:nvSpPr>
        <p:spPr>
          <a:xfrm>
            <a:off x="815525"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22" name="Google Shape;422;p62"/>
          <p:cNvSpPr/>
          <p:nvPr/>
        </p:nvSpPr>
        <p:spPr>
          <a:xfrm>
            <a:off x="4349050" y="3427125"/>
            <a:ext cx="611400" cy="611400"/>
          </a:xfrm>
          <a:prstGeom prst="ellipse">
            <a:avLst/>
          </a:prstGeom>
          <a:solidFill>
            <a:srgbClr val="00C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23" name="Google Shape;423;p62"/>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24" name="Google Shape;424;p62"/>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Bright">
  <p:cSld name="TITLE_AND_BODY_2_1_1">
    <p:bg>
      <p:bgPr>
        <a:solidFill>
          <a:srgbClr val="00CFFF"/>
        </a:solidFill>
      </p:bgPr>
    </p:bg>
    <p:spTree>
      <p:nvGrpSpPr>
        <p:cNvPr id="27" name="Shape 27"/>
        <p:cNvGrpSpPr/>
        <p:nvPr/>
      </p:nvGrpSpPr>
      <p:grpSpPr>
        <a:xfrm>
          <a:off x="0" y="0"/>
          <a:ext cx="0" cy="0"/>
          <a:chOff x="0" y="0"/>
          <a:chExt cx="0" cy="0"/>
        </a:xfrm>
      </p:grpSpPr>
      <p:sp>
        <p:nvSpPr>
          <p:cNvPr id="28" name="Google Shape;28;p7"/>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2600"/>
              <a:buNone/>
              <a:defRPr b="1">
                <a:solidFill>
                  <a:srgbClr val="1C304A"/>
                </a:solidFill>
              </a:defRPr>
            </a:lvl1pPr>
            <a:lvl2pPr lvl="1" rtl="0" algn="ctr">
              <a:spcBef>
                <a:spcPts val="0"/>
              </a:spcBef>
              <a:spcAft>
                <a:spcPts val="0"/>
              </a:spcAft>
              <a:buClr>
                <a:srgbClr val="1C304A"/>
              </a:buClr>
              <a:buSzPts val="2600"/>
              <a:buNone/>
              <a:defRPr sz="2600">
                <a:solidFill>
                  <a:srgbClr val="1C304A"/>
                </a:solidFill>
              </a:defRPr>
            </a:lvl2pPr>
            <a:lvl3pPr lvl="2" rtl="0" algn="ctr">
              <a:spcBef>
                <a:spcPts val="0"/>
              </a:spcBef>
              <a:spcAft>
                <a:spcPts val="0"/>
              </a:spcAft>
              <a:buClr>
                <a:srgbClr val="1C304A"/>
              </a:buClr>
              <a:buSzPts val="2600"/>
              <a:buNone/>
              <a:defRPr sz="2600">
                <a:solidFill>
                  <a:srgbClr val="1C304A"/>
                </a:solidFill>
              </a:defRPr>
            </a:lvl3pPr>
            <a:lvl4pPr lvl="3" rtl="0" algn="ctr">
              <a:spcBef>
                <a:spcPts val="0"/>
              </a:spcBef>
              <a:spcAft>
                <a:spcPts val="0"/>
              </a:spcAft>
              <a:buClr>
                <a:srgbClr val="1C304A"/>
              </a:buClr>
              <a:buSzPts val="2600"/>
              <a:buNone/>
              <a:defRPr sz="2600">
                <a:solidFill>
                  <a:srgbClr val="1C304A"/>
                </a:solidFill>
              </a:defRPr>
            </a:lvl4pPr>
            <a:lvl5pPr lvl="4" rtl="0" algn="ctr">
              <a:spcBef>
                <a:spcPts val="0"/>
              </a:spcBef>
              <a:spcAft>
                <a:spcPts val="0"/>
              </a:spcAft>
              <a:buClr>
                <a:srgbClr val="1C304A"/>
              </a:buClr>
              <a:buSzPts val="2600"/>
              <a:buNone/>
              <a:defRPr sz="2600">
                <a:solidFill>
                  <a:srgbClr val="1C304A"/>
                </a:solidFill>
              </a:defRPr>
            </a:lvl5pPr>
            <a:lvl6pPr lvl="5" rtl="0" algn="ctr">
              <a:spcBef>
                <a:spcPts val="0"/>
              </a:spcBef>
              <a:spcAft>
                <a:spcPts val="0"/>
              </a:spcAft>
              <a:buClr>
                <a:srgbClr val="1C304A"/>
              </a:buClr>
              <a:buSzPts val="2600"/>
              <a:buNone/>
              <a:defRPr sz="2600">
                <a:solidFill>
                  <a:srgbClr val="1C304A"/>
                </a:solidFill>
              </a:defRPr>
            </a:lvl6pPr>
            <a:lvl7pPr lvl="6" rtl="0" algn="ctr">
              <a:spcBef>
                <a:spcPts val="0"/>
              </a:spcBef>
              <a:spcAft>
                <a:spcPts val="0"/>
              </a:spcAft>
              <a:buClr>
                <a:srgbClr val="1C304A"/>
              </a:buClr>
              <a:buSzPts val="2600"/>
              <a:buNone/>
              <a:defRPr sz="2600">
                <a:solidFill>
                  <a:srgbClr val="1C304A"/>
                </a:solidFill>
              </a:defRPr>
            </a:lvl7pPr>
            <a:lvl8pPr lvl="7" rtl="0" algn="ctr">
              <a:spcBef>
                <a:spcPts val="0"/>
              </a:spcBef>
              <a:spcAft>
                <a:spcPts val="0"/>
              </a:spcAft>
              <a:buClr>
                <a:srgbClr val="1C304A"/>
              </a:buClr>
              <a:buSzPts val="2600"/>
              <a:buNone/>
              <a:defRPr sz="2600">
                <a:solidFill>
                  <a:srgbClr val="1C304A"/>
                </a:solidFill>
              </a:defRPr>
            </a:lvl8pPr>
            <a:lvl9pPr lvl="8" rtl="0" algn="ctr">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right - 2 column icons">
  <p:cSld name="TITLE_AND_TWO_COLUMNS_1_2_1">
    <p:bg>
      <p:bgPr>
        <a:solidFill>
          <a:srgbClr val="00CFFF"/>
        </a:solidFill>
      </p:bgPr>
    </p:bg>
    <p:spTree>
      <p:nvGrpSpPr>
        <p:cNvPr id="425" name="Shape 425"/>
        <p:cNvGrpSpPr/>
        <p:nvPr/>
      </p:nvGrpSpPr>
      <p:grpSpPr>
        <a:xfrm>
          <a:off x="0" y="0"/>
          <a:ext cx="0" cy="0"/>
          <a:chOff x="0" y="0"/>
          <a:chExt cx="0" cy="0"/>
        </a:xfrm>
      </p:grpSpPr>
      <p:sp>
        <p:nvSpPr>
          <p:cNvPr id="426" name="Google Shape;426;p63"/>
          <p:cNvSpPr txBox="1"/>
          <p:nvPr>
            <p:ph idx="1" type="body"/>
          </p:nvPr>
        </p:nvSpPr>
        <p:spPr>
          <a:xfrm>
            <a:off x="1493788"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27" name="Google Shape;427;p63"/>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428" name="Google Shape;428;p63"/>
          <p:cNvSpPr/>
          <p:nvPr/>
        </p:nvSpPr>
        <p:spPr>
          <a:xfrm>
            <a:off x="815525"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29" name="Google Shape;429;p63"/>
          <p:cNvSpPr/>
          <p:nvPr/>
        </p:nvSpPr>
        <p:spPr>
          <a:xfrm>
            <a:off x="4349050" y="1804118"/>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0" name="Google Shape;430;p63"/>
          <p:cNvSpPr txBox="1"/>
          <p:nvPr>
            <p:ph idx="2" type="body"/>
          </p:nvPr>
        </p:nvSpPr>
        <p:spPr>
          <a:xfrm>
            <a:off x="5027312" y="1694407"/>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1" name="Google Shape;431;p63"/>
          <p:cNvSpPr txBox="1"/>
          <p:nvPr>
            <p:ph idx="3" type="body"/>
          </p:nvPr>
        </p:nvSpPr>
        <p:spPr>
          <a:xfrm>
            <a:off x="1493788"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2" name="Google Shape;432;p63"/>
          <p:cNvSpPr/>
          <p:nvPr/>
        </p:nvSpPr>
        <p:spPr>
          <a:xfrm>
            <a:off x="815525"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3" name="Google Shape;433;p63"/>
          <p:cNvSpPr/>
          <p:nvPr/>
        </p:nvSpPr>
        <p:spPr>
          <a:xfrm>
            <a:off x="4349050" y="3427125"/>
            <a:ext cx="611400" cy="611400"/>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solidFill>
                <a:srgbClr val="FFFFFF"/>
              </a:solidFill>
              <a:latin typeface="Helvetica Neue"/>
              <a:ea typeface="Helvetica Neue"/>
              <a:cs typeface="Helvetica Neue"/>
              <a:sym typeface="Helvetica Neue"/>
            </a:endParaRPr>
          </a:p>
        </p:txBody>
      </p:sp>
      <p:sp>
        <p:nvSpPr>
          <p:cNvPr id="434" name="Google Shape;434;p63"/>
          <p:cNvSpPr txBox="1"/>
          <p:nvPr>
            <p:ph idx="4" type="body"/>
          </p:nvPr>
        </p:nvSpPr>
        <p:spPr>
          <a:xfrm>
            <a:off x="5027312" y="3313631"/>
            <a:ext cx="2622900" cy="8904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435" name="Google Shape;435;p63"/>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1C304A"/>
              </a:buClr>
              <a:buSzPts val="2600"/>
              <a:buNone/>
              <a:defRPr b="1" sz="2600">
                <a:solidFill>
                  <a:srgbClr val="1C304A"/>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5 boxes">
  <p:cSld name="TITLE_AND_TWO_COLUMNS_1_2_1_1">
    <p:bg>
      <p:bgPr>
        <a:solidFill>
          <a:srgbClr val="FFFFFF"/>
        </a:solidFill>
      </p:bgPr>
    </p:bg>
    <p:spTree>
      <p:nvGrpSpPr>
        <p:cNvPr id="436" name="Shape 436"/>
        <p:cNvGrpSpPr/>
        <p:nvPr/>
      </p:nvGrpSpPr>
      <p:grpSpPr>
        <a:xfrm>
          <a:off x="0" y="0"/>
          <a:ext cx="0" cy="0"/>
          <a:chOff x="0" y="0"/>
          <a:chExt cx="0" cy="0"/>
        </a:xfrm>
      </p:grpSpPr>
      <p:sp>
        <p:nvSpPr>
          <p:cNvPr id="437" name="Google Shape;437;p64"/>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438" name="Google Shape;438;p64"/>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39" name="Google Shape;439;p64"/>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40" name="Google Shape;440;p64"/>
          <p:cNvSpPr/>
          <p:nvPr/>
        </p:nvSpPr>
        <p:spPr>
          <a:xfrm>
            <a:off x="8291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1</a:t>
            </a:r>
            <a:endParaRPr b="1" sz="7200">
              <a:solidFill>
                <a:srgbClr val="00CFFF"/>
              </a:solidFill>
              <a:latin typeface="Helvetica Neue"/>
              <a:ea typeface="Helvetica Neue"/>
              <a:cs typeface="Helvetica Neue"/>
              <a:sym typeface="Helvetica Neue"/>
            </a:endParaRPr>
          </a:p>
        </p:txBody>
      </p:sp>
      <p:sp>
        <p:nvSpPr>
          <p:cNvPr id="441" name="Google Shape;441;p64"/>
          <p:cNvSpPr txBox="1"/>
          <p:nvPr>
            <p:ph idx="2" type="body"/>
          </p:nvPr>
        </p:nvSpPr>
        <p:spPr>
          <a:xfrm>
            <a:off x="8735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42" name="Google Shape;442;p64"/>
          <p:cNvSpPr/>
          <p:nvPr/>
        </p:nvSpPr>
        <p:spPr>
          <a:xfrm>
            <a:off x="23593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2</a:t>
            </a:r>
            <a:endParaRPr b="1" sz="7200">
              <a:solidFill>
                <a:srgbClr val="00CFFF"/>
              </a:solidFill>
              <a:latin typeface="Helvetica Neue"/>
              <a:ea typeface="Helvetica Neue"/>
              <a:cs typeface="Helvetica Neue"/>
              <a:sym typeface="Helvetica Neue"/>
            </a:endParaRPr>
          </a:p>
        </p:txBody>
      </p:sp>
      <p:sp>
        <p:nvSpPr>
          <p:cNvPr id="443" name="Google Shape;443;p64"/>
          <p:cNvSpPr txBox="1"/>
          <p:nvPr>
            <p:ph idx="3" type="body"/>
          </p:nvPr>
        </p:nvSpPr>
        <p:spPr>
          <a:xfrm>
            <a:off x="24037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44" name="Google Shape;444;p64"/>
          <p:cNvSpPr/>
          <p:nvPr/>
        </p:nvSpPr>
        <p:spPr>
          <a:xfrm>
            <a:off x="38895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3</a:t>
            </a:r>
            <a:endParaRPr b="1" sz="7200">
              <a:solidFill>
                <a:srgbClr val="00CFFF"/>
              </a:solidFill>
              <a:latin typeface="Helvetica Neue"/>
              <a:ea typeface="Helvetica Neue"/>
              <a:cs typeface="Helvetica Neue"/>
              <a:sym typeface="Helvetica Neue"/>
            </a:endParaRPr>
          </a:p>
        </p:txBody>
      </p:sp>
      <p:sp>
        <p:nvSpPr>
          <p:cNvPr id="445" name="Google Shape;445;p64"/>
          <p:cNvSpPr txBox="1"/>
          <p:nvPr>
            <p:ph idx="4" type="body"/>
          </p:nvPr>
        </p:nvSpPr>
        <p:spPr>
          <a:xfrm>
            <a:off x="39339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46" name="Google Shape;446;p64"/>
          <p:cNvSpPr/>
          <p:nvPr/>
        </p:nvSpPr>
        <p:spPr>
          <a:xfrm>
            <a:off x="54197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4</a:t>
            </a:r>
            <a:endParaRPr b="1" sz="7200">
              <a:solidFill>
                <a:srgbClr val="00CFFF"/>
              </a:solidFill>
              <a:latin typeface="Helvetica Neue"/>
              <a:ea typeface="Helvetica Neue"/>
              <a:cs typeface="Helvetica Neue"/>
              <a:sym typeface="Helvetica Neue"/>
            </a:endParaRPr>
          </a:p>
        </p:txBody>
      </p:sp>
      <p:sp>
        <p:nvSpPr>
          <p:cNvPr id="447" name="Google Shape;447;p64"/>
          <p:cNvSpPr txBox="1"/>
          <p:nvPr>
            <p:ph idx="5" type="body"/>
          </p:nvPr>
        </p:nvSpPr>
        <p:spPr>
          <a:xfrm>
            <a:off x="54641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
        <p:nvSpPr>
          <p:cNvPr id="448" name="Google Shape;448;p64"/>
          <p:cNvSpPr/>
          <p:nvPr/>
        </p:nvSpPr>
        <p:spPr>
          <a:xfrm>
            <a:off x="6949900" y="1789525"/>
            <a:ext cx="1403700" cy="2137500"/>
          </a:xfrm>
          <a:prstGeom prst="rect">
            <a:avLst/>
          </a:prstGeom>
          <a:solidFill>
            <a:srgbClr val="1C304A"/>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0CFFF"/>
                </a:solidFill>
                <a:latin typeface="Helvetica Neue"/>
                <a:ea typeface="Helvetica Neue"/>
                <a:cs typeface="Helvetica Neue"/>
                <a:sym typeface="Helvetica Neue"/>
              </a:rPr>
              <a:t>5</a:t>
            </a:r>
            <a:endParaRPr b="1" sz="7200">
              <a:solidFill>
                <a:srgbClr val="00CFFF"/>
              </a:solidFill>
              <a:latin typeface="Helvetica Neue"/>
              <a:ea typeface="Helvetica Neue"/>
              <a:cs typeface="Helvetica Neue"/>
              <a:sym typeface="Helvetica Neue"/>
            </a:endParaRPr>
          </a:p>
        </p:txBody>
      </p:sp>
      <p:sp>
        <p:nvSpPr>
          <p:cNvPr id="449" name="Google Shape;449;p64"/>
          <p:cNvSpPr txBox="1"/>
          <p:nvPr>
            <p:ph idx="6" type="body"/>
          </p:nvPr>
        </p:nvSpPr>
        <p:spPr>
          <a:xfrm>
            <a:off x="6994313" y="3007750"/>
            <a:ext cx="1278900" cy="821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b="1" sz="1200">
                <a:solidFill>
                  <a:srgbClr val="FFFFFF"/>
                </a:solidFill>
              </a:defRPr>
            </a:lvl1pPr>
            <a:lvl2pPr indent="-304800" lvl="1" marL="914400" rtl="0">
              <a:spcBef>
                <a:spcPts val="1600"/>
              </a:spcBef>
              <a:spcAft>
                <a:spcPts val="0"/>
              </a:spcAft>
              <a:buClr>
                <a:srgbClr val="FFFFFF"/>
              </a:buClr>
              <a:buSzPts val="1200"/>
              <a:buChar char="○"/>
              <a:defRPr sz="1200">
                <a:solidFill>
                  <a:srgbClr val="FFFFFF"/>
                </a:solidFill>
              </a:defRPr>
            </a:lvl2pPr>
            <a:lvl3pPr indent="-304800" lvl="2" marL="1371600" rtl="0">
              <a:spcBef>
                <a:spcPts val="1600"/>
              </a:spcBef>
              <a:spcAft>
                <a:spcPts val="0"/>
              </a:spcAft>
              <a:buClr>
                <a:srgbClr val="FFFFFF"/>
              </a:buClr>
              <a:buSzPts val="1200"/>
              <a:buChar char="■"/>
              <a:defRPr sz="1200">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304800" lvl="4" marL="2286000" rtl="0">
              <a:spcBef>
                <a:spcPts val="1600"/>
              </a:spcBef>
              <a:spcAft>
                <a:spcPts val="0"/>
              </a:spcAft>
              <a:buClr>
                <a:srgbClr val="FFFFFF"/>
              </a:buClr>
              <a:buSzPts val="1200"/>
              <a:buChar char="○"/>
              <a:defRPr sz="1200">
                <a:solidFill>
                  <a:srgbClr val="FFFFFF"/>
                </a:solidFill>
              </a:defRPr>
            </a:lvl5pPr>
            <a:lvl6pPr indent="-304800" lvl="5" marL="2743200" rtl="0">
              <a:spcBef>
                <a:spcPts val="1600"/>
              </a:spcBef>
              <a:spcAft>
                <a:spcPts val="0"/>
              </a:spcAft>
              <a:buClr>
                <a:srgbClr val="FFFFFF"/>
              </a:buClr>
              <a:buSzPts val="1200"/>
              <a:buChar char="■"/>
              <a:defRPr sz="1200">
                <a:solidFill>
                  <a:srgbClr val="FFFFFF"/>
                </a:solidFill>
              </a:defRPr>
            </a:lvl6pPr>
            <a:lvl7pPr indent="-304800" lvl="6" marL="3200400" rtl="0">
              <a:spcBef>
                <a:spcPts val="1600"/>
              </a:spcBef>
              <a:spcAft>
                <a:spcPts val="0"/>
              </a:spcAft>
              <a:buClr>
                <a:srgbClr val="FFFFFF"/>
              </a:buClr>
              <a:buSzPts val="1200"/>
              <a:buChar char="●"/>
              <a:defRPr sz="1200">
                <a:solidFill>
                  <a:srgbClr val="FFFFFF"/>
                </a:solidFill>
              </a:defRPr>
            </a:lvl7pPr>
            <a:lvl8pPr indent="-304800" lvl="7" marL="3657600" rtl="0">
              <a:spcBef>
                <a:spcPts val="1600"/>
              </a:spcBef>
              <a:spcAft>
                <a:spcPts val="0"/>
              </a:spcAft>
              <a:buClr>
                <a:srgbClr val="FFFFFF"/>
              </a:buClr>
              <a:buSzPts val="1200"/>
              <a:buChar char="○"/>
              <a:defRPr sz="1200">
                <a:solidFill>
                  <a:srgbClr val="FFFFFF"/>
                </a:solidFill>
              </a:defRPr>
            </a:lvl8pPr>
            <a:lvl9pPr indent="-304800" lvl="8" marL="4114800" rtl="0">
              <a:spcBef>
                <a:spcPts val="1600"/>
              </a:spcBef>
              <a:spcAft>
                <a:spcPts val="1600"/>
              </a:spcAft>
              <a:buClr>
                <a:srgbClr val="FFFFFF"/>
              </a:buClr>
              <a:buSzPts val="1200"/>
              <a:buChar char="■"/>
              <a:defRPr sz="1200">
                <a:solidFill>
                  <a:srgbClr val="FFFFFF"/>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p:cSld name="CUSTOM">
    <p:spTree>
      <p:nvGrpSpPr>
        <p:cNvPr id="450" name="Shape 450"/>
        <p:cNvGrpSpPr/>
        <p:nvPr/>
      </p:nvGrpSpPr>
      <p:grpSpPr>
        <a:xfrm>
          <a:off x="0" y="0"/>
          <a:ext cx="0" cy="0"/>
          <a:chOff x="0" y="0"/>
          <a:chExt cx="0" cy="0"/>
        </a:xfrm>
      </p:grpSpPr>
      <p:sp>
        <p:nvSpPr>
          <p:cNvPr id="451" name="Google Shape;451;p65"/>
          <p:cNvSpPr txBox="1"/>
          <p:nvPr>
            <p:ph idx="12" type="sldNum"/>
          </p:nvPr>
        </p:nvSpPr>
        <p:spPr>
          <a:xfrm>
            <a:off x="8472450" y="4765389"/>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defRPr>
            </a:lvl1pPr>
            <a:lvl2pPr lvl="1" rtl="0">
              <a:buNone/>
              <a:defRPr sz="600">
                <a:solidFill>
                  <a:srgbClr val="000000"/>
                </a:solidFill>
              </a:defRPr>
            </a:lvl2pPr>
            <a:lvl3pPr lvl="2" rtl="0">
              <a:buNone/>
              <a:defRPr sz="600">
                <a:solidFill>
                  <a:srgbClr val="000000"/>
                </a:solidFill>
              </a:defRPr>
            </a:lvl3pPr>
            <a:lvl4pPr lvl="3" rtl="0">
              <a:buNone/>
              <a:defRPr sz="600">
                <a:solidFill>
                  <a:srgbClr val="000000"/>
                </a:solidFill>
              </a:defRPr>
            </a:lvl4pPr>
            <a:lvl5pPr lvl="4" rtl="0">
              <a:buNone/>
              <a:defRPr sz="600">
                <a:solidFill>
                  <a:srgbClr val="000000"/>
                </a:solidFill>
              </a:defRPr>
            </a:lvl5pPr>
            <a:lvl6pPr lvl="5" rtl="0">
              <a:buNone/>
              <a:defRPr sz="600">
                <a:solidFill>
                  <a:srgbClr val="000000"/>
                </a:solidFill>
              </a:defRPr>
            </a:lvl6pPr>
            <a:lvl7pPr lvl="6" rtl="0">
              <a:buNone/>
              <a:defRPr sz="600">
                <a:solidFill>
                  <a:srgbClr val="000000"/>
                </a:solidFill>
              </a:defRPr>
            </a:lvl7pPr>
            <a:lvl8pPr lvl="7" rtl="0">
              <a:buNone/>
              <a:defRPr sz="600">
                <a:solidFill>
                  <a:srgbClr val="000000"/>
                </a:solidFill>
              </a:defRPr>
            </a:lvl8pPr>
            <a:lvl9pPr lvl="8" rtl="0">
              <a:buNone/>
              <a:defRPr sz="6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
        <p:nvSpPr>
          <p:cNvPr id="452" name="Google Shape;452;p65"/>
          <p:cNvSpPr txBox="1"/>
          <p:nvPr>
            <p:ph idx="1"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1C304A"/>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
        <p:nvSpPr>
          <p:cNvPr id="453" name="Google Shape;453;p65"/>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46B99"/>
              </a:buClr>
              <a:buSzPts val="2600"/>
              <a:buNone/>
              <a:defRPr b="1" sz="2600">
                <a:solidFill>
                  <a:srgbClr val="046B99"/>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arge Photo">
  <p:cSld name="MAIN_POINT">
    <p:bg>
      <p:bgPr>
        <a:solidFill>
          <a:srgbClr val="666666"/>
        </a:solidFill>
      </p:bgPr>
    </p:bg>
    <p:spTree>
      <p:nvGrpSpPr>
        <p:cNvPr id="454" name="Shape 454"/>
        <p:cNvGrpSpPr/>
        <p:nvPr/>
      </p:nvGrpSpPr>
      <p:grpSpPr>
        <a:xfrm>
          <a:off x="0" y="0"/>
          <a:ext cx="0" cy="0"/>
          <a:chOff x="0" y="0"/>
          <a:chExt cx="0" cy="0"/>
        </a:xfrm>
      </p:grpSpPr>
      <p:pic>
        <p:nvPicPr>
          <p:cNvPr id="455" name="Google Shape;455;p66"/>
          <p:cNvPicPr preferRelativeResize="0"/>
          <p:nvPr/>
        </p:nvPicPr>
        <p:blipFill rotWithShape="1">
          <a:blip r:embed="rId2">
            <a:alphaModFix/>
          </a:blip>
          <a:srcRect b="30901" l="6272" r="11416" t="6909"/>
          <a:stretch/>
        </p:blipFill>
        <p:spPr>
          <a:xfrm>
            <a:off x="-9525" y="-39168"/>
            <a:ext cx="9162900" cy="5192100"/>
          </a:xfrm>
          <a:prstGeom prst="rect">
            <a:avLst/>
          </a:prstGeom>
          <a:noFill/>
          <a:ln>
            <a:noFill/>
          </a:ln>
        </p:spPr>
      </p:pic>
      <p:sp>
        <p:nvSpPr>
          <p:cNvPr id="456" name="Google Shape;456;p66"/>
          <p:cNvSpPr/>
          <p:nvPr/>
        </p:nvSpPr>
        <p:spPr>
          <a:xfrm>
            <a:off x="3868900" y="3578887"/>
            <a:ext cx="4891200" cy="975900"/>
          </a:xfrm>
          <a:prstGeom prst="rect">
            <a:avLst/>
          </a:prstGeom>
          <a:solidFill>
            <a:srgbClr val="00CFFF"/>
          </a:solidFill>
          <a:ln>
            <a:noFill/>
          </a:ln>
        </p:spPr>
        <p:txBody>
          <a:bodyPr anchorCtr="0" anchor="t" bIns="167425" lIns="167425" spcFirstLastPara="1" rIns="167425" wrap="square" tIns="167425">
            <a:noAutofit/>
          </a:bodyPr>
          <a:lstStyle/>
          <a:p>
            <a:pPr indent="88900" lvl="1" marL="0" marR="0" rtl="0" algn="l">
              <a:spcBef>
                <a:spcPts val="700"/>
              </a:spcBef>
              <a:spcAft>
                <a:spcPts val="0"/>
              </a:spcAft>
              <a:buNone/>
            </a:pPr>
            <a:r>
              <a:t/>
            </a:r>
            <a:endParaRPr b="0" i="1" sz="1700" u="none" cap="none" strike="noStrike">
              <a:solidFill>
                <a:srgbClr val="26818F"/>
              </a:solidFill>
              <a:latin typeface="Source Sans Pro"/>
              <a:ea typeface="Source Sans Pro"/>
              <a:cs typeface="Source Sans Pro"/>
              <a:sym typeface="Source Sans Pro"/>
            </a:endParaRPr>
          </a:p>
        </p:txBody>
      </p:sp>
      <p:sp>
        <p:nvSpPr>
          <p:cNvPr id="457" name="Google Shape;457;p66"/>
          <p:cNvSpPr txBox="1"/>
          <p:nvPr>
            <p:ph type="ctrTitle"/>
          </p:nvPr>
        </p:nvSpPr>
        <p:spPr>
          <a:xfrm>
            <a:off x="4035650" y="3697025"/>
            <a:ext cx="4489800" cy="1048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1C304A"/>
              </a:buClr>
              <a:buSzPts val="3600"/>
              <a:buNone/>
              <a:defRPr b="1" sz="3600">
                <a:solidFill>
                  <a:srgbClr val="1C304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ark Blue Section Title ">
  <p:cSld name="SECTION_TITLE_AND_DESCRIPTION_1">
    <p:spTree>
      <p:nvGrpSpPr>
        <p:cNvPr id="458" name="Shape 458"/>
        <p:cNvGrpSpPr/>
        <p:nvPr/>
      </p:nvGrpSpPr>
      <p:grpSpPr>
        <a:xfrm>
          <a:off x="0" y="0"/>
          <a:ext cx="0" cy="0"/>
          <a:chOff x="0" y="0"/>
          <a:chExt cx="0" cy="0"/>
        </a:xfrm>
      </p:grpSpPr>
      <p:pic>
        <p:nvPicPr>
          <p:cNvPr id="459" name="Google Shape;459;p67"/>
          <p:cNvPicPr preferRelativeResize="0"/>
          <p:nvPr/>
        </p:nvPicPr>
        <p:blipFill rotWithShape="1">
          <a:blip r:embed="rId2">
            <a:alphaModFix/>
          </a:blip>
          <a:srcRect b="30901" l="47425" r="11420" t="6909"/>
          <a:stretch/>
        </p:blipFill>
        <p:spPr>
          <a:xfrm>
            <a:off x="4572000" y="-42840"/>
            <a:ext cx="4619100" cy="5235000"/>
          </a:xfrm>
          <a:prstGeom prst="rect">
            <a:avLst/>
          </a:prstGeom>
          <a:noFill/>
          <a:ln>
            <a:noFill/>
          </a:ln>
        </p:spPr>
      </p:pic>
      <p:sp>
        <p:nvSpPr>
          <p:cNvPr id="460" name="Google Shape;460;p67"/>
          <p:cNvSpPr/>
          <p:nvPr/>
        </p:nvSpPr>
        <p:spPr>
          <a:xfrm>
            <a:off x="-47100" y="-11850"/>
            <a:ext cx="4619100" cy="5215800"/>
          </a:xfrm>
          <a:prstGeom prst="rect">
            <a:avLst/>
          </a:prstGeom>
          <a:solidFill>
            <a:srgbClr val="1C304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7"/>
          <p:cNvSpPr txBox="1"/>
          <p:nvPr>
            <p:ph idx="12" type="sldNum"/>
          </p:nvPr>
        </p:nvSpPr>
        <p:spPr>
          <a:xfrm>
            <a:off x="8472450" y="4881626"/>
            <a:ext cx="548700" cy="261900"/>
          </a:xfrm>
          <a:prstGeom prst="rect">
            <a:avLst/>
          </a:prstGeom>
        </p:spPr>
        <p:txBody>
          <a:bodyPr anchorCtr="0" anchor="ctr" bIns="91425" lIns="91425" spcFirstLastPara="1" rIns="91425" wrap="square" tIns="91425">
            <a:noAutofit/>
          </a:bodyPr>
          <a:lstStyle>
            <a:lvl1pPr lvl="0" rtl="0">
              <a:buNone/>
              <a:defRPr sz="600">
                <a:solidFill>
                  <a:srgbClr val="000000"/>
                </a:solidFill>
                <a:latin typeface="Source Sans Pro"/>
                <a:ea typeface="Source Sans Pro"/>
                <a:cs typeface="Source Sans Pro"/>
                <a:sym typeface="Source Sans Pro"/>
              </a:defRPr>
            </a:lvl1pPr>
            <a:lvl2pPr lvl="1" rtl="0">
              <a:buNone/>
              <a:defRPr sz="600">
                <a:solidFill>
                  <a:srgbClr val="000000"/>
                </a:solidFill>
                <a:latin typeface="Source Sans Pro"/>
                <a:ea typeface="Source Sans Pro"/>
                <a:cs typeface="Source Sans Pro"/>
                <a:sym typeface="Source Sans Pro"/>
              </a:defRPr>
            </a:lvl2pPr>
            <a:lvl3pPr lvl="2" rtl="0">
              <a:buNone/>
              <a:defRPr sz="600">
                <a:solidFill>
                  <a:srgbClr val="000000"/>
                </a:solidFill>
                <a:latin typeface="Source Sans Pro"/>
                <a:ea typeface="Source Sans Pro"/>
                <a:cs typeface="Source Sans Pro"/>
                <a:sym typeface="Source Sans Pro"/>
              </a:defRPr>
            </a:lvl3pPr>
            <a:lvl4pPr lvl="3" rtl="0">
              <a:buNone/>
              <a:defRPr sz="600">
                <a:solidFill>
                  <a:srgbClr val="000000"/>
                </a:solidFill>
                <a:latin typeface="Source Sans Pro"/>
                <a:ea typeface="Source Sans Pro"/>
                <a:cs typeface="Source Sans Pro"/>
                <a:sym typeface="Source Sans Pro"/>
              </a:defRPr>
            </a:lvl4pPr>
            <a:lvl5pPr lvl="4" rtl="0">
              <a:buNone/>
              <a:defRPr sz="600">
                <a:solidFill>
                  <a:srgbClr val="000000"/>
                </a:solidFill>
                <a:latin typeface="Source Sans Pro"/>
                <a:ea typeface="Source Sans Pro"/>
                <a:cs typeface="Source Sans Pro"/>
                <a:sym typeface="Source Sans Pro"/>
              </a:defRPr>
            </a:lvl5pPr>
            <a:lvl6pPr lvl="5" rtl="0">
              <a:buNone/>
              <a:defRPr sz="600">
                <a:solidFill>
                  <a:srgbClr val="000000"/>
                </a:solidFill>
                <a:latin typeface="Source Sans Pro"/>
                <a:ea typeface="Source Sans Pro"/>
                <a:cs typeface="Source Sans Pro"/>
                <a:sym typeface="Source Sans Pro"/>
              </a:defRPr>
            </a:lvl6pPr>
            <a:lvl7pPr lvl="6" rtl="0">
              <a:buNone/>
              <a:defRPr sz="600">
                <a:solidFill>
                  <a:srgbClr val="000000"/>
                </a:solidFill>
                <a:latin typeface="Source Sans Pro"/>
                <a:ea typeface="Source Sans Pro"/>
                <a:cs typeface="Source Sans Pro"/>
                <a:sym typeface="Source Sans Pro"/>
              </a:defRPr>
            </a:lvl7pPr>
            <a:lvl8pPr lvl="7" rtl="0">
              <a:buNone/>
              <a:defRPr sz="600">
                <a:solidFill>
                  <a:srgbClr val="000000"/>
                </a:solidFill>
                <a:latin typeface="Source Sans Pro"/>
                <a:ea typeface="Source Sans Pro"/>
                <a:cs typeface="Source Sans Pro"/>
                <a:sym typeface="Source Sans Pro"/>
              </a:defRPr>
            </a:lvl8pPr>
            <a:lvl9pPr lvl="8" rtl="0">
              <a:buNone/>
              <a:defRPr sz="600">
                <a:solidFill>
                  <a:srgbClr val="000000"/>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
        <p:nvSpPr>
          <p:cNvPr id="462" name="Google Shape;462;p67"/>
          <p:cNvSpPr txBox="1"/>
          <p:nvPr>
            <p:ph type="ctrTitle"/>
          </p:nvPr>
        </p:nvSpPr>
        <p:spPr>
          <a:xfrm>
            <a:off x="718656" y="614725"/>
            <a:ext cx="34947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463" name="Google Shape;463;p67"/>
          <p:cNvSpPr txBox="1"/>
          <p:nvPr>
            <p:ph idx="1" type="body"/>
          </p:nvPr>
        </p:nvSpPr>
        <p:spPr>
          <a:xfrm>
            <a:off x="725275" y="1722025"/>
            <a:ext cx="3515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464" name="Google Shape;464;p67"/>
          <p:cNvSpPr txBox="1"/>
          <p:nvPr>
            <p:ph idx="2" type="subTitle"/>
          </p:nvPr>
        </p:nvSpPr>
        <p:spPr>
          <a:xfrm>
            <a:off x="718649" y="292250"/>
            <a:ext cx="35463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1 1">
  <p:cSld name="SECTION_TITLE_AND_DESCRIPTION_1_1">
    <p:bg>
      <p:bgPr>
        <a:solidFill>
          <a:srgbClr val="1C304A"/>
        </a:solidFill>
      </p:bgPr>
    </p:bg>
    <p:spTree>
      <p:nvGrpSpPr>
        <p:cNvPr id="465" name="Shape 465"/>
        <p:cNvGrpSpPr/>
        <p:nvPr/>
      </p:nvGrpSpPr>
      <p:grpSpPr>
        <a:xfrm>
          <a:off x="0" y="0"/>
          <a:ext cx="0" cy="0"/>
          <a:chOff x="0" y="0"/>
          <a:chExt cx="0" cy="0"/>
        </a:xfrm>
      </p:grpSpPr>
      <p:sp>
        <p:nvSpPr>
          <p:cNvPr id="466" name="Google Shape;466;p68"/>
          <p:cNvSpPr txBox="1"/>
          <p:nvPr>
            <p:ph type="ctrTitle"/>
          </p:nvPr>
        </p:nvSpPr>
        <p:spPr>
          <a:xfrm>
            <a:off x="712850" y="536207"/>
            <a:ext cx="7386600" cy="37329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00CFFF"/>
              </a:buClr>
              <a:buSzPts val="6000"/>
              <a:buNone/>
              <a:defRPr b="1" sz="6000">
                <a:solidFill>
                  <a:srgbClr val="00CFFF"/>
                </a:solidFill>
              </a:defRPr>
            </a:lvl1pPr>
            <a:lvl2pPr lvl="1" rtl="0" algn="ctr">
              <a:spcBef>
                <a:spcPts val="0"/>
              </a:spcBef>
              <a:spcAft>
                <a:spcPts val="0"/>
              </a:spcAft>
              <a:buClr>
                <a:srgbClr val="1C304A"/>
              </a:buClr>
              <a:buSzPts val="6000"/>
              <a:buNone/>
              <a:defRPr sz="6000">
                <a:solidFill>
                  <a:srgbClr val="1C304A"/>
                </a:solidFill>
              </a:defRPr>
            </a:lvl2pPr>
            <a:lvl3pPr lvl="2" rtl="0" algn="ctr">
              <a:spcBef>
                <a:spcPts val="0"/>
              </a:spcBef>
              <a:spcAft>
                <a:spcPts val="0"/>
              </a:spcAft>
              <a:buClr>
                <a:srgbClr val="1C304A"/>
              </a:buClr>
              <a:buSzPts val="6000"/>
              <a:buNone/>
              <a:defRPr sz="6000">
                <a:solidFill>
                  <a:srgbClr val="1C304A"/>
                </a:solidFill>
              </a:defRPr>
            </a:lvl3pPr>
            <a:lvl4pPr lvl="3" rtl="0" algn="ctr">
              <a:spcBef>
                <a:spcPts val="0"/>
              </a:spcBef>
              <a:spcAft>
                <a:spcPts val="0"/>
              </a:spcAft>
              <a:buClr>
                <a:srgbClr val="1C304A"/>
              </a:buClr>
              <a:buSzPts val="6000"/>
              <a:buNone/>
              <a:defRPr sz="6000">
                <a:solidFill>
                  <a:srgbClr val="1C304A"/>
                </a:solidFill>
              </a:defRPr>
            </a:lvl4pPr>
            <a:lvl5pPr lvl="4" rtl="0" algn="ctr">
              <a:spcBef>
                <a:spcPts val="0"/>
              </a:spcBef>
              <a:spcAft>
                <a:spcPts val="0"/>
              </a:spcAft>
              <a:buClr>
                <a:srgbClr val="1C304A"/>
              </a:buClr>
              <a:buSzPts val="6000"/>
              <a:buNone/>
              <a:defRPr sz="6000">
                <a:solidFill>
                  <a:srgbClr val="1C304A"/>
                </a:solidFill>
              </a:defRPr>
            </a:lvl5pPr>
            <a:lvl6pPr lvl="5" rtl="0" algn="ctr">
              <a:spcBef>
                <a:spcPts val="0"/>
              </a:spcBef>
              <a:spcAft>
                <a:spcPts val="0"/>
              </a:spcAft>
              <a:buClr>
                <a:srgbClr val="1C304A"/>
              </a:buClr>
              <a:buSzPts val="6000"/>
              <a:buNone/>
              <a:defRPr sz="6000">
                <a:solidFill>
                  <a:srgbClr val="1C304A"/>
                </a:solidFill>
              </a:defRPr>
            </a:lvl6pPr>
            <a:lvl7pPr lvl="6" rtl="0" algn="ctr">
              <a:spcBef>
                <a:spcPts val="0"/>
              </a:spcBef>
              <a:spcAft>
                <a:spcPts val="0"/>
              </a:spcAft>
              <a:buClr>
                <a:srgbClr val="1C304A"/>
              </a:buClr>
              <a:buSzPts val="6000"/>
              <a:buNone/>
              <a:defRPr sz="6000">
                <a:solidFill>
                  <a:srgbClr val="1C304A"/>
                </a:solidFill>
              </a:defRPr>
            </a:lvl7pPr>
            <a:lvl8pPr lvl="7" rtl="0" algn="ctr">
              <a:spcBef>
                <a:spcPts val="0"/>
              </a:spcBef>
              <a:spcAft>
                <a:spcPts val="0"/>
              </a:spcAft>
              <a:buClr>
                <a:srgbClr val="1C304A"/>
              </a:buClr>
              <a:buSzPts val="6000"/>
              <a:buNone/>
              <a:defRPr sz="6000">
                <a:solidFill>
                  <a:srgbClr val="1C304A"/>
                </a:solidFill>
              </a:defRPr>
            </a:lvl8pPr>
            <a:lvl9pPr lvl="8" rtl="0" algn="ctr">
              <a:spcBef>
                <a:spcPts val="0"/>
              </a:spcBef>
              <a:spcAft>
                <a:spcPts val="0"/>
              </a:spcAft>
              <a:buClr>
                <a:srgbClr val="1C304A"/>
              </a:buClr>
              <a:buSzPts val="6000"/>
              <a:buNone/>
              <a:defRPr sz="6000">
                <a:solidFill>
                  <a:srgbClr val="1C304A"/>
                </a:solidFill>
              </a:defRPr>
            </a:lvl9pPr>
          </a:lstStyle>
          <a:p/>
        </p:txBody>
      </p:sp>
      <p:sp>
        <p:nvSpPr>
          <p:cNvPr id="467" name="Google Shape;467;p68"/>
          <p:cNvSpPr txBox="1"/>
          <p:nvPr>
            <p:ph idx="1" type="body"/>
          </p:nvPr>
        </p:nvSpPr>
        <p:spPr>
          <a:xfrm>
            <a:off x="737118" y="3585136"/>
            <a:ext cx="2258100" cy="1332600"/>
          </a:xfrm>
          <a:prstGeom prst="rect">
            <a:avLst/>
          </a:prstGeom>
        </p:spPr>
        <p:txBody>
          <a:bodyPr anchorCtr="0" anchor="t" bIns="91425" lIns="91425" spcFirstLastPara="1" rIns="91425" wrap="square" tIns="91425">
            <a:noAutofit/>
          </a:bodyPr>
          <a:lstStyle>
            <a:lvl1pPr indent="-292100" lvl="0" marL="457200" rtl="0">
              <a:spcBef>
                <a:spcPts val="0"/>
              </a:spcBef>
              <a:spcAft>
                <a:spcPts val="0"/>
              </a:spcAft>
              <a:buClr>
                <a:srgbClr val="FFFFFF"/>
              </a:buClr>
              <a:buSzPts val="1000"/>
              <a:buChar char="●"/>
              <a:defRPr sz="1000">
                <a:solidFill>
                  <a:srgbClr val="FFFFFF"/>
                </a:solidFill>
              </a:defRPr>
            </a:lvl1pPr>
            <a:lvl2pPr indent="-292100" lvl="1" marL="914400" rtl="0">
              <a:spcBef>
                <a:spcPts val="1600"/>
              </a:spcBef>
              <a:spcAft>
                <a:spcPts val="0"/>
              </a:spcAft>
              <a:buClr>
                <a:srgbClr val="FFFFFF"/>
              </a:buClr>
              <a:buSzPts val="1000"/>
              <a:buChar char="○"/>
              <a:defRPr sz="1000">
                <a:solidFill>
                  <a:srgbClr val="FFFFFF"/>
                </a:solidFill>
              </a:defRPr>
            </a:lvl2pPr>
            <a:lvl3pPr indent="-292100" lvl="2" marL="1371600" rtl="0">
              <a:spcBef>
                <a:spcPts val="1600"/>
              </a:spcBef>
              <a:spcAft>
                <a:spcPts val="0"/>
              </a:spcAft>
              <a:buClr>
                <a:srgbClr val="FFFFFF"/>
              </a:buClr>
              <a:buSzPts val="1000"/>
              <a:buChar char="■"/>
              <a:defRPr sz="1000">
                <a:solidFill>
                  <a:srgbClr val="FFFFFF"/>
                </a:solidFill>
              </a:defRPr>
            </a:lvl3pPr>
            <a:lvl4pPr indent="-292100" lvl="3" marL="1828800" rtl="0">
              <a:spcBef>
                <a:spcPts val="1600"/>
              </a:spcBef>
              <a:spcAft>
                <a:spcPts val="0"/>
              </a:spcAft>
              <a:buClr>
                <a:srgbClr val="FFFFFF"/>
              </a:buClr>
              <a:buSzPts val="1000"/>
              <a:buChar char="●"/>
              <a:defRPr sz="1000">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92100" lvl="5" marL="2743200" rtl="0">
              <a:spcBef>
                <a:spcPts val="1600"/>
              </a:spcBef>
              <a:spcAft>
                <a:spcPts val="0"/>
              </a:spcAft>
              <a:buClr>
                <a:srgbClr val="FFFFFF"/>
              </a:buClr>
              <a:buSzPts val="1000"/>
              <a:buChar char="■"/>
              <a:defRPr sz="1000">
                <a:solidFill>
                  <a:srgbClr val="FFFFFF"/>
                </a:solidFill>
              </a:defRPr>
            </a:lvl6pPr>
            <a:lvl7pPr indent="-292100" lvl="6" marL="3200400" rtl="0">
              <a:spcBef>
                <a:spcPts val="1600"/>
              </a:spcBef>
              <a:spcAft>
                <a:spcPts val="0"/>
              </a:spcAft>
              <a:buClr>
                <a:srgbClr val="FFFFFF"/>
              </a:buClr>
              <a:buSzPts val="1000"/>
              <a:buChar char="●"/>
              <a:defRPr sz="1000">
                <a:solidFill>
                  <a:srgbClr val="FFFFFF"/>
                </a:solidFill>
              </a:defRPr>
            </a:lvl7pPr>
            <a:lvl8pPr indent="-292100" lvl="7" marL="3657600" rtl="0">
              <a:spcBef>
                <a:spcPts val="1600"/>
              </a:spcBef>
              <a:spcAft>
                <a:spcPts val="0"/>
              </a:spcAft>
              <a:buClr>
                <a:srgbClr val="FFFFFF"/>
              </a:buClr>
              <a:buSzPts val="1000"/>
              <a:buChar char="○"/>
              <a:defRPr sz="1000">
                <a:solidFill>
                  <a:srgbClr val="FFFFFF"/>
                </a:solidFill>
              </a:defRPr>
            </a:lvl8pPr>
            <a:lvl9pPr indent="-292100" lvl="8" marL="4114800" rtl="0">
              <a:spcBef>
                <a:spcPts val="1600"/>
              </a:spcBef>
              <a:spcAft>
                <a:spcPts val="1600"/>
              </a:spcAft>
              <a:buClr>
                <a:srgbClr val="FFFFFF"/>
              </a:buClr>
              <a:buSzPts val="1000"/>
              <a:buChar char="■"/>
              <a:defRPr sz="1000">
                <a:solidFill>
                  <a:srgbClr val="FFFFFF"/>
                </a:solidFill>
              </a:defRPr>
            </a:lvl9pPr>
          </a:lstStyle>
          <a:p/>
        </p:txBody>
      </p:sp>
      <p:pic>
        <p:nvPicPr>
          <p:cNvPr id="468" name="Google Shape;468;p68"/>
          <p:cNvPicPr preferRelativeResize="0"/>
          <p:nvPr/>
        </p:nvPicPr>
        <p:blipFill>
          <a:blip r:embed="rId2">
            <a:alphaModFix/>
          </a:blip>
          <a:stretch>
            <a:fillRect/>
          </a:stretch>
        </p:blipFill>
        <p:spPr>
          <a:xfrm>
            <a:off x="825504" y="4566350"/>
            <a:ext cx="201375" cy="201375"/>
          </a:xfrm>
          <a:prstGeom prst="rect">
            <a:avLst/>
          </a:prstGeom>
          <a:noFill/>
          <a:ln>
            <a:noFill/>
          </a:ln>
        </p:spPr>
      </p:pic>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p:cSld name="CUSTOM_1">
    <p:spTree>
      <p:nvGrpSpPr>
        <p:cNvPr id="469" name="Shape 469"/>
        <p:cNvGrpSpPr/>
        <p:nvPr/>
      </p:nvGrpSpPr>
      <p:grpSpPr>
        <a:xfrm>
          <a:off x="0" y="0"/>
          <a:ext cx="0" cy="0"/>
          <a:chOff x="0" y="0"/>
          <a:chExt cx="0" cy="0"/>
        </a:xfrm>
      </p:grpSpPr>
      <p:sp>
        <p:nvSpPr>
          <p:cNvPr id="470" name="Google Shape;470;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1" name="Google Shape;471;p69"/>
          <p:cNvSpPr txBox="1"/>
          <p:nvPr/>
        </p:nvSpPr>
        <p:spPr>
          <a:xfrm>
            <a:off x="712850" y="289400"/>
            <a:ext cx="82122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Icons to use in presentations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b="0" lang="en" sz="1800">
                <a:solidFill>
                  <a:srgbClr val="046B99"/>
                </a:solidFill>
                <a:latin typeface="Helvetica Neue"/>
                <a:ea typeface="Helvetica Neue"/>
                <a:cs typeface="Helvetica Neue"/>
                <a:sym typeface="Helvetica Neue"/>
              </a:rPr>
              <a:t>Copy </a:t>
            </a:r>
            <a:r>
              <a:rPr lang="en" sz="1800">
                <a:solidFill>
                  <a:srgbClr val="046B99"/>
                </a:solidFill>
                <a:latin typeface="Helvetica Neue"/>
                <a:ea typeface="Helvetica Neue"/>
                <a:cs typeface="Helvetica Neue"/>
                <a:sym typeface="Helvetica Neue"/>
              </a:rPr>
              <a:t>icons </a:t>
            </a:r>
            <a:r>
              <a:rPr b="0" lang="en" sz="1800">
                <a:solidFill>
                  <a:srgbClr val="046B99"/>
                </a:solidFill>
                <a:latin typeface="Helvetica Neue"/>
                <a:ea typeface="Helvetica Neue"/>
                <a:cs typeface="Helvetica Neue"/>
                <a:sym typeface="Helvetica Neue"/>
              </a:rPr>
              <a:t>from master </a:t>
            </a:r>
            <a:r>
              <a:rPr lang="en" sz="1800">
                <a:solidFill>
                  <a:srgbClr val="046B99"/>
                </a:solidFill>
                <a:latin typeface="Helvetica Neue"/>
                <a:ea typeface="Helvetica Neue"/>
                <a:cs typeface="Helvetica Neue"/>
                <a:sym typeface="Helvetica Neue"/>
              </a:rPr>
              <a:t>slide</a:t>
            </a:r>
            <a:r>
              <a:rPr b="0" lang="en" sz="1800">
                <a:solidFill>
                  <a:srgbClr val="046B99"/>
                </a:solidFill>
                <a:latin typeface="Helvetica Neue"/>
                <a:ea typeface="Helvetica Neue"/>
                <a:cs typeface="Helvetica Neue"/>
                <a:sym typeface="Helvetica Neue"/>
              </a:rPr>
              <a:t> </a:t>
            </a:r>
            <a:r>
              <a:rPr lang="en" sz="1800">
                <a:solidFill>
                  <a:srgbClr val="046B99"/>
                </a:solidFill>
                <a:latin typeface="Helvetica Neue"/>
                <a:ea typeface="Helvetica Neue"/>
                <a:cs typeface="Helvetica Neue"/>
                <a:sym typeface="Helvetica Neue"/>
              </a:rPr>
              <a:t>for use in your presentation (Slide&gt;Edit master) </a:t>
            </a:r>
            <a:endParaRPr b="0" sz="1800">
              <a:solidFill>
                <a:srgbClr val="046B99"/>
              </a:solidFill>
              <a:latin typeface="Helvetica Neue"/>
              <a:ea typeface="Helvetica Neue"/>
              <a:cs typeface="Helvetica Neue"/>
              <a:sym typeface="Helvetica Neue"/>
            </a:endParaRPr>
          </a:p>
        </p:txBody>
      </p:sp>
      <p:pic>
        <p:nvPicPr>
          <p:cNvPr descr="thin-0001_compose_write_pencil_new.png" id="472" name="Google Shape;472;p69"/>
          <p:cNvPicPr preferRelativeResize="0"/>
          <p:nvPr/>
        </p:nvPicPr>
        <p:blipFill>
          <a:blip r:embed="rId2">
            <a:alphaModFix/>
          </a:blip>
          <a:stretch>
            <a:fillRect/>
          </a:stretch>
        </p:blipFill>
        <p:spPr>
          <a:xfrm>
            <a:off x="548333" y="1261225"/>
            <a:ext cx="548700" cy="548700"/>
          </a:xfrm>
          <a:prstGeom prst="rect">
            <a:avLst/>
          </a:prstGeom>
          <a:noFill/>
          <a:ln>
            <a:noFill/>
          </a:ln>
        </p:spPr>
      </p:pic>
      <p:pic>
        <p:nvPicPr>
          <p:cNvPr descr="thin-0019_mobile_iphone.png" id="473" name="Google Shape;473;p69"/>
          <p:cNvPicPr preferRelativeResize="0"/>
          <p:nvPr/>
        </p:nvPicPr>
        <p:blipFill>
          <a:blip r:embed="rId3">
            <a:alphaModFix/>
          </a:blip>
          <a:stretch>
            <a:fillRect/>
          </a:stretch>
        </p:blipFill>
        <p:spPr>
          <a:xfrm>
            <a:off x="1433281" y="1268638"/>
            <a:ext cx="628450" cy="628450"/>
          </a:xfrm>
          <a:prstGeom prst="rect">
            <a:avLst/>
          </a:prstGeom>
          <a:noFill/>
          <a:ln>
            <a:noFill/>
          </a:ln>
        </p:spPr>
      </p:pic>
      <p:pic>
        <p:nvPicPr>
          <p:cNvPr descr="thin-0020_ipad_reading_mobile.png" id="474" name="Google Shape;474;p69"/>
          <p:cNvPicPr preferRelativeResize="0"/>
          <p:nvPr/>
        </p:nvPicPr>
        <p:blipFill>
          <a:blip r:embed="rId4">
            <a:alphaModFix/>
          </a:blip>
          <a:stretch>
            <a:fillRect/>
          </a:stretch>
        </p:blipFill>
        <p:spPr>
          <a:xfrm>
            <a:off x="2290075" y="1268648"/>
            <a:ext cx="654825" cy="654827"/>
          </a:xfrm>
          <a:prstGeom prst="rect">
            <a:avLst/>
          </a:prstGeom>
          <a:noFill/>
          <a:ln>
            <a:noFill/>
          </a:ln>
        </p:spPr>
      </p:pic>
      <p:pic>
        <p:nvPicPr>
          <p:cNvPr descr="thin-0021_calendar_month_day_planner.png" id="475" name="Google Shape;475;p69"/>
          <p:cNvPicPr preferRelativeResize="0"/>
          <p:nvPr/>
        </p:nvPicPr>
        <p:blipFill>
          <a:blip r:embed="rId5">
            <a:alphaModFix/>
          </a:blip>
          <a:stretch>
            <a:fillRect/>
          </a:stretch>
        </p:blipFill>
        <p:spPr>
          <a:xfrm>
            <a:off x="5991950" y="2083073"/>
            <a:ext cx="654825" cy="654827"/>
          </a:xfrm>
          <a:prstGeom prst="rect">
            <a:avLst/>
          </a:prstGeom>
          <a:noFill/>
          <a:ln>
            <a:noFill/>
          </a:ln>
        </p:spPr>
      </p:pic>
      <p:pic>
        <p:nvPicPr>
          <p:cNvPr descr="thin-0027_stopwatch_timer_running_time.png" id="476" name="Google Shape;476;p69"/>
          <p:cNvPicPr preferRelativeResize="0"/>
          <p:nvPr/>
        </p:nvPicPr>
        <p:blipFill>
          <a:blip r:embed="rId6">
            <a:alphaModFix/>
          </a:blip>
          <a:stretch>
            <a:fillRect/>
          </a:stretch>
        </p:blipFill>
        <p:spPr>
          <a:xfrm>
            <a:off x="6801875" y="2083073"/>
            <a:ext cx="654825" cy="654827"/>
          </a:xfrm>
          <a:prstGeom prst="rect">
            <a:avLst/>
          </a:prstGeom>
          <a:noFill/>
          <a:ln>
            <a:noFill/>
          </a:ln>
        </p:spPr>
      </p:pic>
      <p:pic>
        <p:nvPicPr>
          <p:cNvPr descr="thin-0032_flag.png" id="477" name="Google Shape;477;p69"/>
          <p:cNvPicPr preferRelativeResize="0"/>
          <p:nvPr/>
        </p:nvPicPr>
        <p:blipFill>
          <a:blip r:embed="rId7">
            <a:alphaModFix/>
          </a:blip>
          <a:stretch>
            <a:fillRect/>
          </a:stretch>
        </p:blipFill>
        <p:spPr>
          <a:xfrm>
            <a:off x="7958802" y="2058426"/>
            <a:ext cx="654825" cy="654827"/>
          </a:xfrm>
          <a:prstGeom prst="rect">
            <a:avLst/>
          </a:prstGeom>
          <a:noFill/>
          <a:ln>
            <a:noFill/>
          </a:ln>
        </p:spPr>
      </p:pic>
      <p:pic>
        <p:nvPicPr>
          <p:cNvPr descr="thin-0033_search_find_zoom.png" id="478" name="Google Shape;478;p69"/>
          <p:cNvPicPr preferRelativeResize="0"/>
          <p:nvPr/>
        </p:nvPicPr>
        <p:blipFill>
          <a:blip r:embed="rId8">
            <a:alphaModFix/>
          </a:blip>
          <a:stretch>
            <a:fillRect/>
          </a:stretch>
        </p:blipFill>
        <p:spPr>
          <a:xfrm>
            <a:off x="8002477" y="1322776"/>
            <a:ext cx="654825" cy="654827"/>
          </a:xfrm>
          <a:prstGeom prst="rect">
            <a:avLst/>
          </a:prstGeom>
          <a:noFill/>
          <a:ln>
            <a:noFill/>
          </a:ln>
        </p:spPr>
      </p:pic>
      <p:pic>
        <p:nvPicPr>
          <p:cNvPr descr="thin-0042_attachment.png" id="479" name="Google Shape;479;p69"/>
          <p:cNvPicPr preferRelativeResize="0"/>
          <p:nvPr/>
        </p:nvPicPr>
        <p:blipFill>
          <a:blip r:embed="rId9">
            <a:alphaModFix/>
          </a:blip>
          <a:stretch>
            <a:fillRect/>
          </a:stretch>
        </p:blipFill>
        <p:spPr>
          <a:xfrm>
            <a:off x="6991050" y="1255461"/>
            <a:ext cx="654825" cy="654827"/>
          </a:xfrm>
          <a:prstGeom prst="rect">
            <a:avLst/>
          </a:prstGeom>
          <a:noFill/>
          <a:ln>
            <a:noFill/>
          </a:ln>
        </p:spPr>
      </p:pic>
      <p:pic>
        <p:nvPicPr>
          <p:cNvPr descr="thin-0052_settings_gears_preferences_gearbox.png" id="480" name="Google Shape;480;p69"/>
          <p:cNvPicPr preferRelativeResize="0"/>
          <p:nvPr/>
        </p:nvPicPr>
        <p:blipFill>
          <a:blip r:embed="rId10">
            <a:alphaModFix/>
          </a:blip>
          <a:stretch>
            <a:fillRect/>
          </a:stretch>
        </p:blipFill>
        <p:spPr>
          <a:xfrm>
            <a:off x="6204100" y="1308523"/>
            <a:ext cx="654825" cy="654827"/>
          </a:xfrm>
          <a:prstGeom prst="rect">
            <a:avLst/>
          </a:prstGeom>
          <a:noFill/>
          <a:ln>
            <a:noFill/>
          </a:ln>
        </p:spPr>
      </p:pic>
      <p:pic>
        <p:nvPicPr>
          <p:cNvPr descr="thin-0055_settings_tools_configuration_preferences.png" id="481" name="Google Shape;481;p69"/>
          <p:cNvPicPr preferRelativeResize="0"/>
          <p:nvPr/>
        </p:nvPicPr>
        <p:blipFill>
          <a:blip r:embed="rId11">
            <a:alphaModFix/>
          </a:blip>
          <a:stretch>
            <a:fillRect/>
          </a:stretch>
        </p:blipFill>
        <p:spPr>
          <a:xfrm>
            <a:off x="5501225" y="1255461"/>
            <a:ext cx="654825" cy="654827"/>
          </a:xfrm>
          <a:prstGeom prst="rect">
            <a:avLst/>
          </a:prstGeom>
          <a:noFill/>
          <a:ln>
            <a:noFill/>
          </a:ln>
        </p:spPr>
      </p:pic>
      <p:pic>
        <p:nvPicPr>
          <p:cNvPr descr="thin-0070_paper_role.png" id="482" name="Google Shape;482;p69"/>
          <p:cNvPicPr preferRelativeResize="0"/>
          <p:nvPr/>
        </p:nvPicPr>
        <p:blipFill>
          <a:blip r:embed="rId12">
            <a:alphaModFix/>
          </a:blip>
          <a:stretch>
            <a:fillRect/>
          </a:stretch>
        </p:blipFill>
        <p:spPr>
          <a:xfrm>
            <a:off x="4736400" y="1255461"/>
            <a:ext cx="654825" cy="654827"/>
          </a:xfrm>
          <a:prstGeom prst="rect">
            <a:avLst/>
          </a:prstGeom>
          <a:noFill/>
          <a:ln>
            <a:noFill/>
          </a:ln>
        </p:spPr>
      </p:pic>
      <p:pic>
        <p:nvPicPr>
          <p:cNvPr descr="thin-0100_to_do_list_reminder_done.png" id="483" name="Google Shape;483;p69"/>
          <p:cNvPicPr preferRelativeResize="0"/>
          <p:nvPr/>
        </p:nvPicPr>
        <p:blipFill>
          <a:blip r:embed="rId13">
            <a:alphaModFix/>
          </a:blip>
          <a:stretch>
            <a:fillRect/>
          </a:stretch>
        </p:blipFill>
        <p:spPr>
          <a:xfrm>
            <a:off x="3899075" y="1202398"/>
            <a:ext cx="654825" cy="654827"/>
          </a:xfrm>
          <a:prstGeom prst="rect">
            <a:avLst/>
          </a:prstGeom>
          <a:noFill/>
          <a:ln>
            <a:noFill/>
          </a:ln>
        </p:spPr>
      </p:pic>
      <p:pic>
        <p:nvPicPr>
          <p:cNvPr descr="thin-0128_upload_load_share.png" id="484" name="Google Shape;484;p69"/>
          <p:cNvPicPr preferRelativeResize="0"/>
          <p:nvPr/>
        </p:nvPicPr>
        <p:blipFill>
          <a:blip r:embed="rId14">
            <a:alphaModFix/>
          </a:blip>
          <a:stretch>
            <a:fillRect/>
          </a:stretch>
        </p:blipFill>
        <p:spPr>
          <a:xfrm>
            <a:off x="3123950" y="1184088"/>
            <a:ext cx="654825" cy="654827"/>
          </a:xfrm>
          <a:prstGeom prst="rect">
            <a:avLst/>
          </a:prstGeom>
          <a:noFill/>
          <a:ln>
            <a:noFill/>
          </a:ln>
        </p:spPr>
      </p:pic>
      <p:pic>
        <p:nvPicPr>
          <p:cNvPr descr="thin-0143_rotate_clockwise.png" id="485" name="Google Shape;485;p69"/>
          <p:cNvPicPr preferRelativeResize="0"/>
          <p:nvPr/>
        </p:nvPicPr>
        <p:blipFill>
          <a:blip r:embed="rId15">
            <a:alphaModFix/>
          </a:blip>
          <a:stretch>
            <a:fillRect/>
          </a:stretch>
        </p:blipFill>
        <p:spPr>
          <a:xfrm>
            <a:off x="5128600" y="2138363"/>
            <a:ext cx="599525" cy="599525"/>
          </a:xfrm>
          <a:prstGeom prst="rect">
            <a:avLst/>
          </a:prstGeom>
          <a:noFill/>
          <a:ln>
            <a:noFill/>
          </a:ln>
        </p:spPr>
      </p:pic>
      <p:pic>
        <p:nvPicPr>
          <p:cNvPr descr="thin-0153_delete_exit_remove_close.png" id="486" name="Google Shape;486;p69"/>
          <p:cNvPicPr preferRelativeResize="0"/>
          <p:nvPr/>
        </p:nvPicPr>
        <p:blipFill>
          <a:blip r:embed="rId16">
            <a:alphaModFix/>
          </a:blip>
          <a:stretch>
            <a:fillRect/>
          </a:stretch>
        </p:blipFill>
        <p:spPr>
          <a:xfrm>
            <a:off x="5126025" y="3077562"/>
            <a:ext cx="654825" cy="631300"/>
          </a:xfrm>
          <a:prstGeom prst="rect">
            <a:avLst/>
          </a:prstGeom>
          <a:noFill/>
          <a:ln>
            <a:noFill/>
          </a:ln>
        </p:spPr>
      </p:pic>
      <p:pic>
        <p:nvPicPr>
          <p:cNvPr descr="thin-0154_ok_successful_check.png" id="487" name="Google Shape;487;p69"/>
          <p:cNvPicPr preferRelativeResize="0"/>
          <p:nvPr/>
        </p:nvPicPr>
        <p:blipFill>
          <a:blip r:embed="rId17">
            <a:alphaModFix/>
          </a:blip>
          <a:stretch>
            <a:fillRect/>
          </a:stretch>
        </p:blipFill>
        <p:spPr>
          <a:xfrm>
            <a:off x="6020663" y="3048649"/>
            <a:ext cx="654825" cy="631300"/>
          </a:xfrm>
          <a:prstGeom prst="rect">
            <a:avLst/>
          </a:prstGeom>
          <a:noFill/>
          <a:ln>
            <a:noFill/>
          </a:ln>
        </p:spPr>
      </p:pic>
      <p:pic>
        <p:nvPicPr>
          <p:cNvPr descr="thin-0207_list_checkbox_todo_done.png" id="488" name="Google Shape;488;p69"/>
          <p:cNvPicPr preferRelativeResize="0"/>
          <p:nvPr/>
        </p:nvPicPr>
        <p:blipFill>
          <a:blip r:embed="rId18">
            <a:alphaModFix/>
          </a:blip>
          <a:stretch>
            <a:fillRect/>
          </a:stretch>
        </p:blipFill>
        <p:spPr>
          <a:xfrm>
            <a:off x="6991050" y="3063099"/>
            <a:ext cx="654825" cy="631300"/>
          </a:xfrm>
          <a:prstGeom prst="rect">
            <a:avLst/>
          </a:prstGeom>
          <a:noFill/>
          <a:ln>
            <a:noFill/>
          </a:ln>
        </p:spPr>
      </p:pic>
      <p:pic>
        <p:nvPicPr>
          <p:cNvPr descr="thin-0281_chat_message_discussion_bubble_reply_conversation.png" id="489" name="Google Shape;489;p69"/>
          <p:cNvPicPr preferRelativeResize="0"/>
          <p:nvPr/>
        </p:nvPicPr>
        <p:blipFill>
          <a:blip r:embed="rId19">
            <a:alphaModFix/>
          </a:blip>
          <a:stretch>
            <a:fillRect/>
          </a:stretch>
        </p:blipFill>
        <p:spPr>
          <a:xfrm>
            <a:off x="8002477" y="3118603"/>
            <a:ext cx="654825" cy="631300"/>
          </a:xfrm>
          <a:prstGeom prst="rect">
            <a:avLst/>
          </a:prstGeom>
          <a:noFill/>
          <a:ln>
            <a:noFill/>
          </a:ln>
        </p:spPr>
      </p:pic>
      <p:pic>
        <p:nvPicPr>
          <p:cNvPr descr="thin-0310_support_help_talk_call.png" id="490" name="Google Shape;490;p69"/>
          <p:cNvPicPr preferRelativeResize="0"/>
          <p:nvPr/>
        </p:nvPicPr>
        <p:blipFill>
          <a:blip r:embed="rId20">
            <a:alphaModFix/>
          </a:blip>
          <a:stretch>
            <a:fillRect/>
          </a:stretch>
        </p:blipFill>
        <p:spPr>
          <a:xfrm>
            <a:off x="3329075" y="2957987"/>
            <a:ext cx="654825" cy="631300"/>
          </a:xfrm>
          <a:prstGeom prst="rect">
            <a:avLst/>
          </a:prstGeom>
          <a:noFill/>
          <a:ln>
            <a:noFill/>
          </a:ln>
        </p:spPr>
      </p:pic>
      <p:pic>
        <p:nvPicPr>
          <p:cNvPr descr="thin-0358_database_raid.png" id="491" name="Google Shape;491;p69"/>
          <p:cNvPicPr preferRelativeResize="0"/>
          <p:nvPr/>
        </p:nvPicPr>
        <p:blipFill>
          <a:blip r:embed="rId21">
            <a:alphaModFix/>
          </a:blip>
          <a:stretch>
            <a:fillRect/>
          </a:stretch>
        </p:blipFill>
        <p:spPr>
          <a:xfrm>
            <a:off x="5073300" y="3781904"/>
            <a:ext cx="654825" cy="631300"/>
          </a:xfrm>
          <a:prstGeom prst="rect">
            <a:avLst/>
          </a:prstGeom>
          <a:noFill/>
          <a:ln>
            <a:noFill/>
          </a:ln>
        </p:spPr>
      </p:pic>
      <p:pic>
        <p:nvPicPr>
          <p:cNvPr descr="thin-0383_graph_columns_growth_statistics.png" id="492" name="Google Shape;492;p69"/>
          <p:cNvPicPr preferRelativeResize="0"/>
          <p:nvPr/>
        </p:nvPicPr>
        <p:blipFill>
          <a:blip r:embed="rId22">
            <a:alphaModFix/>
          </a:blip>
          <a:stretch>
            <a:fillRect/>
          </a:stretch>
        </p:blipFill>
        <p:spPr>
          <a:xfrm>
            <a:off x="3283863" y="3828304"/>
            <a:ext cx="654825" cy="631300"/>
          </a:xfrm>
          <a:prstGeom prst="rect">
            <a:avLst/>
          </a:prstGeom>
          <a:noFill/>
          <a:ln>
            <a:noFill/>
          </a:ln>
        </p:spPr>
      </p:pic>
      <p:pic>
        <p:nvPicPr>
          <p:cNvPr descr="thin-0384_graph_columns_drop_statistics.png" id="493" name="Google Shape;493;p69"/>
          <p:cNvPicPr preferRelativeResize="0"/>
          <p:nvPr/>
        </p:nvPicPr>
        <p:blipFill>
          <a:blip r:embed="rId23">
            <a:alphaModFix/>
          </a:blip>
          <a:stretch>
            <a:fillRect/>
          </a:stretch>
        </p:blipFill>
        <p:spPr>
          <a:xfrm>
            <a:off x="4189063" y="3799854"/>
            <a:ext cx="654825" cy="631300"/>
          </a:xfrm>
          <a:prstGeom prst="rect">
            <a:avLst/>
          </a:prstGeom>
          <a:noFill/>
          <a:ln>
            <a:noFill/>
          </a:ln>
        </p:spPr>
      </p:pic>
      <p:pic>
        <p:nvPicPr>
          <p:cNvPr descr="thin-0550_attention_error_alert_caution.png" id="494" name="Google Shape;494;p69"/>
          <p:cNvPicPr preferRelativeResize="0"/>
          <p:nvPr/>
        </p:nvPicPr>
        <p:blipFill>
          <a:blip r:embed="rId24">
            <a:alphaModFix/>
          </a:blip>
          <a:stretch>
            <a:fillRect/>
          </a:stretch>
        </p:blipFill>
        <p:spPr>
          <a:xfrm>
            <a:off x="2402600" y="3764704"/>
            <a:ext cx="654825" cy="631300"/>
          </a:xfrm>
          <a:prstGeom prst="rect">
            <a:avLst/>
          </a:prstGeom>
          <a:noFill/>
          <a:ln>
            <a:noFill/>
          </a:ln>
        </p:spPr>
      </p:pic>
      <p:pic>
        <p:nvPicPr>
          <p:cNvPr descr="thin-0661_like_thumb_up_vote.png" id="495" name="Google Shape;495;p69"/>
          <p:cNvPicPr preferRelativeResize="0"/>
          <p:nvPr/>
        </p:nvPicPr>
        <p:blipFill>
          <a:blip r:embed="rId25">
            <a:alphaModFix/>
          </a:blip>
          <a:stretch>
            <a:fillRect/>
          </a:stretch>
        </p:blipFill>
        <p:spPr>
          <a:xfrm>
            <a:off x="454058" y="3703079"/>
            <a:ext cx="654825" cy="631300"/>
          </a:xfrm>
          <a:prstGeom prst="rect">
            <a:avLst/>
          </a:prstGeom>
          <a:noFill/>
          <a:ln>
            <a:noFill/>
          </a:ln>
        </p:spPr>
      </p:pic>
      <p:pic>
        <p:nvPicPr>
          <p:cNvPr descr="thin-0662_dislike_thumb_down_vote.png" id="496" name="Google Shape;496;p69"/>
          <p:cNvPicPr preferRelativeResize="0"/>
          <p:nvPr/>
        </p:nvPicPr>
        <p:blipFill>
          <a:blip r:embed="rId26">
            <a:alphaModFix/>
          </a:blip>
          <a:stretch>
            <a:fillRect/>
          </a:stretch>
        </p:blipFill>
        <p:spPr>
          <a:xfrm>
            <a:off x="1445131" y="3764704"/>
            <a:ext cx="654825" cy="631300"/>
          </a:xfrm>
          <a:prstGeom prst="rect">
            <a:avLst/>
          </a:prstGeom>
          <a:noFill/>
          <a:ln>
            <a:noFill/>
          </a:ln>
        </p:spPr>
      </p:pic>
      <p:pic>
        <p:nvPicPr>
          <p:cNvPr descr="thin-0699_user_profile_avatar_man_male.png" id="497" name="Google Shape;497;p69"/>
          <p:cNvPicPr preferRelativeResize="0"/>
          <p:nvPr/>
        </p:nvPicPr>
        <p:blipFill>
          <a:blip r:embed="rId27">
            <a:alphaModFix/>
          </a:blip>
          <a:stretch>
            <a:fillRect/>
          </a:stretch>
        </p:blipFill>
        <p:spPr>
          <a:xfrm>
            <a:off x="2402600" y="2957974"/>
            <a:ext cx="654825" cy="631300"/>
          </a:xfrm>
          <a:prstGeom prst="rect">
            <a:avLst/>
          </a:prstGeom>
          <a:noFill/>
          <a:ln>
            <a:noFill/>
          </a:ln>
        </p:spPr>
      </p:pic>
      <p:pic>
        <p:nvPicPr>
          <p:cNvPr descr="thin-0700_user_profile_avatar_woman_female.png" id="498" name="Google Shape;498;p69"/>
          <p:cNvPicPr preferRelativeResize="0"/>
          <p:nvPr/>
        </p:nvPicPr>
        <p:blipFill>
          <a:blip r:embed="rId28">
            <a:alphaModFix/>
          </a:blip>
          <a:stretch>
            <a:fillRect/>
          </a:stretch>
        </p:blipFill>
        <p:spPr>
          <a:xfrm>
            <a:off x="1433281" y="2957974"/>
            <a:ext cx="654825" cy="631300"/>
          </a:xfrm>
          <a:prstGeom prst="rect">
            <a:avLst/>
          </a:prstGeom>
          <a:noFill/>
          <a:ln>
            <a:noFill/>
          </a:ln>
        </p:spPr>
      </p:pic>
      <p:pic>
        <p:nvPicPr>
          <p:cNvPr descr="thin-0704_users_profile_group_couple_man_woman.png" id="499" name="Google Shape;499;p69"/>
          <p:cNvPicPr preferRelativeResize="0"/>
          <p:nvPr/>
        </p:nvPicPr>
        <p:blipFill>
          <a:blip r:embed="rId29">
            <a:alphaModFix/>
          </a:blip>
          <a:stretch>
            <a:fillRect/>
          </a:stretch>
        </p:blipFill>
        <p:spPr>
          <a:xfrm>
            <a:off x="407408" y="2957974"/>
            <a:ext cx="654825" cy="631300"/>
          </a:xfrm>
          <a:prstGeom prst="rect">
            <a:avLst/>
          </a:prstGeom>
          <a:noFill/>
          <a:ln>
            <a:noFill/>
          </a:ln>
        </p:spPr>
      </p:pic>
      <p:pic>
        <p:nvPicPr>
          <p:cNvPr descr="thin-0709_user_profile_avatar_man_male.png" id="500" name="Google Shape;500;p69"/>
          <p:cNvPicPr preferRelativeResize="0"/>
          <p:nvPr/>
        </p:nvPicPr>
        <p:blipFill>
          <a:blip r:embed="rId30">
            <a:alphaModFix/>
          </a:blip>
          <a:stretch>
            <a:fillRect/>
          </a:stretch>
        </p:blipFill>
        <p:spPr>
          <a:xfrm>
            <a:off x="3244250" y="2083074"/>
            <a:ext cx="654825" cy="631301"/>
          </a:xfrm>
          <a:prstGeom prst="rect">
            <a:avLst/>
          </a:prstGeom>
          <a:noFill/>
          <a:ln>
            <a:noFill/>
          </a:ln>
        </p:spPr>
      </p:pic>
      <p:pic>
        <p:nvPicPr>
          <p:cNvPr descr="thin-0710_business_tie_user_profile_avatar_man_male.png" id="501" name="Google Shape;501;p69"/>
          <p:cNvPicPr preferRelativeResize="0"/>
          <p:nvPr/>
        </p:nvPicPr>
        <p:blipFill>
          <a:blip r:embed="rId31">
            <a:alphaModFix/>
          </a:blip>
          <a:stretch>
            <a:fillRect/>
          </a:stretch>
        </p:blipFill>
        <p:spPr>
          <a:xfrm>
            <a:off x="2402600" y="2083074"/>
            <a:ext cx="654825" cy="631301"/>
          </a:xfrm>
          <a:prstGeom prst="rect">
            <a:avLst/>
          </a:prstGeom>
          <a:noFill/>
          <a:ln>
            <a:noFill/>
          </a:ln>
        </p:spPr>
      </p:pic>
      <p:pic>
        <p:nvPicPr>
          <p:cNvPr descr="thin-0711_young_boy_user_profile_avatar_man_male.png" id="502" name="Google Shape;502;p69"/>
          <p:cNvPicPr preferRelativeResize="0"/>
          <p:nvPr/>
        </p:nvPicPr>
        <p:blipFill>
          <a:blip r:embed="rId32">
            <a:alphaModFix/>
          </a:blip>
          <a:stretch>
            <a:fillRect/>
          </a:stretch>
        </p:blipFill>
        <p:spPr>
          <a:xfrm>
            <a:off x="1426831" y="2083074"/>
            <a:ext cx="654825" cy="631301"/>
          </a:xfrm>
          <a:prstGeom prst="rect">
            <a:avLst/>
          </a:prstGeom>
          <a:noFill/>
          <a:ln>
            <a:noFill/>
          </a:ln>
        </p:spPr>
      </p:pic>
      <p:pic>
        <p:nvPicPr>
          <p:cNvPr descr="thin-0712_user_profile_avatar_girl_woman_female.png" id="503" name="Google Shape;503;p69"/>
          <p:cNvPicPr preferRelativeResize="0"/>
          <p:nvPr/>
        </p:nvPicPr>
        <p:blipFill>
          <a:blip r:embed="rId33">
            <a:alphaModFix/>
          </a:blip>
          <a:stretch>
            <a:fillRect/>
          </a:stretch>
        </p:blipFill>
        <p:spPr>
          <a:xfrm>
            <a:off x="407408" y="1992099"/>
            <a:ext cx="654825" cy="631301"/>
          </a:xfrm>
          <a:prstGeom prst="rect">
            <a:avLst/>
          </a:prstGeom>
          <a:noFill/>
          <a:ln>
            <a:noFill/>
          </a:ln>
        </p:spPr>
      </p:pic>
      <p:pic>
        <p:nvPicPr>
          <p:cNvPr id="504" name="Google Shape;504;p69"/>
          <p:cNvPicPr preferRelativeResize="0"/>
          <p:nvPr/>
        </p:nvPicPr>
        <p:blipFill>
          <a:blip r:embed="rId34">
            <a:alphaModFix/>
          </a:blip>
          <a:stretch>
            <a:fillRect/>
          </a:stretch>
        </p:blipFill>
        <p:spPr>
          <a:xfrm>
            <a:off x="5975550" y="3830230"/>
            <a:ext cx="761275" cy="761275"/>
          </a:xfrm>
          <a:prstGeom prst="rect">
            <a:avLst/>
          </a:prstGeom>
          <a:noFill/>
          <a:ln>
            <a:noFill/>
          </a:ln>
        </p:spPr>
      </p:pic>
      <p:pic>
        <p:nvPicPr>
          <p:cNvPr descr="thin-0766_weather_snow_flake_winter.png" id="505" name="Google Shape;505;p69"/>
          <p:cNvPicPr preferRelativeResize="0"/>
          <p:nvPr/>
        </p:nvPicPr>
        <p:blipFill>
          <a:blip r:embed="rId35">
            <a:alphaModFix/>
          </a:blip>
          <a:stretch>
            <a:fillRect/>
          </a:stretch>
        </p:blipFill>
        <p:spPr>
          <a:xfrm>
            <a:off x="4228838" y="3027163"/>
            <a:ext cx="654825" cy="654825"/>
          </a:xfrm>
          <a:prstGeom prst="rect">
            <a:avLst/>
          </a:prstGeom>
          <a:noFill/>
          <a:ln>
            <a:noFill/>
          </a:ln>
        </p:spPr>
      </p:pic>
      <p:pic>
        <p:nvPicPr>
          <p:cNvPr descr="thin-0719_group_users_circle.png" id="506" name="Google Shape;506;p69"/>
          <p:cNvPicPr preferRelativeResize="0"/>
          <p:nvPr/>
        </p:nvPicPr>
        <p:blipFill>
          <a:blip r:embed="rId36">
            <a:alphaModFix/>
          </a:blip>
          <a:stretch>
            <a:fillRect/>
          </a:stretch>
        </p:blipFill>
        <p:spPr>
          <a:xfrm>
            <a:off x="4209950" y="2065113"/>
            <a:ext cx="654825" cy="654825"/>
          </a:xfrm>
          <a:prstGeom prst="rect">
            <a:avLst/>
          </a:prstGeom>
          <a:noFill/>
          <a:ln>
            <a:noFill/>
          </a:ln>
        </p:spPr>
      </p:pic>
      <p:pic>
        <p:nvPicPr>
          <p:cNvPr descr="thin-0632_security_lock.png" id="507" name="Google Shape;507;p69"/>
          <p:cNvPicPr preferRelativeResize="0"/>
          <p:nvPr/>
        </p:nvPicPr>
        <p:blipFill>
          <a:blip r:embed="rId37">
            <a:alphaModFix/>
          </a:blip>
          <a:stretch>
            <a:fillRect/>
          </a:stretch>
        </p:blipFill>
        <p:spPr>
          <a:xfrm>
            <a:off x="8002477" y="3852958"/>
            <a:ext cx="654825" cy="654825"/>
          </a:xfrm>
          <a:prstGeom prst="rect">
            <a:avLst/>
          </a:prstGeom>
          <a:noFill/>
          <a:ln>
            <a:noFill/>
          </a:ln>
        </p:spPr>
      </p:pic>
      <p:pic>
        <p:nvPicPr>
          <p:cNvPr descr="thin-0540_map_path_navigation_location_treasure_hunt.png" id="508" name="Google Shape;508;p69"/>
          <p:cNvPicPr preferRelativeResize="0"/>
          <p:nvPr/>
        </p:nvPicPr>
        <p:blipFill>
          <a:blip r:embed="rId38">
            <a:alphaModFix/>
          </a:blip>
          <a:stretch>
            <a:fillRect/>
          </a:stretch>
        </p:blipFill>
        <p:spPr>
          <a:xfrm>
            <a:off x="6949813" y="3830230"/>
            <a:ext cx="654825" cy="654825"/>
          </a:xfrm>
          <a:prstGeom prst="rect">
            <a:avLst/>
          </a:prstGeom>
          <a:noFill/>
          <a:ln>
            <a:noFill/>
          </a:ln>
        </p:spPr>
      </p:pic>
      <p:sp>
        <p:nvSpPr>
          <p:cNvPr id="509" name="Google Shape;509;p69"/>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For a preview of additional icons (including free social icons) available visit </a:t>
            </a:r>
            <a:r>
              <a:rPr lang="en" sz="1000" u="sng">
                <a:solidFill>
                  <a:srgbClr val="046B99"/>
                </a:solidFill>
                <a:latin typeface="Helvetica Neue"/>
                <a:ea typeface="Helvetica Neue"/>
                <a:cs typeface="Helvetica Neue"/>
                <a:sym typeface="Helvetica Neue"/>
                <a:hlinkClick r:id="rId39"/>
              </a:rPr>
              <a:t>https://picons.me</a:t>
            </a:r>
            <a:endParaRPr sz="1000">
              <a:solidFill>
                <a:srgbClr val="046B99"/>
              </a:solidFill>
              <a:latin typeface="Helvetica Neue"/>
              <a:ea typeface="Helvetica Neue"/>
              <a:cs typeface="Helvetica Neue"/>
              <a:sym typeface="Helvetica Neue"/>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ustom Layout 1 1">
  <p:cSld name="CUSTOM_1_1">
    <p:spTree>
      <p:nvGrpSpPr>
        <p:cNvPr id="510" name="Shape 510"/>
        <p:cNvGrpSpPr/>
        <p:nvPr/>
      </p:nvGrpSpPr>
      <p:grpSpPr>
        <a:xfrm>
          <a:off x="0" y="0"/>
          <a:ext cx="0" cy="0"/>
          <a:chOff x="0" y="0"/>
          <a:chExt cx="0" cy="0"/>
        </a:xfrm>
      </p:grpSpPr>
      <p:sp>
        <p:nvSpPr>
          <p:cNvPr id="511" name="Google Shape;511;p70"/>
          <p:cNvSpPr txBox="1"/>
          <p:nvPr/>
        </p:nvSpPr>
        <p:spPr>
          <a:xfrm>
            <a:off x="712850" y="289402"/>
            <a:ext cx="7386600" cy="84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rgbClr val="046B99"/>
                </a:solidFill>
                <a:latin typeface="Helvetica Neue"/>
                <a:ea typeface="Helvetica Neue"/>
                <a:cs typeface="Helvetica Neue"/>
                <a:sym typeface="Helvetica Neue"/>
              </a:rPr>
              <a:t>18F Brand Colors</a:t>
            </a:r>
            <a:endParaRPr b="1" sz="2800">
              <a:solidFill>
                <a:srgbClr val="046B99"/>
              </a:solidFill>
              <a:latin typeface="Helvetica Neue"/>
              <a:ea typeface="Helvetica Neue"/>
              <a:cs typeface="Helvetica Neue"/>
              <a:sym typeface="Helvetica Neue"/>
            </a:endParaRPr>
          </a:p>
          <a:p>
            <a:pPr indent="0" lvl="0" marL="0" rtl="0" algn="l">
              <a:spcBef>
                <a:spcPts val="0"/>
              </a:spcBef>
              <a:spcAft>
                <a:spcPts val="0"/>
              </a:spcAft>
              <a:buNone/>
            </a:pPr>
            <a:r>
              <a:rPr lang="en" sz="1800">
                <a:solidFill>
                  <a:srgbClr val="046B99"/>
                </a:solidFill>
                <a:latin typeface="Helvetica Neue"/>
                <a:ea typeface="Helvetica Neue"/>
                <a:cs typeface="Helvetica Neue"/>
                <a:sym typeface="Helvetica Neue"/>
              </a:rPr>
              <a:t>Add these colors to your custom color swatches in Google</a:t>
            </a:r>
            <a:endParaRPr b="0" sz="1800">
              <a:solidFill>
                <a:srgbClr val="046B99"/>
              </a:solidFill>
              <a:latin typeface="Helvetica Neue"/>
              <a:ea typeface="Helvetica Neue"/>
              <a:cs typeface="Helvetica Neue"/>
              <a:sym typeface="Helvetica Neue"/>
            </a:endParaRPr>
          </a:p>
        </p:txBody>
      </p:sp>
      <p:sp>
        <p:nvSpPr>
          <p:cNvPr id="512" name="Google Shape;512;p70"/>
          <p:cNvSpPr txBox="1"/>
          <p:nvPr/>
        </p:nvSpPr>
        <p:spPr>
          <a:xfrm>
            <a:off x="712075" y="4620875"/>
            <a:ext cx="7098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Helvetica Neue"/>
                <a:ea typeface="Helvetica Neue"/>
                <a:cs typeface="Helvetica Neue"/>
                <a:sym typeface="Helvetica Neue"/>
              </a:rPr>
              <a:t>Download color palettes for use with adobe and apple software here </a:t>
            </a:r>
            <a:r>
              <a:rPr lang="en" sz="1000" u="sng">
                <a:solidFill>
                  <a:srgbClr val="046B99"/>
                </a:solidFill>
                <a:latin typeface="Helvetica Neue"/>
                <a:ea typeface="Helvetica Neue"/>
                <a:cs typeface="Helvetica Neue"/>
                <a:sym typeface="Helvetica Neue"/>
                <a:hlinkClick r:id="rId2"/>
              </a:rPr>
              <a:t>https://pages-staging.18f.gov/brand/#colors</a:t>
            </a:r>
            <a:r>
              <a:rPr lang="en" sz="1000">
                <a:solidFill>
                  <a:srgbClr val="046B99"/>
                </a:solidFill>
                <a:latin typeface="Helvetica Neue"/>
                <a:ea typeface="Helvetica Neue"/>
                <a:cs typeface="Helvetica Neue"/>
                <a:sym typeface="Helvetica Neue"/>
              </a:rPr>
              <a:t> </a:t>
            </a:r>
            <a:endParaRPr sz="1000">
              <a:solidFill>
                <a:srgbClr val="046B99"/>
              </a:solidFill>
              <a:latin typeface="Helvetica Neue"/>
              <a:ea typeface="Helvetica Neue"/>
              <a:cs typeface="Helvetica Neue"/>
              <a:sym typeface="Helvetica Neue"/>
            </a:endParaRPr>
          </a:p>
        </p:txBody>
      </p:sp>
      <p:sp>
        <p:nvSpPr>
          <p:cNvPr id="513" name="Google Shape;513;p70"/>
          <p:cNvSpPr/>
          <p:nvPr/>
        </p:nvSpPr>
        <p:spPr>
          <a:xfrm>
            <a:off x="794975" y="1589940"/>
            <a:ext cx="808500" cy="808500"/>
          </a:xfrm>
          <a:prstGeom prst="rect">
            <a:avLst/>
          </a:prstGeom>
          <a:solidFill>
            <a:srgbClr val="FFF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70"/>
          <p:cNvSpPr/>
          <p:nvPr/>
        </p:nvSpPr>
        <p:spPr>
          <a:xfrm>
            <a:off x="1800575" y="1589940"/>
            <a:ext cx="808500" cy="808500"/>
          </a:xfrm>
          <a:prstGeom prst="rect">
            <a:avLst/>
          </a:prstGeom>
          <a:solidFill>
            <a:srgbClr val="B3E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70"/>
          <p:cNvSpPr/>
          <p:nvPr/>
        </p:nvSpPr>
        <p:spPr>
          <a:xfrm>
            <a:off x="2806175" y="1589940"/>
            <a:ext cx="808500" cy="808500"/>
          </a:xfrm>
          <a:prstGeom prst="rect">
            <a:avLst/>
          </a:prstGeom>
          <a:solidFill>
            <a:srgbClr val="00CFFF"/>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70"/>
          <p:cNvSpPr/>
          <p:nvPr/>
        </p:nvSpPr>
        <p:spPr>
          <a:xfrm>
            <a:off x="3811775" y="1589940"/>
            <a:ext cx="808500" cy="808500"/>
          </a:xfrm>
          <a:prstGeom prst="rect">
            <a:avLst/>
          </a:prstGeom>
          <a:solidFill>
            <a:srgbClr val="046B99"/>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70"/>
          <p:cNvSpPr/>
          <p:nvPr/>
        </p:nvSpPr>
        <p:spPr>
          <a:xfrm>
            <a:off x="4817375" y="1589940"/>
            <a:ext cx="808500" cy="808500"/>
          </a:xfrm>
          <a:prstGeom prst="rect">
            <a:avLst/>
          </a:prstGeom>
          <a:solidFill>
            <a:srgbClr val="1C304A"/>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70"/>
          <p:cNvSpPr txBox="1"/>
          <p:nvPr/>
        </p:nvSpPr>
        <p:spPr>
          <a:xfrm>
            <a:off x="712075"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White</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#FFFFF</a:t>
            </a:r>
            <a:endParaRPr sz="1000">
              <a:latin typeface="Helvetica Neue"/>
              <a:ea typeface="Helvetica Neue"/>
              <a:cs typeface="Helvetica Neue"/>
              <a:sym typeface="Helvetica Neue"/>
            </a:endParaRPr>
          </a:p>
        </p:txBody>
      </p:sp>
      <p:sp>
        <p:nvSpPr>
          <p:cNvPr id="519" name="Google Shape;519;p70"/>
          <p:cNvSpPr txBox="1"/>
          <p:nvPr/>
        </p:nvSpPr>
        <p:spPr>
          <a:xfrm>
            <a:off x="17177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Light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#B3EFFF</a:t>
            </a:r>
            <a:endParaRPr sz="1000">
              <a:latin typeface="Helvetica Neue"/>
              <a:ea typeface="Helvetica Neue"/>
              <a:cs typeface="Helvetica Neue"/>
              <a:sym typeface="Helvetica Neue"/>
            </a:endParaRPr>
          </a:p>
        </p:txBody>
      </p:sp>
      <p:sp>
        <p:nvSpPr>
          <p:cNvPr id="520" name="Google Shape;520;p70"/>
          <p:cNvSpPr txBox="1"/>
          <p:nvPr/>
        </p:nvSpPr>
        <p:spPr>
          <a:xfrm>
            <a:off x="27233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Bright</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#00CFFF</a:t>
            </a:r>
            <a:endParaRPr sz="1000">
              <a:latin typeface="Helvetica Neue"/>
              <a:ea typeface="Helvetica Neue"/>
              <a:cs typeface="Helvetica Neue"/>
              <a:sym typeface="Helvetica Neue"/>
            </a:endParaRPr>
          </a:p>
        </p:txBody>
      </p:sp>
      <p:sp>
        <p:nvSpPr>
          <p:cNvPr id="521" name="Google Shape;521;p70"/>
          <p:cNvSpPr txBox="1"/>
          <p:nvPr/>
        </p:nvSpPr>
        <p:spPr>
          <a:xfrm>
            <a:off x="37289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Medium</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#046B99</a:t>
            </a:r>
            <a:endParaRPr sz="1000">
              <a:latin typeface="Helvetica Neue"/>
              <a:ea typeface="Helvetica Neue"/>
              <a:cs typeface="Helvetica Neue"/>
              <a:sym typeface="Helvetica Neue"/>
            </a:endParaRPr>
          </a:p>
        </p:txBody>
      </p:sp>
      <p:sp>
        <p:nvSpPr>
          <p:cNvPr id="522" name="Google Shape;522;p70"/>
          <p:cNvSpPr txBox="1"/>
          <p:nvPr/>
        </p:nvSpPr>
        <p:spPr>
          <a:xfrm>
            <a:off x="47345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Dark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#1C304A</a:t>
            </a:r>
            <a:endParaRPr sz="1000">
              <a:latin typeface="Helvetica Neue"/>
              <a:ea typeface="Helvetica Neue"/>
              <a:cs typeface="Helvetica Neue"/>
              <a:sym typeface="Helvetica Neue"/>
            </a:endParaRPr>
          </a:p>
        </p:txBody>
      </p:sp>
      <p:sp>
        <p:nvSpPr>
          <p:cNvPr id="523" name="Google Shape;523;p70"/>
          <p:cNvSpPr/>
          <p:nvPr/>
        </p:nvSpPr>
        <p:spPr>
          <a:xfrm>
            <a:off x="5822975" y="1589940"/>
            <a:ext cx="808500" cy="808500"/>
          </a:xfrm>
          <a:prstGeom prst="rect">
            <a:avLst/>
          </a:prstGeom>
          <a:solidFill>
            <a:srgbClr val="000000"/>
          </a:solid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0"/>
          <p:cNvSpPr txBox="1"/>
          <p:nvPr/>
        </p:nvSpPr>
        <p:spPr>
          <a:xfrm>
            <a:off x="5740182" y="2398440"/>
            <a:ext cx="891300" cy="45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latin typeface="Helvetica Neue"/>
                <a:ea typeface="Helvetica Neue"/>
                <a:cs typeface="Helvetica Neue"/>
                <a:sym typeface="Helvetica Neue"/>
              </a:rPr>
              <a:t>Black</a:t>
            </a:r>
            <a:endParaRPr b="1" sz="1000">
              <a:latin typeface="Helvetica Neue"/>
              <a:ea typeface="Helvetica Neue"/>
              <a:cs typeface="Helvetica Neue"/>
              <a:sym typeface="Helvetica Neue"/>
            </a:endParaRPr>
          </a:p>
          <a:p>
            <a:pPr indent="0" lvl="0" marL="0" rtl="0" algn="l">
              <a:spcBef>
                <a:spcPts val="0"/>
              </a:spcBef>
              <a:spcAft>
                <a:spcPts val="0"/>
              </a:spcAft>
              <a:buNone/>
            </a:pPr>
            <a:r>
              <a:rPr lang="en" sz="1000">
                <a:latin typeface="Helvetica Neue"/>
                <a:ea typeface="Helvetica Neue"/>
                <a:cs typeface="Helvetica Neue"/>
                <a:sym typeface="Helvetica Neue"/>
              </a:rPr>
              <a:t>#000000</a:t>
            </a:r>
            <a:endParaRPr sz="1000">
              <a:latin typeface="Helvetica Neue"/>
              <a:ea typeface="Helvetica Neue"/>
              <a:cs typeface="Helvetica Neue"/>
              <a:sym typeface="Helvetica Neue"/>
            </a:endParaRPr>
          </a:p>
        </p:txBody>
      </p:sp>
      <p:pic>
        <p:nvPicPr>
          <p:cNvPr id="525" name="Google Shape;525;p70"/>
          <p:cNvPicPr preferRelativeResize="0"/>
          <p:nvPr/>
        </p:nvPicPr>
        <p:blipFill>
          <a:blip r:embed="rId3">
            <a:alphaModFix/>
          </a:blip>
          <a:stretch>
            <a:fillRect/>
          </a:stretch>
        </p:blipFill>
        <p:spPr>
          <a:xfrm>
            <a:off x="7065773" y="1074050"/>
            <a:ext cx="1692975" cy="2927975"/>
          </a:xfrm>
          <a:prstGeom prst="rect">
            <a:avLst/>
          </a:prstGeom>
          <a:noFill/>
          <a:ln>
            <a:noFill/>
          </a:ln>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for Presentation 1">
  <p:cSld name="TITLE_1">
    <p:bg>
      <p:bgPr>
        <a:solidFill>
          <a:srgbClr val="1C304A"/>
        </a:solidFill>
      </p:bgPr>
    </p:bg>
    <p:spTree>
      <p:nvGrpSpPr>
        <p:cNvPr id="526" name="Shape 526"/>
        <p:cNvGrpSpPr/>
        <p:nvPr/>
      </p:nvGrpSpPr>
      <p:grpSpPr>
        <a:xfrm>
          <a:off x="0" y="0"/>
          <a:ext cx="0" cy="0"/>
          <a:chOff x="0" y="0"/>
          <a:chExt cx="0" cy="0"/>
        </a:xfrm>
      </p:grpSpPr>
      <p:sp>
        <p:nvSpPr>
          <p:cNvPr id="527" name="Google Shape;527;p71"/>
          <p:cNvSpPr txBox="1"/>
          <p:nvPr>
            <p:ph type="ctrTitle"/>
          </p:nvPr>
        </p:nvSpPr>
        <p:spPr>
          <a:xfrm>
            <a:off x="718450" y="525013"/>
            <a:ext cx="7386600" cy="1651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00CFFF"/>
              </a:buClr>
              <a:buSzPts val="5000"/>
              <a:buNone/>
              <a:defRPr b="1" sz="5000">
                <a:solidFill>
                  <a:srgbClr val="00CFFF"/>
                </a:solidFill>
              </a:defRPr>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528" name="Google Shape;528;p71"/>
          <p:cNvSpPr txBox="1"/>
          <p:nvPr>
            <p:ph idx="1" type="subTitle"/>
          </p:nvPr>
        </p:nvSpPr>
        <p:spPr>
          <a:xfrm>
            <a:off x="735281" y="2270704"/>
            <a:ext cx="4389300" cy="79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1400"/>
              <a:buNone/>
              <a:defRPr sz="1400">
                <a:solidFill>
                  <a:srgbClr val="00CFFF"/>
                </a:solidFill>
              </a:defRPr>
            </a:lvl1pPr>
            <a:lvl2pPr lvl="1" rtl="0">
              <a:lnSpc>
                <a:spcPct val="100000"/>
              </a:lnSpc>
              <a:spcBef>
                <a:spcPts val="0"/>
              </a:spcBef>
              <a:spcAft>
                <a:spcPts val="0"/>
              </a:spcAft>
              <a:buClr>
                <a:srgbClr val="206E7C"/>
              </a:buClr>
              <a:buSzPts val="1400"/>
              <a:buNone/>
              <a:defRPr>
                <a:solidFill>
                  <a:srgbClr val="206E7C"/>
                </a:solidFill>
              </a:defRPr>
            </a:lvl2pPr>
            <a:lvl3pPr lvl="2" rtl="0">
              <a:lnSpc>
                <a:spcPct val="100000"/>
              </a:lnSpc>
              <a:spcBef>
                <a:spcPts val="0"/>
              </a:spcBef>
              <a:spcAft>
                <a:spcPts val="0"/>
              </a:spcAft>
              <a:buClr>
                <a:srgbClr val="206E7C"/>
              </a:buClr>
              <a:buSzPts val="1400"/>
              <a:buNone/>
              <a:defRPr>
                <a:solidFill>
                  <a:srgbClr val="206E7C"/>
                </a:solidFill>
              </a:defRPr>
            </a:lvl3pPr>
            <a:lvl4pPr lvl="3" rtl="0">
              <a:lnSpc>
                <a:spcPct val="100000"/>
              </a:lnSpc>
              <a:spcBef>
                <a:spcPts val="0"/>
              </a:spcBef>
              <a:spcAft>
                <a:spcPts val="0"/>
              </a:spcAft>
              <a:buClr>
                <a:srgbClr val="206E7C"/>
              </a:buClr>
              <a:buSzPts val="1200"/>
              <a:buNone/>
              <a:defRPr>
                <a:solidFill>
                  <a:srgbClr val="206E7C"/>
                </a:solidFill>
              </a:defRPr>
            </a:lvl4pPr>
            <a:lvl5pPr lvl="4" rtl="0">
              <a:lnSpc>
                <a:spcPct val="100000"/>
              </a:lnSpc>
              <a:spcBef>
                <a:spcPts val="0"/>
              </a:spcBef>
              <a:spcAft>
                <a:spcPts val="0"/>
              </a:spcAft>
              <a:buClr>
                <a:srgbClr val="206E7C"/>
              </a:buClr>
              <a:buSzPts val="1000"/>
              <a:buNone/>
              <a:defRPr>
                <a:solidFill>
                  <a:srgbClr val="206E7C"/>
                </a:solidFill>
              </a:defRPr>
            </a:lvl5pPr>
            <a:lvl6pPr lvl="5" rtl="0">
              <a:lnSpc>
                <a:spcPct val="100000"/>
              </a:lnSpc>
              <a:spcBef>
                <a:spcPts val="0"/>
              </a:spcBef>
              <a:spcAft>
                <a:spcPts val="0"/>
              </a:spcAft>
              <a:buClr>
                <a:srgbClr val="206E7C"/>
              </a:buClr>
              <a:buSzPts val="800"/>
              <a:buNone/>
              <a:defRPr>
                <a:solidFill>
                  <a:srgbClr val="206E7C"/>
                </a:solidFill>
              </a:defRPr>
            </a:lvl6pPr>
            <a:lvl7pPr lvl="6" rtl="0">
              <a:lnSpc>
                <a:spcPct val="100000"/>
              </a:lnSpc>
              <a:spcBef>
                <a:spcPts val="0"/>
              </a:spcBef>
              <a:spcAft>
                <a:spcPts val="0"/>
              </a:spcAft>
              <a:buClr>
                <a:srgbClr val="206E7C"/>
              </a:buClr>
              <a:buSzPts val="800"/>
              <a:buNone/>
              <a:defRPr>
                <a:solidFill>
                  <a:srgbClr val="206E7C"/>
                </a:solidFill>
              </a:defRPr>
            </a:lvl7pPr>
            <a:lvl8pPr lvl="7" rtl="0">
              <a:lnSpc>
                <a:spcPct val="100000"/>
              </a:lnSpc>
              <a:spcBef>
                <a:spcPts val="0"/>
              </a:spcBef>
              <a:spcAft>
                <a:spcPts val="0"/>
              </a:spcAft>
              <a:buClr>
                <a:srgbClr val="206E7C"/>
              </a:buClr>
              <a:buSzPts val="800"/>
              <a:buNone/>
              <a:defRPr>
                <a:solidFill>
                  <a:srgbClr val="206E7C"/>
                </a:solidFill>
              </a:defRPr>
            </a:lvl8pPr>
            <a:lvl9pPr lvl="8" rtl="0">
              <a:lnSpc>
                <a:spcPct val="100000"/>
              </a:lnSpc>
              <a:spcBef>
                <a:spcPts val="0"/>
              </a:spcBef>
              <a:spcAft>
                <a:spcPts val="0"/>
              </a:spcAft>
              <a:buClr>
                <a:srgbClr val="206E7C"/>
              </a:buClr>
              <a:buSzPts val="800"/>
              <a:buNone/>
              <a:defRPr>
                <a:solidFill>
                  <a:srgbClr val="206E7C"/>
                </a:solidFill>
              </a:defRPr>
            </a:lvl9pPr>
          </a:lstStyle>
          <a:p/>
        </p:txBody>
      </p:sp>
      <p:sp>
        <p:nvSpPr>
          <p:cNvPr id="529" name="Google Shape;529;p71"/>
          <p:cNvSpPr txBox="1"/>
          <p:nvPr>
            <p:ph idx="2" type="subTitle"/>
          </p:nvPr>
        </p:nvSpPr>
        <p:spPr>
          <a:xfrm>
            <a:off x="1190575" y="4444055"/>
            <a:ext cx="2736000" cy="261900"/>
          </a:xfrm>
          <a:prstGeom prst="rect">
            <a:avLst/>
          </a:prstGeom>
        </p:spPr>
        <p:txBody>
          <a:bodyPr anchorCtr="0" anchor="t" bIns="91425" lIns="91425" spcFirstLastPara="1" rIns="91425" wrap="square" tIns="91425">
            <a:noAutofit/>
          </a:bodyPr>
          <a:lstStyle>
            <a:lvl1pPr lvl="0" rtl="0">
              <a:spcBef>
                <a:spcPts val="0"/>
              </a:spcBef>
              <a:spcAft>
                <a:spcPts val="0"/>
              </a:spcAft>
              <a:buNone/>
              <a:defRPr sz="8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pic>
        <p:nvPicPr>
          <p:cNvPr id="530" name="Google Shape;530;p71"/>
          <p:cNvPicPr preferRelativeResize="0"/>
          <p:nvPr/>
        </p:nvPicPr>
        <p:blipFill>
          <a:blip r:embed="rId2">
            <a:alphaModFix/>
          </a:blip>
          <a:stretch>
            <a:fillRect/>
          </a:stretch>
        </p:blipFill>
        <p:spPr>
          <a:xfrm>
            <a:off x="825510" y="4438374"/>
            <a:ext cx="329350" cy="329350"/>
          </a:xfrm>
          <a:prstGeom prst="rect">
            <a:avLst/>
          </a:prstGeom>
          <a:noFill/>
          <a:ln>
            <a:noFill/>
          </a:ln>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_2">
  <p:cSld name="TITLE_2">
    <p:spTree>
      <p:nvGrpSpPr>
        <p:cNvPr id="531" name="Shape 531"/>
        <p:cNvGrpSpPr/>
        <p:nvPr/>
      </p:nvGrpSpPr>
      <p:grpSpPr>
        <a:xfrm>
          <a:off x="0" y="0"/>
          <a:ext cx="0" cy="0"/>
          <a:chOff x="0" y="0"/>
          <a:chExt cx="0" cy="0"/>
        </a:xfrm>
      </p:grpSpPr>
      <p:sp>
        <p:nvSpPr>
          <p:cNvPr id="532" name="Google Shape;532;p7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33" name="Google Shape;533;p7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34" name="Google Shape;534;p7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g Point - Light">
  <p:cSld name="TITLE_AND_BODY_2_1_1_1">
    <p:bg>
      <p:bgPr>
        <a:solidFill>
          <a:srgbClr val="FFFFFF"/>
        </a:solidFill>
      </p:bgPr>
    </p:bg>
    <p:spTree>
      <p:nvGrpSpPr>
        <p:cNvPr id="29" name="Shape 29"/>
        <p:cNvGrpSpPr/>
        <p:nvPr/>
      </p:nvGrpSpPr>
      <p:grpSpPr>
        <a:xfrm>
          <a:off x="0" y="0"/>
          <a:ext cx="0" cy="0"/>
          <a:chOff x="0" y="0"/>
          <a:chExt cx="0" cy="0"/>
        </a:xfrm>
      </p:grpSpPr>
      <p:sp>
        <p:nvSpPr>
          <p:cNvPr id="30" name="Google Shape;30;p8"/>
          <p:cNvSpPr txBox="1"/>
          <p:nvPr>
            <p:ph type="ctrTitle"/>
          </p:nvPr>
        </p:nvSpPr>
        <p:spPr>
          <a:xfrm>
            <a:off x="712850" y="536200"/>
            <a:ext cx="7692900" cy="3732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1C304A"/>
              </a:buClr>
              <a:buSzPts val="2600"/>
              <a:buNone/>
              <a:defRPr b="1">
                <a:solidFill>
                  <a:srgbClr val="1C304A"/>
                </a:solidFill>
              </a:defRPr>
            </a:lvl1pPr>
            <a:lvl2pPr lvl="1" rtl="0" algn="ctr">
              <a:spcBef>
                <a:spcPts val="0"/>
              </a:spcBef>
              <a:spcAft>
                <a:spcPts val="0"/>
              </a:spcAft>
              <a:buClr>
                <a:srgbClr val="1C304A"/>
              </a:buClr>
              <a:buSzPts val="2600"/>
              <a:buNone/>
              <a:defRPr sz="2600">
                <a:solidFill>
                  <a:srgbClr val="1C304A"/>
                </a:solidFill>
              </a:defRPr>
            </a:lvl2pPr>
            <a:lvl3pPr lvl="2" rtl="0" algn="ctr">
              <a:spcBef>
                <a:spcPts val="0"/>
              </a:spcBef>
              <a:spcAft>
                <a:spcPts val="0"/>
              </a:spcAft>
              <a:buClr>
                <a:srgbClr val="1C304A"/>
              </a:buClr>
              <a:buSzPts val="2600"/>
              <a:buNone/>
              <a:defRPr sz="2600">
                <a:solidFill>
                  <a:srgbClr val="1C304A"/>
                </a:solidFill>
              </a:defRPr>
            </a:lvl3pPr>
            <a:lvl4pPr lvl="3" rtl="0" algn="ctr">
              <a:spcBef>
                <a:spcPts val="0"/>
              </a:spcBef>
              <a:spcAft>
                <a:spcPts val="0"/>
              </a:spcAft>
              <a:buClr>
                <a:srgbClr val="1C304A"/>
              </a:buClr>
              <a:buSzPts val="2600"/>
              <a:buNone/>
              <a:defRPr sz="2600">
                <a:solidFill>
                  <a:srgbClr val="1C304A"/>
                </a:solidFill>
              </a:defRPr>
            </a:lvl4pPr>
            <a:lvl5pPr lvl="4" rtl="0" algn="ctr">
              <a:spcBef>
                <a:spcPts val="0"/>
              </a:spcBef>
              <a:spcAft>
                <a:spcPts val="0"/>
              </a:spcAft>
              <a:buClr>
                <a:srgbClr val="1C304A"/>
              </a:buClr>
              <a:buSzPts val="2600"/>
              <a:buNone/>
              <a:defRPr sz="2600">
                <a:solidFill>
                  <a:srgbClr val="1C304A"/>
                </a:solidFill>
              </a:defRPr>
            </a:lvl5pPr>
            <a:lvl6pPr lvl="5" rtl="0" algn="ctr">
              <a:spcBef>
                <a:spcPts val="0"/>
              </a:spcBef>
              <a:spcAft>
                <a:spcPts val="0"/>
              </a:spcAft>
              <a:buClr>
                <a:srgbClr val="1C304A"/>
              </a:buClr>
              <a:buSzPts val="2600"/>
              <a:buNone/>
              <a:defRPr sz="2600">
                <a:solidFill>
                  <a:srgbClr val="1C304A"/>
                </a:solidFill>
              </a:defRPr>
            </a:lvl6pPr>
            <a:lvl7pPr lvl="6" rtl="0" algn="ctr">
              <a:spcBef>
                <a:spcPts val="0"/>
              </a:spcBef>
              <a:spcAft>
                <a:spcPts val="0"/>
              </a:spcAft>
              <a:buClr>
                <a:srgbClr val="1C304A"/>
              </a:buClr>
              <a:buSzPts val="2600"/>
              <a:buNone/>
              <a:defRPr sz="2600">
                <a:solidFill>
                  <a:srgbClr val="1C304A"/>
                </a:solidFill>
              </a:defRPr>
            </a:lvl7pPr>
            <a:lvl8pPr lvl="7" rtl="0" algn="ctr">
              <a:spcBef>
                <a:spcPts val="0"/>
              </a:spcBef>
              <a:spcAft>
                <a:spcPts val="0"/>
              </a:spcAft>
              <a:buClr>
                <a:srgbClr val="1C304A"/>
              </a:buClr>
              <a:buSzPts val="2600"/>
              <a:buNone/>
              <a:defRPr sz="2600">
                <a:solidFill>
                  <a:srgbClr val="1C304A"/>
                </a:solidFill>
              </a:defRPr>
            </a:lvl8pPr>
            <a:lvl9pPr lvl="8" rtl="0" algn="ctr">
              <a:spcBef>
                <a:spcPts val="0"/>
              </a:spcBef>
              <a:spcAft>
                <a:spcPts val="0"/>
              </a:spcAft>
              <a:buClr>
                <a:srgbClr val="1C304A"/>
              </a:buClr>
              <a:buSzPts val="2600"/>
              <a:buNone/>
              <a:defRPr sz="2600">
                <a:solidFill>
                  <a:srgbClr val="1C304A"/>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 Column - Dark">
  <p:cSld name="TITLE_AND_BODY_2_1_1_1_1">
    <p:bg>
      <p:bgPr>
        <a:solidFill>
          <a:srgbClr val="1C304A"/>
        </a:solidFill>
      </p:bgPr>
    </p:bg>
    <p:spTree>
      <p:nvGrpSpPr>
        <p:cNvPr id="31" name="Shape 31"/>
        <p:cNvGrpSpPr/>
        <p:nvPr/>
      </p:nvGrpSpPr>
      <p:grpSpPr>
        <a:xfrm>
          <a:off x="0" y="0"/>
          <a:ext cx="0" cy="0"/>
          <a:chOff x="0" y="0"/>
          <a:chExt cx="0" cy="0"/>
        </a:xfrm>
      </p:grpSpPr>
      <p:sp>
        <p:nvSpPr>
          <p:cNvPr id="32" name="Google Shape;32;p9"/>
          <p:cNvSpPr txBox="1"/>
          <p:nvPr>
            <p:ph type="ctrTitle"/>
          </p:nvPr>
        </p:nvSpPr>
        <p:spPr>
          <a:xfrm>
            <a:off x="712850" y="289402"/>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3" name="Google Shape;33;p9"/>
          <p:cNvSpPr txBox="1"/>
          <p:nvPr>
            <p:ph idx="1" type="body"/>
          </p:nvPr>
        </p:nvSpPr>
        <p:spPr>
          <a:xfrm>
            <a:off x="623400" y="1654658"/>
            <a:ext cx="78915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04800" lvl="3" marL="1828800" rtl="0">
              <a:spcBef>
                <a:spcPts val="1600"/>
              </a:spcBef>
              <a:spcAft>
                <a:spcPts val="0"/>
              </a:spcAft>
              <a:buClr>
                <a:srgbClr val="FFFFFF"/>
              </a:buClr>
              <a:buSzPts val="1200"/>
              <a:buChar char="●"/>
              <a:defRPr>
                <a:solidFill>
                  <a:srgbClr val="FFFFFF"/>
                </a:solidFill>
              </a:defRPr>
            </a:lvl4pPr>
            <a:lvl5pPr indent="-292100" lvl="4" marL="2286000" rtl="0">
              <a:spcBef>
                <a:spcPts val="1600"/>
              </a:spcBef>
              <a:spcAft>
                <a:spcPts val="0"/>
              </a:spcAft>
              <a:buClr>
                <a:srgbClr val="FFFFFF"/>
              </a:buClr>
              <a:buSzPts val="1000"/>
              <a:buChar char="○"/>
              <a:defRPr>
                <a:solidFill>
                  <a:srgbClr val="FFFFFF"/>
                </a:solidFill>
              </a:defRPr>
            </a:lvl5pPr>
            <a:lvl6pPr indent="-279400" lvl="5" marL="2743200" rtl="0">
              <a:spcBef>
                <a:spcPts val="1600"/>
              </a:spcBef>
              <a:spcAft>
                <a:spcPts val="0"/>
              </a:spcAft>
              <a:buClr>
                <a:srgbClr val="FFFFFF"/>
              </a:buClr>
              <a:buSzPts val="800"/>
              <a:buChar char="■"/>
              <a:defRPr>
                <a:solidFill>
                  <a:srgbClr val="FFFFFF"/>
                </a:solidFill>
              </a:defRPr>
            </a:lvl6pPr>
            <a:lvl7pPr indent="-279400" lvl="6" marL="3200400" rtl="0">
              <a:spcBef>
                <a:spcPts val="1600"/>
              </a:spcBef>
              <a:spcAft>
                <a:spcPts val="0"/>
              </a:spcAft>
              <a:buClr>
                <a:srgbClr val="FFFFFF"/>
              </a:buClr>
              <a:buSzPts val="800"/>
              <a:buChar char="●"/>
              <a:defRPr>
                <a:solidFill>
                  <a:srgbClr val="FFFFFF"/>
                </a:solidFill>
              </a:defRPr>
            </a:lvl7pPr>
            <a:lvl8pPr indent="-279400" lvl="7" marL="3657600" rtl="0">
              <a:spcBef>
                <a:spcPts val="1600"/>
              </a:spcBef>
              <a:spcAft>
                <a:spcPts val="0"/>
              </a:spcAft>
              <a:buClr>
                <a:srgbClr val="FFFFFF"/>
              </a:buClr>
              <a:buSzPts val="800"/>
              <a:buChar char="○"/>
              <a:defRPr>
                <a:solidFill>
                  <a:srgbClr val="FFFFFF"/>
                </a:solidFill>
              </a:defRPr>
            </a:lvl8pPr>
            <a:lvl9pPr indent="-279400" lvl="8" marL="4114800" rtl="0">
              <a:spcBef>
                <a:spcPts val="1600"/>
              </a:spcBef>
              <a:spcAft>
                <a:spcPts val="1600"/>
              </a:spcAft>
              <a:buClr>
                <a:srgbClr val="FFFFFF"/>
              </a:buClr>
              <a:buSzPts val="800"/>
              <a:buChar char="■"/>
              <a:defRPr>
                <a:solidFill>
                  <a:srgbClr val="FFFFFF"/>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 Column - Dark">
  <p:cSld name="TITLE_AND_BODY_2_1_1_1_1_3">
    <p:bg>
      <p:bgPr>
        <a:solidFill>
          <a:srgbClr val="1C304A"/>
        </a:solidFill>
      </p:bgPr>
    </p:bg>
    <p:spTree>
      <p:nvGrpSpPr>
        <p:cNvPr id="34" name="Shape 34"/>
        <p:cNvGrpSpPr/>
        <p:nvPr/>
      </p:nvGrpSpPr>
      <p:grpSpPr>
        <a:xfrm>
          <a:off x="0" y="0"/>
          <a:ext cx="0" cy="0"/>
          <a:chOff x="0" y="0"/>
          <a:chExt cx="0" cy="0"/>
        </a:xfrm>
      </p:grpSpPr>
      <p:sp>
        <p:nvSpPr>
          <p:cNvPr id="35" name="Google Shape;35;p10"/>
          <p:cNvSpPr txBox="1"/>
          <p:nvPr>
            <p:ph type="ctrTitle"/>
          </p:nvPr>
        </p:nvSpPr>
        <p:spPr>
          <a:xfrm>
            <a:off x="718662" y="614727"/>
            <a:ext cx="7386600" cy="84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CFFF"/>
              </a:buClr>
              <a:buSzPts val="2600"/>
              <a:buNone/>
              <a:defRPr b="1" sz="2600">
                <a:solidFill>
                  <a:srgbClr val="00CFFF"/>
                </a:solidFill>
              </a:defRPr>
            </a:lvl1pPr>
            <a:lvl2pPr lvl="1" rtl="0" algn="ctr">
              <a:spcBef>
                <a:spcPts val="0"/>
              </a:spcBef>
              <a:spcAft>
                <a:spcPts val="0"/>
              </a:spcAft>
              <a:buClr>
                <a:srgbClr val="1C304A"/>
              </a:buClr>
              <a:buSzPts val="2800"/>
              <a:buNone/>
              <a:defRPr>
                <a:solidFill>
                  <a:srgbClr val="1C304A"/>
                </a:solidFill>
              </a:defRPr>
            </a:lvl2pPr>
            <a:lvl3pPr lvl="2" rtl="0" algn="ctr">
              <a:spcBef>
                <a:spcPts val="0"/>
              </a:spcBef>
              <a:spcAft>
                <a:spcPts val="0"/>
              </a:spcAft>
              <a:buClr>
                <a:srgbClr val="1C304A"/>
              </a:buClr>
              <a:buSzPts val="2800"/>
              <a:buNone/>
              <a:defRPr>
                <a:solidFill>
                  <a:srgbClr val="1C304A"/>
                </a:solidFill>
              </a:defRPr>
            </a:lvl3pPr>
            <a:lvl4pPr lvl="3" rtl="0" algn="ctr">
              <a:spcBef>
                <a:spcPts val="0"/>
              </a:spcBef>
              <a:spcAft>
                <a:spcPts val="0"/>
              </a:spcAft>
              <a:buClr>
                <a:srgbClr val="1C304A"/>
              </a:buClr>
              <a:buSzPts val="2800"/>
              <a:buNone/>
              <a:defRPr>
                <a:solidFill>
                  <a:srgbClr val="1C304A"/>
                </a:solidFill>
              </a:defRPr>
            </a:lvl4pPr>
            <a:lvl5pPr lvl="4" rtl="0" algn="ctr">
              <a:spcBef>
                <a:spcPts val="0"/>
              </a:spcBef>
              <a:spcAft>
                <a:spcPts val="0"/>
              </a:spcAft>
              <a:buClr>
                <a:srgbClr val="1C304A"/>
              </a:buClr>
              <a:buSzPts val="2800"/>
              <a:buNone/>
              <a:defRPr>
                <a:solidFill>
                  <a:srgbClr val="1C304A"/>
                </a:solidFill>
              </a:defRPr>
            </a:lvl5pPr>
            <a:lvl6pPr lvl="5" rtl="0" algn="ctr">
              <a:spcBef>
                <a:spcPts val="0"/>
              </a:spcBef>
              <a:spcAft>
                <a:spcPts val="0"/>
              </a:spcAft>
              <a:buClr>
                <a:srgbClr val="1C304A"/>
              </a:buClr>
              <a:buSzPts val="2800"/>
              <a:buNone/>
              <a:defRPr>
                <a:solidFill>
                  <a:srgbClr val="1C304A"/>
                </a:solidFill>
              </a:defRPr>
            </a:lvl6pPr>
            <a:lvl7pPr lvl="6" rtl="0" algn="ctr">
              <a:spcBef>
                <a:spcPts val="0"/>
              </a:spcBef>
              <a:spcAft>
                <a:spcPts val="0"/>
              </a:spcAft>
              <a:buClr>
                <a:srgbClr val="1C304A"/>
              </a:buClr>
              <a:buSzPts val="2800"/>
              <a:buNone/>
              <a:defRPr>
                <a:solidFill>
                  <a:srgbClr val="1C304A"/>
                </a:solidFill>
              </a:defRPr>
            </a:lvl7pPr>
            <a:lvl8pPr lvl="7" rtl="0" algn="ctr">
              <a:spcBef>
                <a:spcPts val="0"/>
              </a:spcBef>
              <a:spcAft>
                <a:spcPts val="0"/>
              </a:spcAft>
              <a:buClr>
                <a:srgbClr val="1C304A"/>
              </a:buClr>
              <a:buSzPts val="2800"/>
              <a:buNone/>
              <a:defRPr>
                <a:solidFill>
                  <a:srgbClr val="1C304A"/>
                </a:solidFill>
              </a:defRPr>
            </a:lvl8pPr>
            <a:lvl9pPr lvl="8" rtl="0" algn="ctr">
              <a:spcBef>
                <a:spcPts val="0"/>
              </a:spcBef>
              <a:spcAft>
                <a:spcPts val="0"/>
              </a:spcAft>
              <a:buClr>
                <a:srgbClr val="1C304A"/>
              </a:buClr>
              <a:buSzPts val="2800"/>
              <a:buNone/>
              <a:defRPr>
                <a:solidFill>
                  <a:srgbClr val="1C304A"/>
                </a:solidFill>
              </a:defRPr>
            </a:lvl9pPr>
          </a:lstStyle>
          <a:p/>
        </p:txBody>
      </p:sp>
      <p:sp>
        <p:nvSpPr>
          <p:cNvPr id="36" name="Google Shape;36;p10"/>
          <p:cNvSpPr txBox="1"/>
          <p:nvPr>
            <p:ph idx="1" type="body"/>
          </p:nvPr>
        </p:nvSpPr>
        <p:spPr>
          <a:xfrm>
            <a:off x="697434" y="171406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37" name="Google Shape;37;p10"/>
          <p:cNvSpPr txBox="1"/>
          <p:nvPr>
            <p:ph idx="2" type="body"/>
          </p:nvPr>
        </p:nvSpPr>
        <p:spPr>
          <a:xfrm>
            <a:off x="4675870" y="1737313"/>
            <a:ext cx="3617700" cy="26376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FFFFFF"/>
              </a:buClr>
              <a:buSzPts val="1200"/>
              <a:buChar char="●"/>
              <a:defRPr sz="1200">
                <a:solidFill>
                  <a:srgbClr val="FFFFFF"/>
                </a:solidFill>
              </a:defRPr>
            </a:lvl1pPr>
            <a:lvl2pPr indent="-304800" lvl="1" marL="914400" rtl="0">
              <a:spcBef>
                <a:spcPts val="1000"/>
              </a:spcBef>
              <a:spcAft>
                <a:spcPts val="0"/>
              </a:spcAft>
              <a:buClr>
                <a:srgbClr val="FFFFFF"/>
              </a:buClr>
              <a:buSzPts val="1200"/>
              <a:buChar char="○"/>
              <a:defRPr sz="1200">
                <a:solidFill>
                  <a:srgbClr val="FFFFFF"/>
                </a:solidFill>
              </a:defRPr>
            </a:lvl2pPr>
            <a:lvl3pPr indent="-304800" lvl="2" marL="1371600" rtl="0">
              <a:spcBef>
                <a:spcPts val="1000"/>
              </a:spcBef>
              <a:spcAft>
                <a:spcPts val="0"/>
              </a:spcAft>
              <a:buClr>
                <a:srgbClr val="FFFFFF"/>
              </a:buClr>
              <a:buSzPts val="1200"/>
              <a:buChar char="■"/>
              <a:defRPr sz="1200">
                <a:solidFill>
                  <a:srgbClr val="FFFFFF"/>
                </a:solidFill>
              </a:defRPr>
            </a:lvl3pPr>
            <a:lvl4pPr indent="-304800" lvl="3" marL="1828800" rtl="0">
              <a:spcBef>
                <a:spcPts val="1000"/>
              </a:spcBef>
              <a:spcAft>
                <a:spcPts val="0"/>
              </a:spcAft>
              <a:buClr>
                <a:srgbClr val="FFFFFF"/>
              </a:buClr>
              <a:buSzPts val="1200"/>
              <a:buChar char="●"/>
              <a:defRPr sz="1200">
                <a:solidFill>
                  <a:srgbClr val="FFFFFF"/>
                </a:solidFill>
              </a:defRPr>
            </a:lvl4pPr>
            <a:lvl5pPr indent="-304800" lvl="4" marL="2286000" rtl="0">
              <a:spcBef>
                <a:spcPts val="1000"/>
              </a:spcBef>
              <a:spcAft>
                <a:spcPts val="0"/>
              </a:spcAft>
              <a:buClr>
                <a:srgbClr val="FFFFFF"/>
              </a:buClr>
              <a:buSzPts val="1200"/>
              <a:buChar char="○"/>
              <a:defRPr sz="1200">
                <a:solidFill>
                  <a:srgbClr val="FFFFFF"/>
                </a:solidFill>
              </a:defRPr>
            </a:lvl5pPr>
            <a:lvl6pPr indent="-304800" lvl="5" marL="2743200" rtl="0">
              <a:spcBef>
                <a:spcPts val="1000"/>
              </a:spcBef>
              <a:spcAft>
                <a:spcPts val="0"/>
              </a:spcAft>
              <a:buClr>
                <a:srgbClr val="FFFFFF"/>
              </a:buClr>
              <a:buSzPts val="1200"/>
              <a:buChar char="■"/>
              <a:defRPr sz="1200">
                <a:solidFill>
                  <a:srgbClr val="FFFFFF"/>
                </a:solidFill>
              </a:defRPr>
            </a:lvl6pPr>
            <a:lvl7pPr indent="-304800" lvl="6" marL="3200400" rtl="0">
              <a:spcBef>
                <a:spcPts val="1000"/>
              </a:spcBef>
              <a:spcAft>
                <a:spcPts val="0"/>
              </a:spcAft>
              <a:buClr>
                <a:srgbClr val="FFFFFF"/>
              </a:buClr>
              <a:buSzPts val="1200"/>
              <a:buChar char="●"/>
              <a:defRPr sz="1200">
                <a:solidFill>
                  <a:srgbClr val="FFFFFF"/>
                </a:solidFill>
              </a:defRPr>
            </a:lvl7pPr>
            <a:lvl8pPr indent="-304800" lvl="7" marL="3657600" rtl="0">
              <a:spcBef>
                <a:spcPts val="1000"/>
              </a:spcBef>
              <a:spcAft>
                <a:spcPts val="0"/>
              </a:spcAft>
              <a:buClr>
                <a:srgbClr val="FFFFFF"/>
              </a:buClr>
              <a:buSzPts val="1200"/>
              <a:buChar char="○"/>
              <a:defRPr sz="1200">
                <a:solidFill>
                  <a:srgbClr val="FFFFFF"/>
                </a:solidFill>
              </a:defRPr>
            </a:lvl8pPr>
            <a:lvl9pPr indent="-304800" lvl="8" marL="4114800" rtl="0">
              <a:spcBef>
                <a:spcPts val="1000"/>
              </a:spcBef>
              <a:spcAft>
                <a:spcPts val="1000"/>
              </a:spcAft>
              <a:buClr>
                <a:srgbClr val="FFFFFF"/>
              </a:buClr>
              <a:buSzPts val="1200"/>
              <a:buChar char="■"/>
              <a:defRPr sz="1200">
                <a:solidFill>
                  <a:srgbClr val="FFFFFF"/>
                </a:solidFill>
              </a:defRPr>
            </a:lvl9pPr>
          </a:lstStyle>
          <a:p/>
        </p:txBody>
      </p:sp>
      <p:sp>
        <p:nvSpPr>
          <p:cNvPr id="38" name="Google Shape;38;p10"/>
          <p:cNvSpPr txBox="1"/>
          <p:nvPr>
            <p:ph idx="3" type="subTitle"/>
          </p:nvPr>
        </p:nvSpPr>
        <p:spPr>
          <a:xfrm>
            <a:off x="718647" y="292250"/>
            <a:ext cx="5017500" cy="667500"/>
          </a:xfrm>
          <a:prstGeom prst="rect">
            <a:avLst/>
          </a:prstGeom>
        </p:spPr>
        <p:txBody>
          <a:bodyPr anchorCtr="0" anchor="ctr" bIns="91425" lIns="91425" spcFirstLastPara="1" rIns="91425" wrap="square" tIns="91425">
            <a:noAutofit/>
          </a:bodyPr>
          <a:lstStyle>
            <a:lvl1pPr lvl="0" rtl="0">
              <a:spcBef>
                <a:spcPts val="0"/>
              </a:spcBef>
              <a:spcAft>
                <a:spcPts val="0"/>
              </a:spcAft>
              <a:buNone/>
              <a:defRPr b="1" sz="1200">
                <a:solidFill>
                  <a:srgbClr val="FFFFFF"/>
                </a:solidFill>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theme" Target="../theme/theme1.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3.xml"/><Relationship Id="rId22" Type="http://schemas.openxmlformats.org/officeDocument/2006/relationships/slideLayout" Target="../slideLayouts/slideLayout45.xml"/><Relationship Id="rId21" Type="http://schemas.openxmlformats.org/officeDocument/2006/relationships/slideLayout" Target="../slideLayouts/slideLayout44.xml"/><Relationship Id="rId23" Type="http://schemas.openxmlformats.org/officeDocument/2006/relationships/theme" Target="../theme/theme3.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5" Type="http://schemas.openxmlformats.org/officeDocument/2006/relationships/slideLayout" Target="../slideLayouts/slideLayout38.xml"/><Relationship Id="rId14" Type="http://schemas.openxmlformats.org/officeDocument/2006/relationships/slideLayout" Target="../slideLayouts/slideLayout37.xml"/><Relationship Id="rId17" Type="http://schemas.openxmlformats.org/officeDocument/2006/relationships/slideLayout" Target="../slideLayouts/slideLayout40.xml"/><Relationship Id="rId16" Type="http://schemas.openxmlformats.org/officeDocument/2006/relationships/slideLayout" Target="../slideLayouts/slideLayout39.xml"/><Relationship Id="rId19" Type="http://schemas.openxmlformats.org/officeDocument/2006/relationships/slideLayout" Target="../slideLayouts/slideLayout42.xml"/><Relationship Id="rId18"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5.xml"/><Relationship Id="rId22" Type="http://schemas.openxmlformats.org/officeDocument/2006/relationships/slideLayout" Target="../slideLayouts/slideLayout67.xml"/><Relationship Id="rId21" Type="http://schemas.openxmlformats.org/officeDocument/2006/relationships/slideLayout" Target="../slideLayouts/slideLayout66.xml"/><Relationship Id="rId24" Type="http://schemas.openxmlformats.org/officeDocument/2006/relationships/slideLayout" Target="../slideLayouts/slideLayout69.xml"/><Relationship Id="rId23" Type="http://schemas.openxmlformats.org/officeDocument/2006/relationships/slideLayout" Target="../slideLayouts/slideLayout68.xml"/><Relationship Id="rId1" Type="http://schemas.openxmlformats.org/officeDocument/2006/relationships/slideLayout" Target="../slideLayouts/slideLayout46.xml"/><Relationship Id="rId2" Type="http://schemas.openxmlformats.org/officeDocument/2006/relationships/slideLayout" Target="../slideLayouts/slideLayout47.xml"/><Relationship Id="rId3" Type="http://schemas.openxmlformats.org/officeDocument/2006/relationships/slideLayout" Target="../slideLayouts/slideLayout48.xml"/><Relationship Id="rId4" Type="http://schemas.openxmlformats.org/officeDocument/2006/relationships/slideLayout" Target="../slideLayouts/slideLayout49.xml"/><Relationship Id="rId9" Type="http://schemas.openxmlformats.org/officeDocument/2006/relationships/slideLayout" Target="../slideLayouts/slideLayout54.xml"/><Relationship Id="rId25" Type="http://schemas.openxmlformats.org/officeDocument/2006/relationships/theme" Target="../theme/theme4.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11" Type="http://schemas.openxmlformats.org/officeDocument/2006/relationships/slideLayout" Target="../slideLayouts/slideLayout56.xml"/><Relationship Id="rId10" Type="http://schemas.openxmlformats.org/officeDocument/2006/relationships/slideLayout" Target="../slideLayouts/slideLayout55.xml"/><Relationship Id="rId13" Type="http://schemas.openxmlformats.org/officeDocument/2006/relationships/slideLayout" Target="../slideLayouts/slideLayout58.xml"/><Relationship Id="rId12" Type="http://schemas.openxmlformats.org/officeDocument/2006/relationships/slideLayout" Target="../slideLayouts/slideLayout57.xml"/><Relationship Id="rId15" Type="http://schemas.openxmlformats.org/officeDocument/2006/relationships/slideLayout" Target="../slideLayouts/slideLayout60.xml"/><Relationship Id="rId14" Type="http://schemas.openxmlformats.org/officeDocument/2006/relationships/slideLayout" Target="../slideLayouts/slideLayout59.xml"/><Relationship Id="rId17" Type="http://schemas.openxmlformats.org/officeDocument/2006/relationships/slideLayout" Target="../slideLayouts/slideLayout62.xml"/><Relationship Id="rId16" Type="http://schemas.openxmlformats.org/officeDocument/2006/relationships/slideLayout" Target="../slideLayouts/slideLayout61.xml"/><Relationship Id="rId19" Type="http://schemas.openxmlformats.org/officeDocument/2006/relationships/slideLayout" Target="../slideLayouts/slideLayout64.xml"/><Relationship Id="rId18"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1C304A"/>
              </a:buClr>
              <a:buSzPts val="2600"/>
              <a:buFont typeface="Helvetica Neue"/>
              <a:buNone/>
              <a:defRPr b="1" sz="2600">
                <a:solidFill>
                  <a:srgbClr val="1C304A"/>
                </a:solidFill>
                <a:latin typeface="Helvetica Neue"/>
                <a:ea typeface="Helvetica Neue"/>
                <a:cs typeface="Helvetica Neue"/>
                <a:sym typeface="Helvetica Neue"/>
              </a:defRPr>
            </a:lvl1pPr>
            <a:lvl2pPr lvl="1"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2pPr>
            <a:lvl3pPr lvl="2"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3pPr>
            <a:lvl4pPr lvl="3"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4pPr>
            <a:lvl5pPr lvl="4"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5pPr>
            <a:lvl6pPr lvl="5"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6pPr>
            <a:lvl7pPr lvl="6"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7pPr>
            <a:lvl8pPr lvl="7"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8pPr>
            <a:lvl9pPr lvl="8" rtl="0">
              <a:spcBef>
                <a:spcPts val="0"/>
              </a:spcBef>
              <a:spcAft>
                <a:spcPts val="0"/>
              </a:spcAft>
              <a:buClr>
                <a:srgbClr val="1C304A"/>
              </a:buClr>
              <a:buSzPts val="2800"/>
              <a:buFont typeface="Helvetica Neue"/>
              <a:buNone/>
              <a:defRPr b="1" sz="2800">
                <a:solidFill>
                  <a:srgbClr val="1C304A"/>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1C304A"/>
              </a:buClr>
              <a:buSzPts val="1800"/>
              <a:buFont typeface="Helvetica Neue"/>
              <a:buChar char="●"/>
              <a:defRPr sz="1800">
                <a:solidFill>
                  <a:srgbClr val="1C304A"/>
                </a:solidFill>
                <a:latin typeface="Helvetica Neue"/>
                <a:ea typeface="Helvetica Neue"/>
                <a:cs typeface="Helvetica Neue"/>
                <a:sym typeface="Helvetica Neue"/>
              </a:defRPr>
            </a:lvl1pPr>
            <a:lvl2pPr indent="-317500" lvl="1" marL="914400" rtl="0">
              <a:lnSpc>
                <a:spcPct val="115000"/>
              </a:lnSpc>
              <a:spcBef>
                <a:spcPts val="1600"/>
              </a:spcBef>
              <a:spcAft>
                <a:spcPts val="0"/>
              </a:spcAft>
              <a:buClr>
                <a:srgbClr val="1C304A"/>
              </a:buClr>
              <a:buSzPts val="1400"/>
              <a:buFont typeface="Helvetica Neue"/>
              <a:buChar char="○"/>
              <a:defRPr>
                <a:solidFill>
                  <a:srgbClr val="1C304A"/>
                </a:solidFill>
                <a:latin typeface="Helvetica Neue"/>
                <a:ea typeface="Helvetica Neue"/>
                <a:cs typeface="Helvetica Neue"/>
                <a:sym typeface="Helvetica Neue"/>
              </a:defRPr>
            </a:lvl2pPr>
            <a:lvl3pPr indent="-317500" lvl="2" marL="1371600" rtl="0">
              <a:lnSpc>
                <a:spcPct val="115000"/>
              </a:lnSpc>
              <a:spcBef>
                <a:spcPts val="1600"/>
              </a:spcBef>
              <a:spcAft>
                <a:spcPts val="0"/>
              </a:spcAft>
              <a:buClr>
                <a:srgbClr val="1C304A"/>
              </a:buClr>
              <a:buSzPts val="1400"/>
              <a:buFont typeface="Helvetica Neue"/>
              <a:buChar char="■"/>
              <a:defRPr>
                <a:solidFill>
                  <a:srgbClr val="1C304A"/>
                </a:solidFill>
                <a:latin typeface="Helvetica Neue"/>
                <a:ea typeface="Helvetica Neue"/>
                <a:cs typeface="Helvetica Neue"/>
                <a:sym typeface="Helvetica Neue"/>
              </a:defRPr>
            </a:lvl3pPr>
            <a:lvl4pPr indent="-304800" lvl="3" marL="1828800" rtl="0">
              <a:lnSpc>
                <a:spcPct val="115000"/>
              </a:lnSpc>
              <a:spcBef>
                <a:spcPts val="1600"/>
              </a:spcBef>
              <a:spcAft>
                <a:spcPts val="0"/>
              </a:spcAft>
              <a:buClr>
                <a:srgbClr val="1C304A"/>
              </a:buClr>
              <a:buSzPts val="1200"/>
              <a:buFont typeface="Helvetica Neue"/>
              <a:buChar char="●"/>
              <a:defRPr sz="1200">
                <a:solidFill>
                  <a:srgbClr val="1C304A"/>
                </a:solidFill>
                <a:latin typeface="Helvetica Neue"/>
                <a:ea typeface="Helvetica Neue"/>
                <a:cs typeface="Helvetica Neue"/>
                <a:sym typeface="Helvetica Neue"/>
              </a:defRPr>
            </a:lvl4pPr>
            <a:lvl5pPr indent="-292100" lvl="4" marL="2286000" rtl="0">
              <a:lnSpc>
                <a:spcPct val="115000"/>
              </a:lnSpc>
              <a:spcBef>
                <a:spcPts val="1600"/>
              </a:spcBef>
              <a:spcAft>
                <a:spcPts val="0"/>
              </a:spcAft>
              <a:buClr>
                <a:srgbClr val="1C304A"/>
              </a:buClr>
              <a:buSzPts val="1000"/>
              <a:buFont typeface="Helvetica Neue"/>
              <a:buChar char="○"/>
              <a:defRPr sz="1000">
                <a:solidFill>
                  <a:srgbClr val="1C304A"/>
                </a:solidFill>
                <a:latin typeface="Helvetica Neue"/>
                <a:ea typeface="Helvetica Neue"/>
                <a:cs typeface="Helvetica Neue"/>
                <a:sym typeface="Helvetica Neue"/>
              </a:defRPr>
            </a:lvl5pPr>
            <a:lvl6pPr indent="-279400" lvl="5" marL="2743200" rtl="0">
              <a:lnSpc>
                <a:spcPct val="115000"/>
              </a:lnSpc>
              <a:spcBef>
                <a:spcPts val="1600"/>
              </a:spcBef>
              <a:spcAft>
                <a:spcPts val="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6pPr>
            <a:lvl7pPr indent="-279400" lvl="6" marL="3200400" rtl="0">
              <a:lnSpc>
                <a:spcPct val="115000"/>
              </a:lnSpc>
              <a:spcBef>
                <a:spcPts val="1600"/>
              </a:spcBef>
              <a:spcAft>
                <a:spcPts val="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7pPr>
            <a:lvl8pPr indent="-279400" lvl="7" marL="3657600" rtl="0">
              <a:lnSpc>
                <a:spcPct val="115000"/>
              </a:lnSpc>
              <a:spcBef>
                <a:spcPts val="1600"/>
              </a:spcBef>
              <a:spcAft>
                <a:spcPts val="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8pPr>
            <a:lvl9pPr indent="-279400" lvl="8" marL="4114800" rtl="0">
              <a:lnSpc>
                <a:spcPct val="115000"/>
              </a:lnSpc>
              <a:spcBef>
                <a:spcPts val="1600"/>
              </a:spcBef>
              <a:spcAft>
                <a:spcPts val="1600"/>
              </a:spcAft>
              <a:buClr>
                <a:srgbClr val="1C304A"/>
              </a:buClr>
              <a:buSzPts val="800"/>
              <a:buFont typeface="Helvetica Neue"/>
              <a:buChar char="■"/>
              <a:defRPr sz="800">
                <a:solidFill>
                  <a:srgbClr val="1C304A"/>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171" name="Shape 171"/>
        <p:cNvGrpSpPr/>
        <p:nvPr/>
      </p:nvGrpSpPr>
      <p:grpSpPr>
        <a:xfrm>
          <a:off x="0" y="0"/>
          <a:ext cx="0" cy="0"/>
          <a:chOff x="0" y="0"/>
          <a:chExt cx="0" cy="0"/>
        </a:xfrm>
      </p:grpSpPr>
      <p:sp>
        <p:nvSpPr>
          <p:cNvPr id="172" name="Google Shape;17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1C304A"/>
              </a:buClr>
              <a:buSzPts val="2600"/>
              <a:buFont typeface="Helvetica Neue"/>
              <a:buNone/>
              <a:defRPr b="1" i="0" sz="2600" u="none" cap="none" strike="noStrike">
                <a:solidFill>
                  <a:srgbClr val="1C304A"/>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1C304A"/>
              </a:buClr>
              <a:buSzPts val="2800"/>
              <a:buFont typeface="Helvetica Neue"/>
              <a:buNone/>
              <a:defRPr b="1" i="0" sz="2800" u="none" cap="none" strike="noStrike">
                <a:solidFill>
                  <a:srgbClr val="1C304A"/>
                </a:solidFill>
                <a:latin typeface="Helvetica Neue"/>
                <a:ea typeface="Helvetica Neue"/>
                <a:cs typeface="Helvetica Neue"/>
                <a:sym typeface="Helvetica Neue"/>
              </a:defRPr>
            </a:lvl9pPr>
          </a:lstStyle>
          <a:p/>
        </p:txBody>
      </p:sp>
      <p:sp>
        <p:nvSpPr>
          <p:cNvPr id="173" name="Google Shape;173;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1C304A"/>
              </a:buClr>
              <a:buSzPts val="1800"/>
              <a:buFont typeface="Helvetica Neue"/>
              <a:buChar char="●"/>
              <a:defRPr b="0" i="0" sz="1800" u="none" cap="none" strike="noStrike">
                <a:solidFill>
                  <a:srgbClr val="1C304A"/>
                </a:solidFill>
                <a:latin typeface="Helvetica Neue"/>
                <a:ea typeface="Helvetica Neue"/>
                <a:cs typeface="Helvetica Neue"/>
                <a:sym typeface="Helvetica Neue"/>
              </a:defRPr>
            </a:lvl1pPr>
            <a:lvl2pPr indent="-317500" lvl="1" marL="914400" marR="0" rtl="0" algn="l">
              <a:lnSpc>
                <a:spcPct val="115000"/>
              </a:lnSpc>
              <a:spcBef>
                <a:spcPts val="1600"/>
              </a:spcBef>
              <a:spcAft>
                <a:spcPts val="0"/>
              </a:spcAft>
              <a:buClr>
                <a:srgbClr val="1C304A"/>
              </a:buClr>
              <a:buSzPts val="1400"/>
              <a:buFont typeface="Helvetica Neue"/>
              <a:buChar char="○"/>
              <a:defRPr b="0" i="0" sz="1400" u="none" cap="none" strike="noStrike">
                <a:solidFill>
                  <a:srgbClr val="1C304A"/>
                </a:solidFill>
                <a:latin typeface="Helvetica Neue"/>
                <a:ea typeface="Helvetica Neue"/>
                <a:cs typeface="Helvetica Neue"/>
                <a:sym typeface="Helvetica Neue"/>
              </a:defRPr>
            </a:lvl2pPr>
            <a:lvl3pPr indent="-317500" lvl="2" marL="1371600" marR="0" rtl="0" algn="l">
              <a:lnSpc>
                <a:spcPct val="115000"/>
              </a:lnSpc>
              <a:spcBef>
                <a:spcPts val="1600"/>
              </a:spcBef>
              <a:spcAft>
                <a:spcPts val="0"/>
              </a:spcAft>
              <a:buClr>
                <a:srgbClr val="1C304A"/>
              </a:buClr>
              <a:buSzPts val="1400"/>
              <a:buFont typeface="Helvetica Neue"/>
              <a:buChar char="■"/>
              <a:defRPr b="0" i="0" sz="1400" u="none" cap="none" strike="noStrike">
                <a:solidFill>
                  <a:srgbClr val="1C304A"/>
                </a:solidFill>
                <a:latin typeface="Helvetica Neue"/>
                <a:ea typeface="Helvetica Neue"/>
                <a:cs typeface="Helvetica Neue"/>
                <a:sym typeface="Helvetica Neue"/>
              </a:defRPr>
            </a:lvl3pPr>
            <a:lvl4pPr indent="-304800" lvl="3" marL="1828800" marR="0" rtl="0" algn="l">
              <a:lnSpc>
                <a:spcPct val="115000"/>
              </a:lnSpc>
              <a:spcBef>
                <a:spcPts val="1600"/>
              </a:spcBef>
              <a:spcAft>
                <a:spcPts val="0"/>
              </a:spcAft>
              <a:buClr>
                <a:srgbClr val="1C304A"/>
              </a:buClr>
              <a:buSzPts val="1200"/>
              <a:buFont typeface="Helvetica Neue"/>
              <a:buChar char="●"/>
              <a:defRPr b="0" i="0" sz="1200" u="none" cap="none" strike="noStrike">
                <a:solidFill>
                  <a:srgbClr val="1C304A"/>
                </a:solidFill>
                <a:latin typeface="Helvetica Neue"/>
                <a:ea typeface="Helvetica Neue"/>
                <a:cs typeface="Helvetica Neue"/>
                <a:sym typeface="Helvetica Neue"/>
              </a:defRPr>
            </a:lvl4pPr>
            <a:lvl5pPr indent="-292100" lvl="4" marL="2286000" marR="0" rtl="0" algn="l">
              <a:lnSpc>
                <a:spcPct val="115000"/>
              </a:lnSpc>
              <a:spcBef>
                <a:spcPts val="1600"/>
              </a:spcBef>
              <a:spcAft>
                <a:spcPts val="0"/>
              </a:spcAft>
              <a:buClr>
                <a:srgbClr val="1C304A"/>
              </a:buClr>
              <a:buSzPts val="1000"/>
              <a:buFont typeface="Helvetica Neue"/>
              <a:buChar char="○"/>
              <a:defRPr b="0" i="0" sz="1000" u="none" cap="none" strike="noStrike">
                <a:solidFill>
                  <a:srgbClr val="1C304A"/>
                </a:solidFill>
                <a:latin typeface="Helvetica Neue"/>
                <a:ea typeface="Helvetica Neue"/>
                <a:cs typeface="Helvetica Neue"/>
                <a:sym typeface="Helvetica Neue"/>
              </a:defRPr>
            </a:lvl5pPr>
            <a:lvl6pPr indent="-279400" lvl="5" marL="2743200" marR="0" rtl="0" algn="l">
              <a:lnSpc>
                <a:spcPct val="115000"/>
              </a:lnSpc>
              <a:spcBef>
                <a:spcPts val="1600"/>
              </a:spcBef>
              <a:spcAft>
                <a:spcPts val="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6pPr>
            <a:lvl7pPr indent="-279400" lvl="6" marL="3200400" marR="0" rtl="0" algn="l">
              <a:lnSpc>
                <a:spcPct val="115000"/>
              </a:lnSpc>
              <a:spcBef>
                <a:spcPts val="1600"/>
              </a:spcBef>
              <a:spcAft>
                <a:spcPts val="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7pPr>
            <a:lvl8pPr indent="-279400" lvl="7" marL="3657600" marR="0" rtl="0" algn="l">
              <a:lnSpc>
                <a:spcPct val="115000"/>
              </a:lnSpc>
              <a:spcBef>
                <a:spcPts val="1600"/>
              </a:spcBef>
              <a:spcAft>
                <a:spcPts val="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8pPr>
            <a:lvl9pPr indent="-279400" lvl="8" marL="4114800" marR="0" rtl="0" algn="l">
              <a:lnSpc>
                <a:spcPct val="115000"/>
              </a:lnSpc>
              <a:spcBef>
                <a:spcPts val="1600"/>
              </a:spcBef>
              <a:spcAft>
                <a:spcPts val="1600"/>
              </a:spcAft>
              <a:buClr>
                <a:srgbClr val="1C304A"/>
              </a:buClr>
              <a:buSzPts val="800"/>
              <a:buFont typeface="Helvetica Neue"/>
              <a:buChar char="■"/>
              <a:defRPr b="0" i="0" sz="800" u="none" cap="none" strike="noStrike">
                <a:solidFill>
                  <a:srgbClr val="1C304A"/>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332" name="Shape 332"/>
        <p:cNvGrpSpPr/>
        <p:nvPr/>
      </p:nvGrpSpPr>
      <p:grpSpPr>
        <a:xfrm>
          <a:off x="0" y="0"/>
          <a:ext cx="0" cy="0"/>
          <a:chOff x="0" y="0"/>
          <a:chExt cx="0" cy="0"/>
        </a:xfrm>
      </p:grpSpPr>
      <p:sp>
        <p:nvSpPr>
          <p:cNvPr id="333" name="Google Shape;333;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Helvetica Neue"/>
              <a:buNone/>
              <a:defRPr sz="2600">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34" name="Google Shape;334;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SzPts val="1800"/>
              <a:buFont typeface="Helvetica Neue"/>
              <a:buChar char="●"/>
              <a:defRPr sz="1800">
                <a:latin typeface="Helvetica Neue"/>
                <a:ea typeface="Helvetica Neue"/>
                <a:cs typeface="Helvetica Neue"/>
                <a:sym typeface="Helvetica Neue"/>
              </a:defRPr>
            </a:lvl1pPr>
            <a:lvl2pPr indent="-317500" lvl="1" marL="9144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2pPr>
            <a:lvl3pPr indent="-317500" lvl="2" marL="1371600" rtl="0">
              <a:lnSpc>
                <a:spcPct val="115000"/>
              </a:lnSpc>
              <a:spcBef>
                <a:spcPts val="1600"/>
              </a:spcBef>
              <a:spcAft>
                <a:spcPts val="0"/>
              </a:spcAft>
              <a:buSzPts val="1400"/>
              <a:buFont typeface="Helvetica Neue"/>
              <a:buChar char="■"/>
              <a:defRPr>
                <a:latin typeface="Helvetica Neue"/>
                <a:ea typeface="Helvetica Neue"/>
                <a:cs typeface="Helvetica Neue"/>
                <a:sym typeface="Helvetica Neue"/>
              </a:defRPr>
            </a:lvl3pPr>
            <a:lvl4pPr indent="-304800" lvl="3" marL="1828800" rtl="0">
              <a:lnSpc>
                <a:spcPct val="115000"/>
              </a:lnSpc>
              <a:spcBef>
                <a:spcPts val="1600"/>
              </a:spcBef>
              <a:spcAft>
                <a:spcPts val="0"/>
              </a:spcAft>
              <a:buSzPts val="1200"/>
              <a:buFont typeface="Helvetica Neue"/>
              <a:buChar char="●"/>
              <a:defRPr sz="1200">
                <a:latin typeface="Helvetica Neue"/>
                <a:ea typeface="Helvetica Neue"/>
                <a:cs typeface="Helvetica Neue"/>
                <a:sym typeface="Helvetica Neue"/>
              </a:defRPr>
            </a:lvl4pPr>
            <a:lvl5pPr indent="-292100" lvl="4" marL="2286000" rtl="0">
              <a:lnSpc>
                <a:spcPct val="115000"/>
              </a:lnSpc>
              <a:spcBef>
                <a:spcPts val="1600"/>
              </a:spcBef>
              <a:spcAft>
                <a:spcPts val="0"/>
              </a:spcAft>
              <a:buSzPts val="1000"/>
              <a:buFont typeface="Helvetica Neue"/>
              <a:buChar char="○"/>
              <a:defRPr sz="1000">
                <a:latin typeface="Helvetica Neue"/>
                <a:ea typeface="Helvetica Neue"/>
                <a:cs typeface="Helvetica Neue"/>
                <a:sym typeface="Helvetica Neue"/>
              </a:defRPr>
            </a:lvl5pPr>
            <a:lvl6pPr indent="-279400" lvl="5" marL="27432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6pPr>
            <a:lvl7pPr indent="-279400" lvl="6" marL="32004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7pPr>
            <a:lvl8pPr indent="-279400" lvl="7" marL="3657600" rtl="0">
              <a:lnSpc>
                <a:spcPct val="115000"/>
              </a:lnSpc>
              <a:spcBef>
                <a:spcPts val="1600"/>
              </a:spcBef>
              <a:spcAft>
                <a:spcPts val="0"/>
              </a:spcAft>
              <a:buSzPts val="800"/>
              <a:buFont typeface="Helvetica Neue"/>
              <a:buChar char="○"/>
              <a:defRPr sz="800">
                <a:latin typeface="Helvetica Neue"/>
                <a:ea typeface="Helvetica Neue"/>
                <a:cs typeface="Helvetica Neue"/>
                <a:sym typeface="Helvetica Neue"/>
              </a:defRPr>
            </a:lvl8pPr>
            <a:lvl9pPr indent="-279400" lvl="8" marL="4114800" rtl="0">
              <a:lnSpc>
                <a:spcPct val="115000"/>
              </a:lnSpc>
              <a:spcBef>
                <a:spcPts val="1600"/>
              </a:spcBef>
              <a:spcAft>
                <a:spcPts val="1600"/>
              </a:spcAft>
              <a:buSzPts val="800"/>
              <a:buFont typeface="Helvetica Neue"/>
              <a:buChar char="■"/>
              <a:defRPr sz="800">
                <a:latin typeface="Helvetica Neue"/>
                <a:ea typeface="Helvetica Neue"/>
                <a:cs typeface="Helvetica Neue"/>
                <a:sym typeface="Helvetica Neue"/>
              </a:defRPr>
            </a:lvl9pPr>
          </a:lstStyle>
          <a:p/>
        </p:txBody>
      </p:sp>
      <p:sp>
        <p:nvSpPr>
          <p:cNvPr id="335" name="Google Shape;33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Helvetica Neue"/>
                <a:ea typeface="Helvetica Neue"/>
                <a:cs typeface="Helvetica Neue"/>
                <a:sym typeface="Helvetica Neue"/>
              </a:defRPr>
            </a:lvl1pPr>
            <a:lvl2pPr lvl="1" rtl="0" algn="r">
              <a:buNone/>
              <a:defRPr sz="1000">
                <a:solidFill>
                  <a:schemeClr val="dk2"/>
                </a:solidFill>
                <a:latin typeface="Helvetica Neue"/>
                <a:ea typeface="Helvetica Neue"/>
                <a:cs typeface="Helvetica Neue"/>
                <a:sym typeface="Helvetica Neue"/>
              </a:defRPr>
            </a:lvl2pPr>
            <a:lvl3pPr lvl="2" rtl="0" algn="r">
              <a:buNone/>
              <a:defRPr sz="1000">
                <a:solidFill>
                  <a:schemeClr val="dk2"/>
                </a:solidFill>
                <a:latin typeface="Helvetica Neue"/>
                <a:ea typeface="Helvetica Neue"/>
                <a:cs typeface="Helvetica Neue"/>
                <a:sym typeface="Helvetica Neue"/>
              </a:defRPr>
            </a:lvl3pPr>
            <a:lvl4pPr lvl="3" rtl="0" algn="r">
              <a:buNone/>
              <a:defRPr sz="1000">
                <a:solidFill>
                  <a:schemeClr val="dk2"/>
                </a:solidFill>
                <a:latin typeface="Helvetica Neue"/>
                <a:ea typeface="Helvetica Neue"/>
                <a:cs typeface="Helvetica Neue"/>
                <a:sym typeface="Helvetica Neue"/>
              </a:defRPr>
            </a:lvl4pPr>
            <a:lvl5pPr lvl="4" rtl="0" algn="r">
              <a:buNone/>
              <a:defRPr sz="1000">
                <a:solidFill>
                  <a:schemeClr val="dk2"/>
                </a:solidFill>
                <a:latin typeface="Helvetica Neue"/>
                <a:ea typeface="Helvetica Neue"/>
                <a:cs typeface="Helvetica Neue"/>
                <a:sym typeface="Helvetica Neue"/>
              </a:defRPr>
            </a:lvl5pPr>
            <a:lvl6pPr lvl="5" rtl="0" algn="r">
              <a:buNone/>
              <a:defRPr sz="1000">
                <a:solidFill>
                  <a:schemeClr val="dk2"/>
                </a:solidFill>
                <a:latin typeface="Helvetica Neue"/>
                <a:ea typeface="Helvetica Neue"/>
                <a:cs typeface="Helvetica Neue"/>
                <a:sym typeface="Helvetica Neue"/>
              </a:defRPr>
            </a:lvl6pPr>
            <a:lvl7pPr lvl="6" rtl="0" algn="r">
              <a:buNone/>
              <a:defRPr sz="1000">
                <a:solidFill>
                  <a:schemeClr val="dk2"/>
                </a:solidFill>
                <a:latin typeface="Helvetica Neue"/>
                <a:ea typeface="Helvetica Neue"/>
                <a:cs typeface="Helvetica Neue"/>
                <a:sym typeface="Helvetica Neue"/>
              </a:defRPr>
            </a:lvl7pPr>
            <a:lvl8pPr lvl="7" rtl="0" algn="r">
              <a:buNone/>
              <a:defRPr sz="1000">
                <a:solidFill>
                  <a:schemeClr val="dk2"/>
                </a:solidFill>
                <a:latin typeface="Helvetica Neue"/>
                <a:ea typeface="Helvetica Neue"/>
                <a:cs typeface="Helvetica Neue"/>
                <a:sym typeface="Helvetica Neue"/>
              </a:defRPr>
            </a:lvl8pPr>
            <a:lvl9pPr lvl="8" rtl="0" algn="r">
              <a:buNone/>
              <a:defRPr sz="1000">
                <a:solidFill>
                  <a:schemeClr val="dk2"/>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8.png"/><Relationship Id="rId4" Type="http://schemas.openxmlformats.org/officeDocument/2006/relationships/image" Target="../media/image1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2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6.xml"/><Relationship Id="rId3" Type="http://schemas.openxmlformats.org/officeDocument/2006/relationships/hyperlink" Target="mailto:18F@gsa.go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73"/>
          <p:cNvSpPr txBox="1"/>
          <p:nvPr>
            <p:ph type="ctrTitle"/>
          </p:nvPr>
        </p:nvSpPr>
        <p:spPr>
          <a:xfrm>
            <a:off x="841250" y="384048"/>
            <a:ext cx="7499400" cy="1651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000"/>
              <a:buNone/>
            </a:pPr>
            <a:r>
              <a:rPr lang="en"/>
              <a:t>Quality Assurance Surveillance Plans</a:t>
            </a:r>
            <a:endParaRPr sz="5000">
              <a:solidFill>
                <a:srgbClr val="00CFFF"/>
              </a:solidFill>
            </a:endParaRPr>
          </a:p>
          <a:p>
            <a:pPr indent="0" lvl="0" marL="0" rtl="0" algn="l">
              <a:lnSpc>
                <a:spcPct val="100000"/>
              </a:lnSpc>
              <a:spcBef>
                <a:spcPts val="0"/>
              </a:spcBef>
              <a:spcAft>
                <a:spcPts val="0"/>
              </a:spcAft>
              <a:buSzPts val="5000"/>
              <a:buNone/>
            </a:pPr>
            <a:r>
              <a:rPr lang="en">
                <a:solidFill>
                  <a:srgbClr val="FFFFFF"/>
                </a:solidFill>
              </a:rPr>
              <a:t>MESC 2019</a:t>
            </a:r>
            <a:endParaRPr sz="5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2" name="Shape 592"/>
        <p:cNvGrpSpPr/>
        <p:nvPr/>
      </p:nvGrpSpPr>
      <p:grpSpPr>
        <a:xfrm>
          <a:off x="0" y="0"/>
          <a:ext cx="0" cy="0"/>
          <a:chOff x="0" y="0"/>
          <a:chExt cx="0" cy="0"/>
        </a:xfrm>
      </p:grpSpPr>
      <p:sp>
        <p:nvSpPr>
          <p:cNvPr id="593" name="Google Shape;593;p82"/>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t/>
            </a:r>
            <a:endParaRPr/>
          </a:p>
        </p:txBody>
      </p:sp>
      <p:sp>
        <p:nvSpPr>
          <p:cNvPr id="594" name="Google Shape;594;p82"/>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Which of these gives you more confidence?</a:t>
            </a:r>
            <a:endParaRPr/>
          </a:p>
        </p:txBody>
      </p:sp>
      <p:graphicFrame>
        <p:nvGraphicFramePr>
          <p:cNvPr id="595" name="Google Shape;595;p82"/>
          <p:cNvGraphicFramePr/>
          <p:nvPr/>
        </p:nvGraphicFramePr>
        <p:xfrm>
          <a:off x="572625" y="1258610"/>
          <a:ext cx="3000000" cy="3000000"/>
        </p:xfrm>
        <a:graphic>
          <a:graphicData uri="http://schemas.openxmlformats.org/drawingml/2006/table">
            <a:tbl>
              <a:tblPr>
                <a:noFill/>
                <a:tableStyleId>{5749168D-5959-48C4-AF7B-F2C47EED532B}</a:tableStyleId>
              </a:tblPr>
              <a:tblGrid>
                <a:gridCol w="382850"/>
                <a:gridCol w="3013725"/>
              </a:tblGrid>
              <a:tr h="376950">
                <a:tc>
                  <a:txBody>
                    <a:bodyPr/>
                    <a:lstStyle/>
                    <a:p>
                      <a:pPr indent="0" lvl="0" marL="0" rtl="0" algn="ctr">
                        <a:spcBef>
                          <a:spcPts val="0"/>
                        </a:spcBef>
                        <a:spcAft>
                          <a:spcPts val="0"/>
                        </a:spcAft>
                        <a:buNone/>
                      </a:pPr>
                      <a:r>
                        <a:rPr lang="en" sz="1200">
                          <a:solidFill>
                            <a:srgbClr val="6AA84F"/>
                          </a:solidFill>
                        </a:rPr>
                        <a:t>✔</a:t>
                      </a:r>
                      <a:endParaRPr sz="1200">
                        <a:solidFill>
                          <a:srgbClr val="6AA84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Governance Quality Management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FF0000"/>
                          </a:solidFill>
                        </a:rPr>
                        <a:t>x</a:t>
                      </a:r>
                      <a:endParaRPr sz="1200">
                        <a:solidFill>
                          <a:srgbClr val="FF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Integration and Architecture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Communication Management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Risk and Issues Management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Change and Configuration Management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FF0000"/>
                          </a:solidFill>
                        </a:rPr>
                        <a:t>x</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Post-Implementation Review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Performance Reporting Summary</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Training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FF0000"/>
                          </a:solidFill>
                        </a:rPr>
                        <a:t>x</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Disaster Recovery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Business Continuity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596" name="Google Shape;596;p82"/>
          <p:cNvGraphicFramePr/>
          <p:nvPr/>
        </p:nvGraphicFramePr>
        <p:xfrm>
          <a:off x="4785575" y="1258610"/>
          <a:ext cx="3000000" cy="3000000"/>
        </p:xfrm>
        <a:graphic>
          <a:graphicData uri="http://schemas.openxmlformats.org/drawingml/2006/table">
            <a:tbl>
              <a:tblPr>
                <a:noFill/>
                <a:tableStyleId>{5749168D-5959-48C4-AF7B-F2C47EED532B}</a:tableStyleId>
              </a:tblPr>
              <a:tblGrid>
                <a:gridCol w="382850"/>
                <a:gridCol w="3013725"/>
              </a:tblGrid>
              <a:tr h="376950">
                <a:tc>
                  <a:txBody>
                    <a:bodyPr/>
                    <a:lstStyle/>
                    <a:p>
                      <a:pPr indent="0" lvl="0" marL="0" rtl="0" algn="ctr">
                        <a:spcBef>
                          <a:spcPts val="0"/>
                        </a:spcBef>
                        <a:spcAft>
                          <a:spcPts val="0"/>
                        </a:spcAft>
                        <a:buNone/>
                      </a:pPr>
                      <a:r>
                        <a:rPr lang="en" sz="1200">
                          <a:solidFill>
                            <a:srgbClr val="6AA84F"/>
                          </a:solidFill>
                        </a:rPr>
                        <a:t>✔</a:t>
                      </a:r>
                      <a:endParaRPr sz="1200">
                        <a:solidFill>
                          <a:srgbClr val="6AA84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App passes functional tests</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Clr>
                          <a:schemeClr val="dk1"/>
                        </a:buClr>
                        <a:buSzPts val="1100"/>
                        <a:buFont typeface="Arial"/>
                        <a:buNone/>
                      </a:pPr>
                      <a:r>
                        <a:rPr lang="en" sz="1200">
                          <a:solidFill>
                            <a:srgbClr val="6AA84F"/>
                          </a:solidFill>
                        </a:rPr>
                        <a:t>✔</a:t>
                      </a:r>
                      <a:endParaRPr sz="1200">
                        <a:solidFill>
                          <a:srgbClr val="FF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App code is high-quality</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App is accessible to users with different levels of ability</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FF0000"/>
                          </a:solidFill>
                        </a:rPr>
                        <a:t>x</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App is free of known vulnerabilities</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App is deployed where people can use it</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597" name="Google Shape;597;p82"/>
          <p:cNvCxnSpPr/>
          <p:nvPr/>
        </p:nvCxnSpPr>
        <p:spPr>
          <a:xfrm>
            <a:off x="4572000" y="1915650"/>
            <a:ext cx="0" cy="1312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83"/>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t/>
            </a:r>
            <a:endParaRPr/>
          </a:p>
        </p:txBody>
      </p:sp>
      <p:sp>
        <p:nvSpPr>
          <p:cNvPr id="603" name="Google Shape;603;p83"/>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And you can really get that from automated tools</a:t>
            </a:r>
            <a:endParaRPr/>
          </a:p>
        </p:txBody>
      </p:sp>
      <p:pic>
        <p:nvPicPr>
          <p:cNvPr id="604" name="Google Shape;604;p83"/>
          <p:cNvPicPr preferRelativeResize="0"/>
          <p:nvPr/>
        </p:nvPicPr>
        <p:blipFill>
          <a:blip r:embed="rId3">
            <a:alphaModFix/>
          </a:blip>
          <a:stretch>
            <a:fillRect/>
          </a:stretch>
        </p:blipFill>
        <p:spPr>
          <a:xfrm>
            <a:off x="2357225" y="1525200"/>
            <a:ext cx="4438650" cy="2600325"/>
          </a:xfrm>
          <a:prstGeom prst="rect">
            <a:avLst/>
          </a:prstGeom>
          <a:noFill/>
          <a:ln>
            <a:noFill/>
          </a:ln>
        </p:spPr>
      </p:pic>
      <p:pic>
        <p:nvPicPr>
          <p:cNvPr id="605" name="Google Shape;605;p83"/>
          <p:cNvPicPr preferRelativeResize="0"/>
          <p:nvPr/>
        </p:nvPicPr>
        <p:blipFill>
          <a:blip r:embed="rId4">
            <a:alphaModFix/>
          </a:blip>
          <a:stretch>
            <a:fillRect/>
          </a:stretch>
        </p:blipFill>
        <p:spPr>
          <a:xfrm>
            <a:off x="2357225" y="4217199"/>
            <a:ext cx="981075" cy="276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Google Shape;610;p84"/>
          <p:cNvSpPr txBox="1"/>
          <p:nvPr>
            <p:ph idx="1" type="body"/>
          </p:nvPr>
        </p:nvSpPr>
        <p:spPr>
          <a:xfrm>
            <a:off x="841250" y="1709925"/>
            <a:ext cx="24792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Refers to automated tests</a:t>
            </a:r>
            <a:endParaRPr sz="1800"/>
          </a:p>
          <a:p>
            <a:pPr indent="-342900" lvl="0" marL="457200" rtl="0" algn="l">
              <a:spcBef>
                <a:spcPts val="1000"/>
              </a:spcBef>
              <a:spcAft>
                <a:spcPts val="0"/>
              </a:spcAft>
              <a:buSzPts val="1800"/>
              <a:buChar char="●"/>
            </a:pPr>
            <a:r>
              <a:rPr lang="en" sz="1800"/>
              <a:t>The computer runs the tests automatically</a:t>
            </a:r>
            <a:endParaRPr sz="1800"/>
          </a:p>
          <a:p>
            <a:pPr indent="-342900" lvl="0" marL="457200" rtl="0" algn="l">
              <a:spcBef>
                <a:spcPts val="1000"/>
              </a:spcBef>
              <a:spcAft>
                <a:spcPts val="1000"/>
              </a:spcAft>
              <a:buSzPts val="1800"/>
              <a:buChar char="●"/>
            </a:pPr>
            <a:r>
              <a:rPr lang="en" sz="1800"/>
              <a:t>Why does it matter?</a:t>
            </a:r>
            <a:endParaRPr sz="1800"/>
          </a:p>
        </p:txBody>
      </p:sp>
      <p:sp>
        <p:nvSpPr>
          <p:cNvPr id="611" name="Google Shape;611;p84"/>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sp>
        <p:nvSpPr>
          <p:cNvPr id="612" name="Google Shape;612;p84"/>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Tested code</a:t>
            </a:r>
            <a:endParaRPr/>
          </a:p>
        </p:txBody>
      </p:sp>
      <p:pic>
        <p:nvPicPr>
          <p:cNvPr id="613" name="Google Shape;613;p84"/>
          <p:cNvPicPr preferRelativeResize="0"/>
          <p:nvPr/>
        </p:nvPicPr>
        <p:blipFill>
          <a:blip r:embed="rId3">
            <a:alphaModFix/>
          </a:blip>
          <a:stretch>
            <a:fillRect/>
          </a:stretch>
        </p:blipFill>
        <p:spPr>
          <a:xfrm>
            <a:off x="3320538" y="704100"/>
            <a:ext cx="5610225" cy="4076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7" name="Shape 617"/>
        <p:cNvGrpSpPr/>
        <p:nvPr/>
      </p:nvGrpSpPr>
      <p:grpSpPr>
        <a:xfrm>
          <a:off x="0" y="0"/>
          <a:ext cx="0" cy="0"/>
          <a:chOff x="0" y="0"/>
          <a:chExt cx="0" cy="0"/>
        </a:xfrm>
      </p:grpSpPr>
      <p:sp>
        <p:nvSpPr>
          <p:cNvPr id="618" name="Google Shape;618;p85"/>
          <p:cNvSpPr txBox="1"/>
          <p:nvPr>
            <p:ph idx="1" type="body"/>
          </p:nvPr>
        </p:nvSpPr>
        <p:spPr>
          <a:xfrm>
            <a:off x="841250" y="1709925"/>
            <a:ext cx="73866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Confidence that the app works as intended</a:t>
            </a:r>
            <a:endParaRPr sz="1800"/>
          </a:p>
          <a:p>
            <a:pPr indent="-342900" lvl="0" marL="457200" rtl="0" algn="l">
              <a:spcBef>
                <a:spcPts val="1000"/>
              </a:spcBef>
              <a:spcAft>
                <a:spcPts val="0"/>
              </a:spcAft>
              <a:buSzPts val="1800"/>
              <a:buChar char="●"/>
            </a:pPr>
            <a:r>
              <a:rPr lang="en" sz="1800"/>
              <a:t>Helps guarantee that it will keep working correctly in the future</a:t>
            </a:r>
            <a:endParaRPr sz="1800"/>
          </a:p>
          <a:p>
            <a:pPr indent="-342900" lvl="0" marL="457200" rtl="0" algn="l">
              <a:spcBef>
                <a:spcPts val="1000"/>
              </a:spcBef>
              <a:spcAft>
                <a:spcPts val="1000"/>
              </a:spcAft>
              <a:buSzPts val="1800"/>
              <a:buChar char="●"/>
            </a:pPr>
            <a:r>
              <a:rPr lang="en" sz="1800"/>
              <a:t>“Test coverage” is the percentage of code that is tested - require something reasonable, like 80-90%, for more confidence</a:t>
            </a:r>
            <a:endParaRPr sz="1800"/>
          </a:p>
        </p:txBody>
      </p:sp>
      <p:sp>
        <p:nvSpPr>
          <p:cNvPr id="619" name="Google Shape;619;p85"/>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sp>
        <p:nvSpPr>
          <p:cNvPr id="620" name="Google Shape;620;p85"/>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Tested code</a:t>
            </a:r>
            <a:endParaRPr/>
          </a:p>
          <a:p>
            <a:pPr indent="0" lvl="0" marL="0" rtl="0" algn="l">
              <a:spcBef>
                <a:spcPts val="0"/>
              </a:spcBef>
              <a:spcAft>
                <a:spcPts val="0"/>
              </a:spcAft>
              <a:buClr>
                <a:srgbClr val="046B99"/>
              </a:buClr>
              <a:buSzPts val="2600"/>
              <a:buFont typeface="Helvetica Neue"/>
              <a:buNone/>
            </a:pPr>
            <a:r>
              <a:rPr lang="en"/>
              <a:t>Why does it matter?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4" name="Shape 624"/>
        <p:cNvGrpSpPr/>
        <p:nvPr/>
      </p:nvGrpSpPr>
      <p:grpSpPr>
        <a:xfrm>
          <a:off x="0" y="0"/>
          <a:ext cx="0" cy="0"/>
          <a:chOff x="0" y="0"/>
          <a:chExt cx="0" cy="0"/>
        </a:xfrm>
      </p:grpSpPr>
      <p:sp>
        <p:nvSpPr>
          <p:cNvPr id="625" name="Google Shape;625;p86"/>
          <p:cNvSpPr txBox="1"/>
          <p:nvPr>
            <p:ph idx="1" type="body"/>
          </p:nvPr>
        </p:nvSpPr>
        <p:spPr>
          <a:xfrm>
            <a:off x="841250" y="1709925"/>
            <a:ext cx="24792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How the code itself is written</a:t>
            </a:r>
            <a:endParaRPr sz="1800"/>
          </a:p>
          <a:p>
            <a:pPr indent="-342900" lvl="0" marL="457200" rtl="0" algn="l">
              <a:spcBef>
                <a:spcPts val="1000"/>
              </a:spcBef>
              <a:spcAft>
                <a:spcPts val="0"/>
              </a:spcAft>
              <a:buSzPts val="1800"/>
              <a:buChar char="●"/>
            </a:pPr>
            <a:r>
              <a:rPr lang="en" sz="1800"/>
              <a:t>It’s like grammar for software code</a:t>
            </a:r>
            <a:endParaRPr sz="1800"/>
          </a:p>
          <a:p>
            <a:pPr indent="-342900" lvl="0" marL="457200" rtl="0" algn="l">
              <a:spcBef>
                <a:spcPts val="1000"/>
              </a:spcBef>
              <a:spcAft>
                <a:spcPts val="1000"/>
              </a:spcAft>
              <a:buSzPts val="1800"/>
              <a:buChar char="●"/>
            </a:pPr>
            <a:r>
              <a:rPr lang="en" sz="1800"/>
              <a:t>Why does it matter?</a:t>
            </a:r>
            <a:endParaRPr sz="1800"/>
          </a:p>
        </p:txBody>
      </p:sp>
      <p:sp>
        <p:nvSpPr>
          <p:cNvPr id="626" name="Google Shape;626;p86"/>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pic>
        <p:nvPicPr>
          <p:cNvPr id="627" name="Google Shape;627;p86"/>
          <p:cNvPicPr preferRelativeResize="0"/>
          <p:nvPr/>
        </p:nvPicPr>
        <p:blipFill>
          <a:blip r:embed="rId3">
            <a:alphaModFix/>
          </a:blip>
          <a:stretch>
            <a:fillRect/>
          </a:stretch>
        </p:blipFill>
        <p:spPr>
          <a:xfrm>
            <a:off x="3320538" y="851725"/>
            <a:ext cx="5610225" cy="3781425"/>
          </a:xfrm>
          <a:prstGeom prst="rect">
            <a:avLst/>
          </a:prstGeom>
          <a:noFill/>
          <a:ln>
            <a:noFill/>
          </a:ln>
        </p:spPr>
      </p:pic>
      <p:sp>
        <p:nvSpPr>
          <p:cNvPr id="628" name="Google Shape;628;p86"/>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Properly styled </a:t>
            </a:r>
            <a:r>
              <a:rPr lang="en"/>
              <a:t>code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2" name="Shape 632"/>
        <p:cNvGrpSpPr/>
        <p:nvPr/>
      </p:nvGrpSpPr>
      <p:grpSpPr>
        <a:xfrm>
          <a:off x="0" y="0"/>
          <a:ext cx="0" cy="0"/>
          <a:chOff x="0" y="0"/>
          <a:chExt cx="0" cy="0"/>
        </a:xfrm>
      </p:grpSpPr>
      <p:sp>
        <p:nvSpPr>
          <p:cNvPr id="633" name="Google Shape;633;p87"/>
          <p:cNvSpPr txBox="1"/>
          <p:nvPr>
            <p:ph idx="1" type="body"/>
          </p:nvPr>
        </p:nvSpPr>
        <p:spPr>
          <a:xfrm>
            <a:off x="841250" y="1709925"/>
            <a:ext cx="73866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Confidence that the code follows best practices, uses standard patterns, is consistent, etc.</a:t>
            </a:r>
            <a:endParaRPr sz="1800"/>
          </a:p>
          <a:p>
            <a:pPr indent="-342900" lvl="0" marL="457200" rtl="0" algn="l">
              <a:spcBef>
                <a:spcPts val="1000"/>
              </a:spcBef>
              <a:spcAft>
                <a:spcPts val="0"/>
              </a:spcAft>
              <a:buSzPts val="1800"/>
              <a:buChar char="●"/>
            </a:pPr>
            <a:r>
              <a:rPr lang="en" sz="1800"/>
              <a:t>Ensures that other developers can pick up the code quickly and easily, including possibly other vendors </a:t>
            </a:r>
            <a:endParaRPr sz="1800"/>
          </a:p>
          <a:p>
            <a:pPr indent="-342900" lvl="0" marL="457200" rtl="0" algn="l">
              <a:spcBef>
                <a:spcPts val="1000"/>
              </a:spcBef>
              <a:spcAft>
                <a:spcPts val="1000"/>
              </a:spcAft>
              <a:buSzPts val="1800"/>
              <a:buChar char="●"/>
            </a:pPr>
            <a:r>
              <a:rPr lang="en" sz="1800"/>
              <a:t>Can also be tested with automated tools</a:t>
            </a:r>
            <a:endParaRPr sz="1800"/>
          </a:p>
        </p:txBody>
      </p:sp>
      <p:sp>
        <p:nvSpPr>
          <p:cNvPr id="634" name="Google Shape;634;p87"/>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sp>
        <p:nvSpPr>
          <p:cNvPr id="635" name="Google Shape;635;p87"/>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Properly styled code</a:t>
            </a:r>
            <a:endParaRPr/>
          </a:p>
          <a:p>
            <a:pPr indent="0" lvl="0" marL="0" rtl="0" algn="l">
              <a:spcBef>
                <a:spcPts val="0"/>
              </a:spcBef>
              <a:spcAft>
                <a:spcPts val="0"/>
              </a:spcAft>
              <a:buClr>
                <a:srgbClr val="046B99"/>
              </a:buClr>
              <a:buSzPts val="2600"/>
              <a:buFont typeface="Helvetica Neue"/>
              <a:buNone/>
            </a:pPr>
            <a:r>
              <a:rPr lang="en"/>
              <a:t>Why does it matter?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9" name="Shape 639"/>
        <p:cNvGrpSpPr/>
        <p:nvPr/>
      </p:nvGrpSpPr>
      <p:grpSpPr>
        <a:xfrm>
          <a:off x="0" y="0"/>
          <a:ext cx="0" cy="0"/>
          <a:chOff x="0" y="0"/>
          <a:chExt cx="0" cy="0"/>
        </a:xfrm>
      </p:grpSpPr>
      <p:sp>
        <p:nvSpPr>
          <p:cNvPr id="640" name="Google Shape;640;p88"/>
          <p:cNvSpPr txBox="1"/>
          <p:nvPr>
            <p:ph idx="1" type="body"/>
          </p:nvPr>
        </p:nvSpPr>
        <p:spPr>
          <a:xfrm>
            <a:off x="841250" y="1709925"/>
            <a:ext cx="24792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Everyone, including people with disabilities, can use the app</a:t>
            </a:r>
            <a:endParaRPr sz="1800"/>
          </a:p>
          <a:p>
            <a:pPr indent="-342900" lvl="0" marL="457200" rtl="0" algn="l">
              <a:spcBef>
                <a:spcPts val="1000"/>
              </a:spcBef>
              <a:spcAft>
                <a:spcPts val="1000"/>
              </a:spcAft>
              <a:buSzPts val="1800"/>
              <a:buChar char="●"/>
            </a:pPr>
            <a:r>
              <a:rPr lang="en" sz="1800"/>
              <a:t>Why does it matter?</a:t>
            </a:r>
            <a:endParaRPr sz="1800"/>
          </a:p>
        </p:txBody>
      </p:sp>
      <p:sp>
        <p:nvSpPr>
          <p:cNvPr id="641" name="Google Shape;641;p88"/>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sp>
        <p:nvSpPr>
          <p:cNvPr id="642" name="Google Shape;642;p88"/>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Accessible</a:t>
            </a:r>
            <a:endParaRPr/>
          </a:p>
        </p:txBody>
      </p:sp>
      <p:pic>
        <p:nvPicPr>
          <p:cNvPr id="643" name="Google Shape;643;p88"/>
          <p:cNvPicPr preferRelativeResize="0"/>
          <p:nvPr/>
        </p:nvPicPr>
        <p:blipFill>
          <a:blip r:embed="rId3">
            <a:alphaModFix/>
          </a:blip>
          <a:stretch>
            <a:fillRect/>
          </a:stretch>
        </p:blipFill>
        <p:spPr>
          <a:xfrm>
            <a:off x="3376550" y="170688"/>
            <a:ext cx="5498224" cy="514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7" name="Shape 647"/>
        <p:cNvGrpSpPr/>
        <p:nvPr/>
      </p:nvGrpSpPr>
      <p:grpSpPr>
        <a:xfrm>
          <a:off x="0" y="0"/>
          <a:ext cx="0" cy="0"/>
          <a:chOff x="0" y="0"/>
          <a:chExt cx="0" cy="0"/>
        </a:xfrm>
      </p:grpSpPr>
      <p:sp>
        <p:nvSpPr>
          <p:cNvPr id="648" name="Google Shape;648;p89"/>
          <p:cNvSpPr txBox="1"/>
          <p:nvPr>
            <p:ph idx="1" type="body"/>
          </p:nvPr>
        </p:nvSpPr>
        <p:spPr>
          <a:xfrm>
            <a:off x="841250" y="1709925"/>
            <a:ext cx="73866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It’s simply the right thing to do, and practically everyone will experience disability at some time in their life</a:t>
            </a:r>
            <a:endParaRPr sz="1800"/>
          </a:p>
          <a:p>
            <a:pPr indent="-342900" lvl="0" marL="457200" rtl="0" algn="l">
              <a:spcBef>
                <a:spcPts val="1000"/>
              </a:spcBef>
              <a:spcAft>
                <a:spcPts val="0"/>
              </a:spcAft>
              <a:buSzPts val="1800"/>
              <a:buChar char="●"/>
            </a:pPr>
            <a:r>
              <a:rPr lang="en" sz="1800"/>
              <a:t>It’s the law - the Americans with Disabilities Act requires local, state, and federal government services to be accessible to everyone, and that includes websites</a:t>
            </a:r>
            <a:endParaRPr sz="1800"/>
          </a:p>
          <a:p>
            <a:pPr indent="-342900" lvl="0" marL="457200" rtl="0" algn="l">
              <a:spcBef>
                <a:spcPts val="1000"/>
              </a:spcBef>
              <a:spcAft>
                <a:spcPts val="1000"/>
              </a:spcAft>
              <a:buSzPts val="1800"/>
              <a:buChar char="●"/>
            </a:pPr>
            <a:r>
              <a:rPr lang="en" sz="1800"/>
              <a:t>Can be partially tested with automated tools, but also requires manual testing</a:t>
            </a:r>
            <a:endParaRPr sz="1800"/>
          </a:p>
        </p:txBody>
      </p:sp>
      <p:sp>
        <p:nvSpPr>
          <p:cNvPr id="649" name="Google Shape;649;p89"/>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sp>
        <p:nvSpPr>
          <p:cNvPr id="650" name="Google Shape;650;p89"/>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Accessible</a:t>
            </a:r>
            <a:endParaRPr/>
          </a:p>
          <a:p>
            <a:pPr indent="0" lvl="0" marL="0" rtl="0" algn="l">
              <a:spcBef>
                <a:spcPts val="0"/>
              </a:spcBef>
              <a:spcAft>
                <a:spcPts val="0"/>
              </a:spcAft>
              <a:buClr>
                <a:srgbClr val="046B99"/>
              </a:buClr>
              <a:buSzPts val="2600"/>
              <a:buFont typeface="Helvetica Neue"/>
              <a:buNone/>
            </a:pPr>
            <a:r>
              <a:rPr lang="en"/>
              <a:t>Why does it matter?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4" name="Shape 654"/>
        <p:cNvGrpSpPr/>
        <p:nvPr/>
      </p:nvGrpSpPr>
      <p:grpSpPr>
        <a:xfrm>
          <a:off x="0" y="0"/>
          <a:ext cx="0" cy="0"/>
          <a:chOff x="0" y="0"/>
          <a:chExt cx="0" cy="0"/>
        </a:xfrm>
      </p:grpSpPr>
      <p:sp>
        <p:nvSpPr>
          <p:cNvPr id="655" name="Google Shape;655;p90"/>
          <p:cNvSpPr txBox="1"/>
          <p:nvPr>
            <p:ph idx="1" type="body"/>
          </p:nvPr>
        </p:nvSpPr>
        <p:spPr>
          <a:xfrm>
            <a:off x="841250" y="1709925"/>
            <a:ext cx="24792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app is online somewhere real users can use it</a:t>
            </a:r>
            <a:endParaRPr sz="1800"/>
          </a:p>
          <a:p>
            <a:pPr indent="-342900" lvl="0" marL="457200" rtl="0" algn="l">
              <a:spcBef>
                <a:spcPts val="1000"/>
              </a:spcBef>
              <a:spcAft>
                <a:spcPts val="0"/>
              </a:spcAft>
              <a:buSzPts val="1800"/>
              <a:buChar char="●"/>
            </a:pPr>
            <a:r>
              <a:rPr lang="en" sz="1800"/>
              <a:t>Deployment is automated, not a manual process</a:t>
            </a:r>
            <a:endParaRPr sz="1800"/>
          </a:p>
          <a:p>
            <a:pPr indent="-342900" lvl="0" marL="457200" rtl="0" algn="l">
              <a:spcBef>
                <a:spcPts val="1000"/>
              </a:spcBef>
              <a:spcAft>
                <a:spcPts val="1000"/>
              </a:spcAft>
              <a:buSzPts val="1800"/>
              <a:buChar char="●"/>
            </a:pPr>
            <a:r>
              <a:rPr lang="en" sz="1800"/>
              <a:t>Why does it matter?</a:t>
            </a:r>
            <a:endParaRPr sz="1800"/>
          </a:p>
        </p:txBody>
      </p:sp>
      <p:sp>
        <p:nvSpPr>
          <p:cNvPr id="656" name="Google Shape;656;p90"/>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sp>
        <p:nvSpPr>
          <p:cNvPr id="657" name="Google Shape;657;p90"/>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Deployed</a:t>
            </a:r>
            <a:endParaRPr/>
          </a:p>
        </p:txBody>
      </p:sp>
      <p:pic>
        <p:nvPicPr>
          <p:cNvPr id="658" name="Google Shape;658;p90"/>
          <p:cNvPicPr preferRelativeResize="0"/>
          <p:nvPr/>
        </p:nvPicPr>
        <p:blipFill>
          <a:blip r:embed="rId3">
            <a:alphaModFix/>
          </a:blip>
          <a:stretch>
            <a:fillRect/>
          </a:stretch>
        </p:blipFill>
        <p:spPr>
          <a:xfrm>
            <a:off x="3320538" y="990600"/>
            <a:ext cx="5610225" cy="3162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2" name="Shape 662"/>
        <p:cNvGrpSpPr/>
        <p:nvPr/>
      </p:nvGrpSpPr>
      <p:grpSpPr>
        <a:xfrm>
          <a:off x="0" y="0"/>
          <a:ext cx="0" cy="0"/>
          <a:chOff x="0" y="0"/>
          <a:chExt cx="0" cy="0"/>
        </a:xfrm>
      </p:grpSpPr>
      <p:sp>
        <p:nvSpPr>
          <p:cNvPr id="663" name="Google Shape;663;p91"/>
          <p:cNvSpPr txBox="1"/>
          <p:nvPr>
            <p:ph idx="1" type="body"/>
          </p:nvPr>
        </p:nvSpPr>
        <p:spPr>
          <a:xfrm>
            <a:off x="841250" y="1709925"/>
            <a:ext cx="73866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Enables demos, functionality review, and usability research</a:t>
            </a:r>
            <a:endParaRPr sz="1800"/>
          </a:p>
          <a:p>
            <a:pPr indent="-342900" lvl="0" marL="457200" rtl="0" algn="l">
              <a:spcBef>
                <a:spcPts val="1000"/>
              </a:spcBef>
              <a:spcAft>
                <a:spcPts val="0"/>
              </a:spcAft>
              <a:buSzPts val="1800"/>
              <a:buChar char="●"/>
            </a:pPr>
            <a:r>
              <a:rPr lang="en" sz="1800"/>
              <a:t>Automated deployments are repeatable, removing human error from the process and reducing risks of app updates</a:t>
            </a:r>
            <a:endParaRPr sz="1800"/>
          </a:p>
          <a:p>
            <a:pPr indent="-342900" lvl="0" marL="457200" rtl="0" algn="l">
              <a:spcBef>
                <a:spcPts val="1000"/>
              </a:spcBef>
              <a:spcAft>
                <a:spcPts val="1000"/>
              </a:spcAft>
              <a:buSzPts val="1800"/>
              <a:buChar char="●"/>
            </a:pPr>
            <a:r>
              <a:rPr lang="en" sz="1800"/>
              <a:t>Repeatable deployments make it easy to have multiple unique environments - just reconfigure it!</a:t>
            </a:r>
            <a:endParaRPr sz="1800"/>
          </a:p>
        </p:txBody>
      </p:sp>
      <p:sp>
        <p:nvSpPr>
          <p:cNvPr id="664" name="Google Shape;664;p91"/>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sp>
        <p:nvSpPr>
          <p:cNvPr id="665" name="Google Shape;665;p91"/>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Deployed</a:t>
            </a:r>
            <a:endParaRPr/>
          </a:p>
          <a:p>
            <a:pPr indent="0" lvl="0" marL="0" rtl="0" algn="l">
              <a:spcBef>
                <a:spcPts val="0"/>
              </a:spcBef>
              <a:spcAft>
                <a:spcPts val="0"/>
              </a:spcAft>
              <a:buClr>
                <a:srgbClr val="046B99"/>
              </a:buClr>
              <a:buSzPts val="2600"/>
              <a:buFont typeface="Helvetica Neue"/>
              <a:buNone/>
            </a:pPr>
            <a:r>
              <a:rPr lang="en"/>
              <a:t>Why does it matter?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7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74"/>
          <p:cNvSpPr txBox="1"/>
          <p:nvPr/>
        </p:nvSpPr>
        <p:spPr>
          <a:xfrm>
            <a:off x="304400" y="248150"/>
            <a:ext cx="4196100" cy="466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2600">
                <a:solidFill>
                  <a:srgbClr val="1C304A"/>
                </a:solidFill>
                <a:latin typeface="Helvetica Neue"/>
                <a:ea typeface="Helvetica Neue"/>
                <a:cs typeface="Helvetica Neue"/>
                <a:sym typeface="Helvetica Neue"/>
              </a:rPr>
              <a:t>Allows the business to confidently accept the vendor’s work and know what kinds of changes/ fixes to ask for</a:t>
            </a:r>
            <a:endParaRPr sz="2600"/>
          </a:p>
        </p:txBody>
      </p:sp>
      <p:sp>
        <p:nvSpPr>
          <p:cNvPr id="546" name="Google Shape;546;p74"/>
          <p:cNvSpPr txBox="1"/>
          <p:nvPr/>
        </p:nvSpPr>
        <p:spPr>
          <a:xfrm>
            <a:off x="4929100" y="8125"/>
            <a:ext cx="4134000" cy="466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2600">
                <a:solidFill>
                  <a:srgbClr val="1C304A"/>
                </a:solidFill>
                <a:latin typeface="Helvetica Neue"/>
                <a:ea typeface="Helvetica Neue"/>
                <a:cs typeface="Helvetica Neue"/>
                <a:sym typeface="Helvetica Neue"/>
              </a:rPr>
              <a:t>Allows vendors to maintain momentum and know what’s important to the business</a:t>
            </a: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9" name="Shape 669"/>
        <p:cNvGrpSpPr/>
        <p:nvPr/>
      </p:nvGrpSpPr>
      <p:grpSpPr>
        <a:xfrm>
          <a:off x="0" y="0"/>
          <a:ext cx="0" cy="0"/>
          <a:chOff x="0" y="0"/>
          <a:chExt cx="0" cy="0"/>
        </a:xfrm>
      </p:grpSpPr>
      <p:sp>
        <p:nvSpPr>
          <p:cNvPr id="670" name="Google Shape;670;p92"/>
          <p:cNvSpPr txBox="1"/>
          <p:nvPr>
            <p:ph idx="1" type="body"/>
          </p:nvPr>
        </p:nvSpPr>
        <p:spPr>
          <a:xfrm>
            <a:off x="841250" y="1709925"/>
            <a:ext cx="24792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technical details of the app are documented</a:t>
            </a:r>
            <a:endParaRPr sz="1800"/>
          </a:p>
          <a:p>
            <a:pPr indent="-342900" lvl="0" marL="457200" rtl="0" algn="l">
              <a:spcBef>
                <a:spcPts val="1000"/>
              </a:spcBef>
              <a:spcAft>
                <a:spcPts val="0"/>
              </a:spcAft>
              <a:buSzPts val="1800"/>
              <a:buChar char="●"/>
            </a:pPr>
            <a:r>
              <a:rPr lang="en" sz="1800"/>
              <a:t>The code is internally documented</a:t>
            </a:r>
            <a:endParaRPr sz="1800"/>
          </a:p>
          <a:p>
            <a:pPr indent="-342900" lvl="0" marL="457200" rtl="0" algn="l">
              <a:spcBef>
                <a:spcPts val="1000"/>
              </a:spcBef>
              <a:spcAft>
                <a:spcPts val="1000"/>
              </a:spcAft>
              <a:buSzPts val="1800"/>
              <a:buChar char="●"/>
            </a:pPr>
            <a:r>
              <a:rPr lang="en" sz="1800"/>
              <a:t>Why does it matter?</a:t>
            </a:r>
            <a:endParaRPr sz="1800"/>
          </a:p>
        </p:txBody>
      </p:sp>
      <p:sp>
        <p:nvSpPr>
          <p:cNvPr id="671" name="Google Shape;671;p92"/>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sp>
        <p:nvSpPr>
          <p:cNvPr id="672" name="Google Shape;672;p92"/>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Documented</a:t>
            </a:r>
            <a:endParaRPr/>
          </a:p>
        </p:txBody>
      </p:sp>
      <p:pic>
        <p:nvPicPr>
          <p:cNvPr id="673" name="Google Shape;673;p92"/>
          <p:cNvPicPr preferRelativeResize="0"/>
          <p:nvPr/>
        </p:nvPicPr>
        <p:blipFill>
          <a:blip r:embed="rId3">
            <a:alphaModFix/>
          </a:blip>
          <a:stretch>
            <a:fillRect/>
          </a:stretch>
        </p:blipFill>
        <p:spPr>
          <a:xfrm>
            <a:off x="3320538" y="604825"/>
            <a:ext cx="5610225" cy="3933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7" name="Shape 677"/>
        <p:cNvGrpSpPr/>
        <p:nvPr/>
      </p:nvGrpSpPr>
      <p:grpSpPr>
        <a:xfrm>
          <a:off x="0" y="0"/>
          <a:ext cx="0" cy="0"/>
          <a:chOff x="0" y="0"/>
          <a:chExt cx="0" cy="0"/>
        </a:xfrm>
      </p:grpSpPr>
      <p:sp>
        <p:nvSpPr>
          <p:cNvPr id="678" name="Google Shape;678;p93"/>
          <p:cNvSpPr txBox="1"/>
          <p:nvPr>
            <p:ph idx="1" type="body"/>
          </p:nvPr>
        </p:nvSpPr>
        <p:spPr>
          <a:xfrm>
            <a:off x="841250" y="1709925"/>
            <a:ext cx="73866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Having technical details documented helps future developers quickly get an understanding of the “big picture” of the app</a:t>
            </a:r>
            <a:endParaRPr sz="1800"/>
          </a:p>
          <a:p>
            <a:pPr indent="-342900" lvl="0" marL="457200" rtl="0" algn="l">
              <a:spcBef>
                <a:spcPts val="1000"/>
              </a:spcBef>
              <a:spcAft>
                <a:spcPts val="0"/>
              </a:spcAft>
              <a:buSzPts val="1800"/>
              <a:buChar char="●"/>
            </a:pPr>
            <a:r>
              <a:rPr lang="en" sz="1800"/>
              <a:t>Internal documentation helps future developers understand the code so they can make smart decisions when changing it</a:t>
            </a:r>
            <a:endParaRPr sz="1800"/>
          </a:p>
          <a:p>
            <a:pPr indent="-342900" lvl="0" marL="457200" rtl="0" algn="l">
              <a:spcBef>
                <a:spcPts val="1000"/>
              </a:spcBef>
              <a:spcAft>
                <a:spcPts val="1000"/>
              </a:spcAft>
              <a:buSzPts val="1800"/>
              <a:buChar char="●"/>
            </a:pPr>
            <a:r>
              <a:rPr lang="en" sz="1800"/>
              <a:t>Makes it easier for new developers to start working on the code, whether the same vendor, a new vendor, or even in-house talent</a:t>
            </a:r>
            <a:endParaRPr sz="1800"/>
          </a:p>
        </p:txBody>
      </p:sp>
      <p:sp>
        <p:nvSpPr>
          <p:cNvPr id="679" name="Google Shape;679;p93"/>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sp>
        <p:nvSpPr>
          <p:cNvPr id="680" name="Google Shape;680;p93"/>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Documented</a:t>
            </a:r>
            <a:endParaRPr/>
          </a:p>
          <a:p>
            <a:pPr indent="0" lvl="0" marL="0" rtl="0" algn="l">
              <a:spcBef>
                <a:spcPts val="0"/>
              </a:spcBef>
              <a:spcAft>
                <a:spcPts val="0"/>
              </a:spcAft>
              <a:buClr>
                <a:srgbClr val="046B99"/>
              </a:buClr>
              <a:buSzPts val="2600"/>
              <a:buFont typeface="Helvetica Neue"/>
              <a:buNone/>
            </a:pPr>
            <a:r>
              <a:rPr lang="en"/>
              <a:t>Why does it matter?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4" name="Shape 684"/>
        <p:cNvGrpSpPr/>
        <p:nvPr/>
      </p:nvGrpSpPr>
      <p:grpSpPr>
        <a:xfrm>
          <a:off x="0" y="0"/>
          <a:ext cx="0" cy="0"/>
          <a:chOff x="0" y="0"/>
          <a:chExt cx="0" cy="0"/>
        </a:xfrm>
      </p:grpSpPr>
      <p:sp>
        <p:nvSpPr>
          <p:cNvPr id="685" name="Google Shape;685;p94"/>
          <p:cNvSpPr txBox="1"/>
          <p:nvPr>
            <p:ph idx="1" type="body"/>
          </p:nvPr>
        </p:nvSpPr>
        <p:spPr>
          <a:xfrm>
            <a:off x="841250" y="1709925"/>
            <a:ext cx="24792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app doesn’t have any known vulnerabilities</a:t>
            </a:r>
            <a:endParaRPr sz="1800"/>
          </a:p>
          <a:p>
            <a:pPr indent="-342900" lvl="0" marL="457200" rtl="0" algn="l">
              <a:spcBef>
                <a:spcPts val="1000"/>
              </a:spcBef>
              <a:spcAft>
                <a:spcPts val="0"/>
              </a:spcAft>
              <a:buSzPts val="1800"/>
              <a:buChar char="●"/>
            </a:pPr>
            <a:r>
              <a:rPr lang="en" sz="1800"/>
              <a:t>Data is safe and only accessible to authorized people</a:t>
            </a:r>
            <a:endParaRPr sz="1800"/>
          </a:p>
          <a:p>
            <a:pPr indent="-342900" lvl="0" marL="457200" rtl="0" algn="l">
              <a:spcBef>
                <a:spcPts val="1000"/>
              </a:spcBef>
              <a:spcAft>
                <a:spcPts val="1000"/>
              </a:spcAft>
              <a:buSzPts val="1800"/>
              <a:buChar char="●"/>
            </a:pPr>
            <a:r>
              <a:rPr lang="en" sz="1800"/>
              <a:t>Why does it matter?</a:t>
            </a:r>
            <a:endParaRPr sz="1800"/>
          </a:p>
        </p:txBody>
      </p:sp>
      <p:sp>
        <p:nvSpPr>
          <p:cNvPr id="686" name="Google Shape;686;p94"/>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sp>
        <p:nvSpPr>
          <p:cNvPr id="687" name="Google Shape;687;p94"/>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Secure</a:t>
            </a:r>
            <a:endParaRPr/>
          </a:p>
        </p:txBody>
      </p:sp>
      <p:pic>
        <p:nvPicPr>
          <p:cNvPr id="688" name="Google Shape;688;p94"/>
          <p:cNvPicPr preferRelativeResize="0"/>
          <p:nvPr/>
        </p:nvPicPr>
        <p:blipFill>
          <a:blip r:embed="rId3">
            <a:alphaModFix/>
          </a:blip>
          <a:stretch>
            <a:fillRect/>
          </a:stretch>
        </p:blipFill>
        <p:spPr>
          <a:xfrm>
            <a:off x="3320538" y="166675"/>
            <a:ext cx="5610225" cy="4810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2" name="Shape 692"/>
        <p:cNvGrpSpPr/>
        <p:nvPr/>
      </p:nvGrpSpPr>
      <p:grpSpPr>
        <a:xfrm>
          <a:off x="0" y="0"/>
          <a:ext cx="0" cy="0"/>
          <a:chOff x="0" y="0"/>
          <a:chExt cx="0" cy="0"/>
        </a:xfrm>
      </p:grpSpPr>
      <p:sp>
        <p:nvSpPr>
          <p:cNvPr id="693" name="Google Shape;693;p95"/>
          <p:cNvSpPr txBox="1"/>
          <p:nvPr>
            <p:ph idx="1" type="body"/>
          </p:nvPr>
        </p:nvSpPr>
        <p:spPr>
          <a:xfrm>
            <a:off x="841250" y="1709925"/>
            <a:ext cx="73866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Secure apps are more likely to stay available because attackers are less able to make them crash</a:t>
            </a:r>
            <a:endParaRPr sz="1800"/>
          </a:p>
          <a:p>
            <a:pPr indent="-342900" lvl="0" marL="457200" rtl="0" algn="l">
              <a:spcBef>
                <a:spcPts val="1000"/>
              </a:spcBef>
              <a:spcAft>
                <a:spcPts val="0"/>
              </a:spcAft>
              <a:buSzPts val="1800"/>
              <a:buChar char="●"/>
            </a:pPr>
            <a:r>
              <a:rPr lang="en" sz="1800"/>
              <a:t>Your data is more likely to be safe</a:t>
            </a:r>
            <a:endParaRPr sz="1800"/>
          </a:p>
          <a:p>
            <a:pPr indent="-342900" lvl="0" marL="457200" rtl="0" algn="l">
              <a:spcBef>
                <a:spcPts val="1000"/>
              </a:spcBef>
              <a:spcAft>
                <a:spcPts val="0"/>
              </a:spcAft>
              <a:buSzPts val="1800"/>
              <a:buChar char="●"/>
            </a:pPr>
            <a:r>
              <a:rPr lang="en" sz="1800"/>
              <a:t>Your users are also at lower risk of things like identity theft since your data is their information</a:t>
            </a:r>
            <a:endParaRPr sz="1800"/>
          </a:p>
          <a:p>
            <a:pPr indent="-342900" lvl="0" marL="457200" rtl="0" algn="l">
              <a:spcBef>
                <a:spcPts val="1000"/>
              </a:spcBef>
              <a:spcAft>
                <a:spcPts val="1000"/>
              </a:spcAft>
              <a:buSzPts val="1800"/>
              <a:buChar char="●"/>
            </a:pPr>
            <a:r>
              <a:rPr lang="en" sz="1800"/>
              <a:t>Can be tested with automated tools</a:t>
            </a:r>
            <a:endParaRPr sz="1800"/>
          </a:p>
        </p:txBody>
      </p:sp>
      <p:sp>
        <p:nvSpPr>
          <p:cNvPr id="694" name="Google Shape;694;p95"/>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sp>
        <p:nvSpPr>
          <p:cNvPr id="695" name="Google Shape;695;p95"/>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Secure</a:t>
            </a:r>
            <a:endParaRPr/>
          </a:p>
          <a:p>
            <a:pPr indent="0" lvl="0" marL="0" rtl="0" algn="l">
              <a:spcBef>
                <a:spcPts val="0"/>
              </a:spcBef>
              <a:spcAft>
                <a:spcPts val="0"/>
              </a:spcAft>
              <a:buClr>
                <a:srgbClr val="046B99"/>
              </a:buClr>
              <a:buSzPts val="2600"/>
              <a:buFont typeface="Helvetica Neue"/>
              <a:buNone/>
            </a:pPr>
            <a:r>
              <a:rPr lang="en"/>
              <a:t>Why does it matter?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9" name="Shape 699"/>
        <p:cNvGrpSpPr/>
        <p:nvPr/>
      </p:nvGrpSpPr>
      <p:grpSpPr>
        <a:xfrm>
          <a:off x="0" y="0"/>
          <a:ext cx="0" cy="0"/>
          <a:chOff x="0" y="0"/>
          <a:chExt cx="0" cy="0"/>
        </a:xfrm>
      </p:grpSpPr>
      <p:sp>
        <p:nvSpPr>
          <p:cNvPr id="700" name="Google Shape;700;p96"/>
          <p:cNvSpPr txBox="1"/>
          <p:nvPr>
            <p:ph idx="1" type="body"/>
          </p:nvPr>
        </p:nvSpPr>
        <p:spPr>
          <a:xfrm>
            <a:off x="841250" y="1709925"/>
            <a:ext cx="24792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Users and their needs drive app development</a:t>
            </a:r>
            <a:endParaRPr sz="1800"/>
          </a:p>
          <a:p>
            <a:pPr indent="-342900" lvl="0" marL="457200" rtl="0" algn="l">
              <a:spcBef>
                <a:spcPts val="1000"/>
              </a:spcBef>
              <a:spcAft>
                <a:spcPts val="0"/>
              </a:spcAft>
              <a:buSzPts val="1800"/>
              <a:buChar char="●"/>
            </a:pPr>
            <a:r>
              <a:rPr lang="en" sz="1800"/>
              <a:t>Users get to provide feedback regularly</a:t>
            </a:r>
            <a:endParaRPr sz="1800"/>
          </a:p>
          <a:p>
            <a:pPr indent="-342900" lvl="0" marL="457200" rtl="0" algn="l">
              <a:spcBef>
                <a:spcPts val="1000"/>
              </a:spcBef>
              <a:spcAft>
                <a:spcPts val="1000"/>
              </a:spcAft>
              <a:buSzPts val="1800"/>
              <a:buChar char="●"/>
            </a:pPr>
            <a:r>
              <a:rPr lang="en" sz="1800"/>
              <a:t>Why does it matter?</a:t>
            </a:r>
            <a:endParaRPr sz="1800"/>
          </a:p>
        </p:txBody>
      </p:sp>
      <p:sp>
        <p:nvSpPr>
          <p:cNvPr id="701" name="Google Shape;701;p96"/>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sp>
        <p:nvSpPr>
          <p:cNvPr id="702" name="Google Shape;702;p96"/>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User research</a:t>
            </a:r>
            <a:endParaRPr/>
          </a:p>
        </p:txBody>
      </p:sp>
      <p:pic>
        <p:nvPicPr>
          <p:cNvPr id="703" name="Google Shape;703;p96"/>
          <p:cNvPicPr preferRelativeResize="0"/>
          <p:nvPr/>
        </p:nvPicPr>
        <p:blipFill>
          <a:blip r:embed="rId3">
            <a:alphaModFix/>
          </a:blip>
          <a:stretch>
            <a:fillRect/>
          </a:stretch>
        </p:blipFill>
        <p:spPr>
          <a:xfrm>
            <a:off x="3320538" y="419100"/>
            <a:ext cx="5610225" cy="4305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7" name="Shape 707"/>
        <p:cNvGrpSpPr/>
        <p:nvPr/>
      </p:nvGrpSpPr>
      <p:grpSpPr>
        <a:xfrm>
          <a:off x="0" y="0"/>
          <a:ext cx="0" cy="0"/>
          <a:chOff x="0" y="0"/>
          <a:chExt cx="0" cy="0"/>
        </a:xfrm>
      </p:grpSpPr>
      <p:sp>
        <p:nvSpPr>
          <p:cNvPr id="708" name="Google Shape;708;p97"/>
          <p:cNvSpPr txBox="1"/>
          <p:nvPr>
            <p:ph idx="1" type="body"/>
          </p:nvPr>
        </p:nvSpPr>
        <p:spPr>
          <a:xfrm>
            <a:off x="841250" y="1709925"/>
            <a:ext cx="7386600" cy="297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If you don’t know what users need, you can’t really know what to build for them</a:t>
            </a:r>
            <a:endParaRPr sz="1800"/>
          </a:p>
          <a:p>
            <a:pPr indent="-342900" lvl="0" marL="457200" rtl="0" algn="l">
              <a:spcBef>
                <a:spcPts val="1000"/>
              </a:spcBef>
              <a:spcAft>
                <a:spcPts val="0"/>
              </a:spcAft>
              <a:buSzPts val="1800"/>
              <a:buChar char="●"/>
            </a:pPr>
            <a:r>
              <a:rPr lang="en" sz="1800"/>
              <a:t>If users aren’t regularly testing your app, you’re just guessing that you’re building the right thing</a:t>
            </a:r>
            <a:endParaRPr sz="1800"/>
          </a:p>
          <a:p>
            <a:pPr indent="-342900" lvl="0" marL="457200" rtl="0" algn="l">
              <a:spcBef>
                <a:spcPts val="1000"/>
              </a:spcBef>
              <a:spcAft>
                <a:spcPts val="1000"/>
              </a:spcAft>
              <a:buSzPts val="1800"/>
              <a:buChar char="●"/>
            </a:pPr>
            <a:r>
              <a:rPr lang="en" sz="1800"/>
              <a:t>Software built without user research can result in an experience that’s even more difficult or confusing than users’ current solution</a:t>
            </a:r>
            <a:endParaRPr sz="1800"/>
          </a:p>
        </p:txBody>
      </p:sp>
      <p:sp>
        <p:nvSpPr>
          <p:cNvPr id="709" name="Google Shape;709;p97"/>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rPr lang="en"/>
              <a:t>QASP Elements</a:t>
            </a:r>
            <a:endParaRPr/>
          </a:p>
        </p:txBody>
      </p:sp>
      <p:sp>
        <p:nvSpPr>
          <p:cNvPr id="710" name="Google Shape;710;p97"/>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User research</a:t>
            </a:r>
            <a:endParaRPr/>
          </a:p>
          <a:p>
            <a:pPr indent="0" lvl="0" marL="0" rtl="0" algn="l">
              <a:spcBef>
                <a:spcPts val="0"/>
              </a:spcBef>
              <a:spcAft>
                <a:spcPts val="0"/>
              </a:spcAft>
              <a:buClr>
                <a:srgbClr val="046B99"/>
              </a:buClr>
              <a:buSzPts val="2600"/>
              <a:buFont typeface="Helvetica Neue"/>
              <a:buNone/>
            </a:pPr>
            <a:r>
              <a:rPr lang="en"/>
              <a:t>Why does it matter?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4" name="Shape 714"/>
        <p:cNvGrpSpPr/>
        <p:nvPr/>
      </p:nvGrpSpPr>
      <p:grpSpPr>
        <a:xfrm>
          <a:off x="0" y="0"/>
          <a:ext cx="0" cy="0"/>
          <a:chOff x="0" y="0"/>
          <a:chExt cx="0" cy="0"/>
        </a:xfrm>
      </p:grpSpPr>
      <p:sp>
        <p:nvSpPr>
          <p:cNvPr id="715" name="Google Shape;715;p98"/>
          <p:cNvSpPr txBox="1"/>
          <p:nvPr>
            <p:ph type="ctrTitle"/>
          </p:nvPr>
        </p:nvSpPr>
        <p:spPr>
          <a:xfrm>
            <a:off x="841250" y="530352"/>
            <a:ext cx="7488000" cy="2677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Thanks!</a:t>
            </a:r>
            <a:endParaRPr/>
          </a:p>
        </p:txBody>
      </p:sp>
      <p:sp>
        <p:nvSpPr>
          <p:cNvPr id="716" name="Google Shape;716;p98"/>
          <p:cNvSpPr txBox="1"/>
          <p:nvPr>
            <p:ph idx="1" type="body"/>
          </p:nvPr>
        </p:nvSpPr>
        <p:spPr>
          <a:xfrm>
            <a:off x="841248" y="3585136"/>
            <a:ext cx="2258100" cy="133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000"/>
              <a:buNone/>
            </a:pPr>
            <a:r>
              <a:rPr lang="en">
                <a:solidFill>
                  <a:srgbClr val="00CFFF"/>
                </a:solidFill>
              </a:rPr>
              <a:t>Contact</a:t>
            </a:r>
            <a:r>
              <a:rPr lang="en"/>
              <a:t> </a:t>
            </a:r>
            <a:r>
              <a:rPr lang="en">
                <a:solidFill>
                  <a:schemeClr val="hlink"/>
                </a:solidFill>
                <a:uFill>
                  <a:noFill/>
                </a:uFill>
                <a:hlinkClick r:id="rId3"/>
              </a:rPr>
              <a:t>18F@gsa.gov</a:t>
            </a:r>
            <a:endParaRPr/>
          </a:p>
          <a:p>
            <a:pPr indent="0" lvl="0" marL="0" rtl="0" algn="l">
              <a:lnSpc>
                <a:spcPct val="115000"/>
              </a:lnSpc>
              <a:spcBef>
                <a:spcPts val="0"/>
              </a:spcBef>
              <a:spcAft>
                <a:spcPts val="0"/>
              </a:spcAft>
              <a:buSzPts val="1000"/>
              <a:buNone/>
            </a:pPr>
            <a:r>
              <a:rPr lang="en">
                <a:solidFill>
                  <a:srgbClr val="00CFFF"/>
                </a:solidFill>
              </a:rPr>
              <a:t>Follow</a:t>
            </a:r>
            <a:r>
              <a:rPr lang="en"/>
              <a:t> @18F</a:t>
            </a:r>
            <a:endParaRPr/>
          </a:p>
          <a:p>
            <a:pPr indent="0" lvl="0" marL="0" rtl="0" algn="l">
              <a:lnSpc>
                <a:spcPct val="115000"/>
              </a:lnSpc>
              <a:spcBef>
                <a:spcPts val="0"/>
              </a:spcBef>
              <a:spcAft>
                <a:spcPts val="0"/>
              </a:spcAft>
              <a:buSzPts val="1000"/>
              <a:buNone/>
            </a:pPr>
            <a:r>
              <a:rPr lang="en">
                <a:solidFill>
                  <a:srgbClr val="00CFFF"/>
                </a:solidFill>
              </a:rPr>
              <a:t>Work Together</a:t>
            </a:r>
            <a:r>
              <a:rPr lang="en"/>
              <a:t> github.com/18F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75"/>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solidFill>
                  <a:srgbClr val="FFFFFF"/>
                </a:solidFill>
              </a:rPr>
              <a:t>1/ </a:t>
            </a:r>
            <a:r>
              <a:rPr lang="en"/>
              <a:t>How might you really use 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76"/>
          <p:cNvSpPr txBox="1"/>
          <p:nvPr>
            <p:ph idx="1" type="body"/>
          </p:nvPr>
        </p:nvSpPr>
        <p:spPr>
          <a:xfrm>
            <a:off x="1493800" y="1426163"/>
            <a:ext cx="2622900" cy="129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The vendor finishes up a sprint or other body of work and submits </a:t>
            </a:r>
            <a:r>
              <a:rPr lang="en"/>
              <a:t>it</a:t>
            </a:r>
            <a:r>
              <a:rPr lang="en"/>
              <a:t> for review</a:t>
            </a:r>
            <a:endParaRPr/>
          </a:p>
        </p:txBody>
      </p:sp>
      <p:sp>
        <p:nvSpPr>
          <p:cNvPr id="557" name="Google Shape;557;p76"/>
          <p:cNvSpPr txBox="1"/>
          <p:nvPr>
            <p:ph idx="1" type="body"/>
          </p:nvPr>
        </p:nvSpPr>
        <p:spPr>
          <a:xfrm>
            <a:off x="5027300" y="1426163"/>
            <a:ext cx="2622900" cy="129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The government walks through the QASP and verifies that each element is acceptable</a:t>
            </a:r>
            <a:endParaRPr/>
          </a:p>
        </p:txBody>
      </p:sp>
      <p:sp>
        <p:nvSpPr>
          <p:cNvPr id="558" name="Google Shape;558;p76"/>
          <p:cNvSpPr txBox="1"/>
          <p:nvPr>
            <p:ph idx="1" type="body"/>
          </p:nvPr>
        </p:nvSpPr>
        <p:spPr>
          <a:xfrm>
            <a:off x="1493800" y="3040872"/>
            <a:ext cx="2622900" cy="129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The government and vendor discuss any deficiencies and either fix them immediately or establish a plan for fixing them in the future</a:t>
            </a:r>
            <a:endParaRPr/>
          </a:p>
        </p:txBody>
      </p:sp>
      <p:sp>
        <p:nvSpPr>
          <p:cNvPr id="559" name="Google Shape;559;p76"/>
          <p:cNvSpPr txBox="1"/>
          <p:nvPr>
            <p:ph idx="1" type="body"/>
          </p:nvPr>
        </p:nvSpPr>
        <p:spPr>
          <a:xfrm>
            <a:off x="5027300" y="3040872"/>
            <a:ext cx="2622900" cy="129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a:t>The new code is accepted and becomes officially part of the product </a:t>
            </a:r>
            <a:r>
              <a:rPr lang="en"/>
              <a:t>🎉</a:t>
            </a:r>
            <a:endParaRPr/>
          </a:p>
        </p:txBody>
      </p:sp>
      <p:sp>
        <p:nvSpPr>
          <p:cNvPr id="560" name="Google Shape;560;p76"/>
          <p:cNvSpPr/>
          <p:nvPr/>
        </p:nvSpPr>
        <p:spPr>
          <a:xfrm>
            <a:off x="838939" y="384048"/>
            <a:ext cx="7466100" cy="492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sz="2600">
                <a:solidFill>
                  <a:srgbClr val="1C304A"/>
                </a:solidFill>
                <a:latin typeface="Helvetica Neue"/>
                <a:ea typeface="Helvetica Neue"/>
                <a:cs typeface="Helvetica Neue"/>
                <a:sym typeface="Helvetica Neue"/>
              </a:rPr>
              <a:t>Acceptan</a:t>
            </a:r>
            <a:r>
              <a:rPr b="1" lang="en" sz="2600">
                <a:solidFill>
                  <a:srgbClr val="1C304A"/>
                </a:solidFill>
                <a:latin typeface="Helvetica Neue"/>
                <a:ea typeface="Helvetica Neue"/>
                <a:cs typeface="Helvetica Neue"/>
                <a:sym typeface="Helvetica Neue"/>
              </a:rPr>
              <a:t>ce</a:t>
            </a:r>
            <a:endParaRPr b="1" i="0" sz="26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77"/>
          <p:cNvSpPr txBox="1"/>
          <p:nvPr>
            <p:ph type="ctrTitle"/>
          </p:nvPr>
        </p:nvSpPr>
        <p:spPr>
          <a:xfrm>
            <a:off x="712850" y="536207"/>
            <a:ext cx="7386600" cy="373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solidFill>
                  <a:srgbClr val="FFFFFF"/>
                </a:solidFill>
              </a:rPr>
              <a:t>2</a:t>
            </a:r>
            <a:r>
              <a:rPr lang="en">
                <a:solidFill>
                  <a:srgbClr val="FFFFFF"/>
                </a:solidFill>
              </a:rPr>
              <a:t>/ </a:t>
            </a:r>
            <a:r>
              <a:rPr lang="en"/>
              <a:t>Can I really judge software quality?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78"/>
          <p:cNvSpPr txBox="1"/>
          <p:nvPr>
            <p:ph type="ctrTitle"/>
          </p:nvPr>
        </p:nvSpPr>
        <p:spPr>
          <a:xfrm>
            <a:off x="878700" y="705307"/>
            <a:ext cx="7386600" cy="373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6000"/>
              <a:buNone/>
            </a:pPr>
            <a:r>
              <a:rPr lang="en" sz="20000">
                <a:solidFill>
                  <a:srgbClr val="FFFFFF"/>
                </a:solidFill>
              </a:rPr>
              <a:t>YES!</a:t>
            </a:r>
            <a:endParaRPr sz="20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79"/>
          <p:cNvSpPr txBox="1"/>
          <p:nvPr>
            <p:ph type="ctrTitle"/>
          </p:nvPr>
        </p:nvSpPr>
        <p:spPr>
          <a:xfrm>
            <a:off x="838075" y="1216151"/>
            <a:ext cx="7470600" cy="230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600"/>
              <a:buNone/>
            </a:pPr>
            <a:r>
              <a:rPr lang="en"/>
              <a:t>That’s what the QASP is all about: giving you the tools to evaluate software quality and discuss it with your vendor confidently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9" name="Shape 579"/>
        <p:cNvGrpSpPr/>
        <p:nvPr/>
      </p:nvGrpSpPr>
      <p:grpSpPr>
        <a:xfrm>
          <a:off x="0" y="0"/>
          <a:ext cx="0" cy="0"/>
          <a:chOff x="0" y="0"/>
          <a:chExt cx="0" cy="0"/>
        </a:xfrm>
      </p:grpSpPr>
      <p:sp>
        <p:nvSpPr>
          <p:cNvPr id="580" name="Google Shape;580;p80"/>
          <p:cNvSpPr txBox="1"/>
          <p:nvPr>
            <p:ph type="ctrTitle"/>
          </p:nvPr>
        </p:nvSpPr>
        <p:spPr>
          <a:xfrm>
            <a:off x="838075" y="1216151"/>
            <a:ext cx="7470600" cy="230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600"/>
              <a:buNone/>
            </a:pPr>
            <a:r>
              <a:rPr lang="en"/>
              <a:t>The tools we’ll talk about work to ensure the product you’re building works well for your users and you can maintain it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4" name="Shape 584"/>
        <p:cNvGrpSpPr/>
        <p:nvPr/>
      </p:nvGrpSpPr>
      <p:grpSpPr>
        <a:xfrm>
          <a:off x="0" y="0"/>
          <a:ext cx="0" cy="0"/>
          <a:chOff x="0" y="0"/>
          <a:chExt cx="0" cy="0"/>
        </a:xfrm>
      </p:grpSpPr>
      <p:sp>
        <p:nvSpPr>
          <p:cNvPr id="585" name="Google Shape;585;p81"/>
          <p:cNvSpPr txBox="1"/>
          <p:nvPr>
            <p:ph idx="3" type="subTitle"/>
          </p:nvPr>
        </p:nvSpPr>
        <p:spPr>
          <a:xfrm>
            <a:off x="841250" y="387099"/>
            <a:ext cx="74706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800"/>
              <a:buFont typeface="Arial"/>
              <a:buNone/>
            </a:pPr>
            <a:r>
              <a:t/>
            </a:r>
            <a:endParaRPr/>
          </a:p>
        </p:txBody>
      </p:sp>
      <p:sp>
        <p:nvSpPr>
          <p:cNvPr id="586" name="Google Shape;586;p81"/>
          <p:cNvSpPr txBox="1"/>
          <p:nvPr>
            <p:ph type="ctrTitle"/>
          </p:nvPr>
        </p:nvSpPr>
        <p:spPr>
          <a:xfrm>
            <a:off x="841248" y="704099"/>
            <a:ext cx="7425000" cy="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46B99"/>
              </a:buClr>
              <a:buSzPts val="2600"/>
              <a:buFont typeface="Helvetica Neue"/>
              <a:buNone/>
            </a:pPr>
            <a:r>
              <a:rPr lang="en"/>
              <a:t>Which of these gives you more confidence?</a:t>
            </a:r>
            <a:endParaRPr/>
          </a:p>
        </p:txBody>
      </p:sp>
      <p:graphicFrame>
        <p:nvGraphicFramePr>
          <p:cNvPr id="587" name="Google Shape;587;p81"/>
          <p:cNvGraphicFramePr/>
          <p:nvPr/>
        </p:nvGraphicFramePr>
        <p:xfrm>
          <a:off x="572625" y="1258610"/>
          <a:ext cx="3000000" cy="3000000"/>
        </p:xfrm>
        <a:graphic>
          <a:graphicData uri="http://schemas.openxmlformats.org/drawingml/2006/table">
            <a:tbl>
              <a:tblPr>
                <a:noFill/>
                <a:tableStyleId>{5749168D-5959-48C4-AF7B-F2C47EED532B}</a:tableStyleId>
              </a:tblPr>
              <a:tblGrid>
                <a:gridCol w="382850"/>
                <a:gridCol w="3013725"/>
              </a:tblGrid>
              <a:tr h="376950">
                <a:tc>
                  <a:txBody>
                    <a:bodyPr/>
                    <a:lstStyle/>
                    <a:p>
                      <a:pPr indent="0" lvl="0" marL="0" rtl="0" algn="ctr">
                        <a:spcBef>
                          <a:spcPts val="0"/>
                        </a:spcBef>
                        <a:spcAft>
                          <a:spcPts val="0"/>
                        </a:spcAft>
                        <a:buNone/>
                      </a:pPr>
                      <a:r>
                        <a:rPr lang="en" sz="1200">
                          <a:solidFill>
                            <a:srgbClr val="6AA84F"/>
                          </a:solidFill>
                        </a:rPr>
                        <a:t>✔</a:t>
                      </a:r>
                      <a:endParaRPr sz="1200">
                        <a:solidFill>
                          <a:srgbClr val="6AA84F"/>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Governance Quality Management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FF0000"/>
                          </a:solidFill>
                        </a:rPr>
                        <a:t>x</a:t>
                      </a:r>
                      <a:endParaRPr sz="1200">
                        <a:solidFill>
                          <a:srgbClr val="FF0000"/>
                        </a:solidFill>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Integration and Architecture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Communication Management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Risk and Issues Management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Change and Configuration Management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FF0000"/>
                          </a:solidFill>
                        </a:rPr>
                        <a:t>x</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Post-Implementation Review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Performance Reporting Summary</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Training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FF0000"/>
                          </a:solidFill>
                        </a:rPr>
                        <a:t>x</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Disaster Recovery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44225">
                <a:tc>
                  <a:txBody>
                    <a:bodyPr/>
                    <a:lstStyle/>
                    <a:p>
                      <a:pPr indent="0" lvl="0" marL="0" rtl="0" algn="ctr">
                        <a:spcBef>
                          <a:spcPts val="0"/>
                        </a:spcBef>
                        <a:spcAft>
                          <a:spcPts val="0"/>
                        </a:spcAft>
                        <a:buNone/>
                      </a:pPr>
                      <a:r>
                        <a:rPr lang="en" sz="1200">
                          <a:solidFill>
                            <a:srgbClr val="6AA84F"/>
                          </a:solidFill>
                        </a:rPr>
                        <a:t>✔</a:t>
                      </a:r>
                      <a:endParaRPr sz="1200"/>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100"/>
                        <a:t>Business Continuity Plan</a:t>
                      </a:r>
                      <a:endParaRPr sz="11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cxnSp>
        <p:nvCxnSpPr>
          <p:cNvPr id="588" name="Google Shape;588;p81"/>
          <p:cNvCxnSpPr/>
          <p:nvPr/>
        </p:nvCxnSpPr>
        <p:spPr>
          <a:xfrm>
            <a:off x="4572000" y="1915650"/>
            <a:ext cx="0" cy="1312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18F Slide Styl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8F Slide Styl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