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63" r:id="rId2"/>
    <p:sldId id="464" r:id="rId3"/>
    <p:sldId id="465" r:id="rId4"/>
    <p:sldId id="466" r:id="rId5"/>
  </p:sldIdLst>
  <p:sldSz cx="5486400" cy="3657600"/>
  <p:notesSz cx="7010400" cy="9296400"/>
  <p:defaultTextStyle>
    <a:defPPr>
      <a:defRPr lang="en-US"/>
    </a:defPPr>
    <a:lvl1pPr marL="0" algn="l" defTabSz="5223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179" algn="l" defTabSz="5223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358" algn="l" defTabSz="5223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537" algn="l" defTabSz="5223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716" algn="l" defTabSz="5223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5895" algn="l" defTabSz="5223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074" algn="l" defTabSz="5223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251" algn="l" defTabSz="5223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433" algn="l" defTabSz="5223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pos="17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ystal C. Hall" initials="CCH" lastIdx="28" clrIdx="0">
    <p:extLst/>
  </p:cmAuthor>
  <p:cmAuthor id="2" name="AmiraEChoueiki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>
        <p:scale>
          <a:sx n="100" d="100"/>
          <a:sy n="100" d="100"/>
        </p:scale>
        <p:origin x="-3432" y="-1236"/>
      </p:cViewPr>
      <p:guideLst>
        <p:guide orient="horz" pos="1728"/>
        <p:guide orient="horz" pos="576"/>
        <p:guide pos="288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8B9A4E-CAA2-41C2-8CCA-347734C5613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E4AAF8-C8AC-4247-BB5A-2A40DC0C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0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D6C5-F54E-43DC-889B-049E6BCC20A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292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3C02D-0882-4D31-BA44-DF4568EA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4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7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36230"/>
            <a:ext cx="46634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072640"/>
            <a:ext cx="3840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5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F3C6-58F1-4E2F-894A-34E811397C7D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582497"/>
            <a:ext cx="335280" cy="173540"/>
          </a:xfrm>
          <a:prstGeom prst="rect">
            <a:avLst/>
          </a:prstGeom>
        </p:spPr>
        <p:txBody>
          <a:bodyPr lIns="91426" tIns="45714" rIns="91426" bIns="45714"/>
          <a:lstStyle/>
          <a:p>
            <a:fld id="{8A66FBCF-8101-49AF-A679-9B24C7A268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D0A-4017-41D2-8525-F873F7D3ADE9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582497"/>
            <a:ext cx="335280" cy="173540"/>
          </a:xfrm>
          <a:prstGeom prst="rect">
            <a:avLst/>
          </a:prstGeom>
        </p:spPr>
        <p:txBody>
          <a:bodyPr lIns="91426" tIns="45714" rIns="91426" bIns="45714"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46478"/>
            <a:ext cx="123444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46478"/>
            <a:ext cx="361188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A2EB-657B-4255-85E8-9F6BF543E776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582497"/>
            <a:ext cx="335280" cy="173540"/>
          </a:xfrm>
          <a:prstGeom prst="rect">
            <a:avLst/>
          </a:prstGeom>
        </p:spPr>
        <p:txBody>
          <a:bodyPr lIns="91426" tIns="45714" rIns="91426" bIns="45714"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0B31-2D88-48FE-82FB-2951AB76277E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582497"/>
            <a:ext cx="335280" cy="173540"/>
          </a:xfrm>
          <a:prstGeom prst="rect">
            <a:avLst/>
          </a:prstGeom>
        </p:spPr>
        <p:txBody>
          <a:bodyPr lIns="91426" tIns="45714" rIns="91426" bIns="45714"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350347"/>
            <a:ext cx="4663440" cy="72644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550247"/>
            <a:ext cx="4663440" cy="80010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17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35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53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71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589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0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25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4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A42D-7781-4BBB-B0C4-026DD1532EE7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582497"/>
            <a:ext cx="335280" cy="173540"/>
          </a:xfrm>
          <a:prstGeom prst="rect">
            <a:avLst/>
          </a:prstGeom>
        </p:spPr>
        <p:txBody>
          <a:bodyPr lIns="91426" tIns="45714" rIns="91426" bIns="45714"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853445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853445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2815-CBFB-41D4-A421-F44FB1172E09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600" y="582497"/>
            <a:ext cx="335280" cy="173540"/>
          </a:xfrm>
          <a:prstGeom prst="rect">
            <a:avLst/>
          </a:prstGeom>
        </p:spPr>
        <p:txBody>
          <a:bodyPr lIns="91426" tIns="45714" rIns="91426" bIns="45714"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2" y="818727"/>
            <a:ext cx="2424113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179" indent="0">
              <a:buNone/>
              <a:defRPr sz="1100" b="1"/>
            </a:lvl2pPr>
            <a:lvl3pPr marL="522358" indent="0">
              <a:buNone/>
              <a:defRPr sz="1000" b="1"/>
            </a:lvl3pPr>
            <a:lvl4pPr marL="783537" indent="0">
              <a:buNone/>
              <a:defRPr sz="900" b="1"/>
            </a:lvl4pPr>
            <a:lvl5pPr marL="1044716" indent="0">
              <a:buNone/>
              <a:defRPr sz="900" b="1"/>
            </a:lvl5pPr>
            <a:lvl6pPr marL="1305895" indent="0">
              <a:buNone/>
              <a:defRPr sz="900" b="1"/>
            </a:lvl6pPr>
            <a:lvl7pPr marL="1567074" indent="0">
              <a:buNone/>
              <a:defRPr sz="900" b="1"/>
            </a:lvl7pPr>
            <a:lvl8pPr marL="1828251" indent="0">
              <a:buNone/>
              <a:defRPr sz="900" b="1"/>
            </a:lvl8pPr>
            <a:lvl9pPr marL="208943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2" y="1159933"/>
            <a:ext cx="2424113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20" y="818727"/>
            <a:ext cx="2425065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179" indent="0">
              <a:buNone/>
              <a:defRPr sz="1100" b="1"/>
            </a:lvl2pPr>
            <a:lvl3pPr marL="522358" indent="0">
              <a:buNone/>
              <a:defRPr sz="1000" b="1"/>
            </a:lvl3pPr>
            <a:lvl4pPr marL="783537" indent="0">
              <a:buNone/>
              <a:defRPr sz="900" b="1"/>
            </a:lvl4pPr>
            <a:lvl5pPr marL="1044716" indent="0">
              <a:buNone/>
              <a:defRPr sz="900" b="1"/>
            </a:lvl5pPr>
            <a:lvl6pPr marL="1305895" indent="0">
              <a:buNone/>
              <a:defRPr sz="900" b="1"/>
            </a:lvl6pPr>
            <a:lvl7pPr marL="1567074" indent="0">
              <a:buNone/>
              <a:defRPr sz="900" b="1"/>
            </a:lvl7pPr>
            <a:lvl8pPr marL="1828251" indent="0">
              <a:buNone/>
              <a:defRPr sz="900" b="1"/>
            </a:lvl8pPr>
            <a:lvl9pPr marL="208943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20" y="1159933"/>
            <a:ext cx="2425065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A118-832F-4FCB-95CD-6942F9EED04A}" type="datetime1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28600" y="582497"/>
            <a:ext cx="335280" cy="173540"/>
          </a:xfrm>
          <a:prstGeom prst="rect">
            <a:avLst/>
          </a:prstGeom>
        </p:spPr>
        <p:txBody>
          <a:bodyPr lIns="91426" tIns="45714" rIns="91426" bIns="45714"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F7CC-0F86-4433-8237-07A6AE0120D6}" type="datetime1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8600" y="582497"/>
            <a:ext cx="335280" cy="173540"/>
          </a:xfrm>
          <a:prstGeom prst="rect">
            <a:avLst/>
          </a:prstGeom>
        </p:spPr>
        <p:txBody>
          <a:bodyPr lIns="91426" tIns="45714" rIns="91426" bIns="45714"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2AF-166F-43B7-98BE-0D237775CEDE}" type="datetime1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582497"/>
            <a:ext cx="335280" cy="173540"/>
          </a:xfrm>
          <a:prstGeom prst="rect">
            <a:avLst/>
          </a:prstGeom>
        </p:spPr>
        <p:txBody>
          <a:bodyPr lIns="91426" tIns="45714" rIns="91426" bIns="45714"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45627"/>
            <a:ext cx="1804988" cy="6197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45627"/>
            <a:ext cx="3067050" cy="31216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765387"/>
            <a:ext cx="1804988" cy="2501900"/>
          </a:xfrm>
        </p:spPr>
        <p:txBody>
          <a:bodyPr/>
          <a:lstStyle>
            <a:lvl1pPr marL="0" indent="0">
              <a:buNone/>
              <a:defRPr sz="800"/>
            </a:lvl1pPr>
            <a:lvl2pPr marL="261179" indent="0">
              <a:buNone/>
              <a:defRPr sz="700"/>
            </a:lvl2pPr>
            <a:lvl3pPr marL="522358" indent="0">
              <a:buNone/>
              <a:defRPr sz="600"/>
            </a:lvl3pPr>
            <a:lvl4pPr marL="783537" indent="0">
              <a:buNone/>
              <a:defRPr sz="500"/>
            </a:lvl4pPr>
            <a:lvl5pPr marL="1044716" indent="0">
              <a:buNone/>
              <a:defRPr sz="500"/>
            </a:lvl5pPr>
            <a:lvl6pPr marL="1305895" indent="0">
              <a:buNone/>
              <a:defRPr sz="500"/>
            </a:lvl6pPr>
            <a:lvl7pPr marL="1567074" indent="0">
              <a:buNone/>
              <a:defRPr sz="500"/>
            </a:lvl7pPr>
            <a:lvl8pPr marL="1828251" indent="0">
              <a:buNone/>
              <a:defRPr sz="500"/>
            </a:lvl8pPr>
            <a:lvl9pPr marL="208943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CFAF-DBD0-447F-B20E-F81455F66770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600" y="582497"/>
            <a:ext cx="335280" cy="173540"/>
          </a:xfrm>
          <a:prstGeom prst="rect">
            <a:avLst/>
          </a:prstGeom>
        </p:spPr>
        <p:txBody>
          <a:bodyPr lIns="91426" tIns="45714" rIns="91426" bIns="45714"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560320"/>
            <a:ext cx="3291840" cy="3022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326813"/>
            <a:ext cx="3291840" cy="2194560"/>
          </a:xfrm>
        </p:spPr>
        <p:txBody>
          <a:bodyPr/>
          <a:lstStyle>
            <a:lvl1pPr marL="0" indent="0">
              <a:buNone/>
              <a:defRPr sz="1800"/>
            </a:lvl1pPr>
            <a:lvl2pPr marL="261179" indent="0">
              <a:buNone/>
              <a:defRPr sz="1600"/>
            </a:lvl2pPr>
            <a:lvl3pPr marL="522358" indent="0">
              <a:buNone/>
              <a:defRPr sz="1400"/>
            </a:lvl3pPr>
            <a:lvl4pPr marL="783537" indent="0">
              <a:buNone/>
              <a:defRPr sz="1100"/>
            </a:lvl4pPr>
            <a:lvl5pPr marL="1044716" indent="0">
              <a:buNone/>
              <a:defRPr sz="1100"/>
            </a:lvl5pPr>
            <a:lvl6pPr marL="1305895" indent="0">
              <a:buNone/>
              <a:defRPr sz="1100"/>
            </a:lvl6pPr>
            <a:lvl7pPr marL="1567074" indent="0">
              <a:buNone/>
              <a:defRPr sz="1100"/>
            </a:lvl7pPr>
            <a:lvl8pPr marL="1828251" indent="0">
              <a:buNone/>
              <a:defRPr sz="1100"/>
            </a:lvl8pPr>
            <a:lvl9pPr marL="2089433" indent="0">
              <a:buNone/>
              <a:defRPr sz="1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862580"/>
            <a:ext cx="3291840" cy="429260"/>
          </a:xfrm>
        </p:spPr>
        <p:txBody>
          <a:bodyPr/>
          <a:lstStyle>
            <a:lvl1pPr marL="0" indent="0">
              <a:buNone/>
              <a:defRPr sz="800"/>
            </a:lvl1pPr>
            <a:lvl2pPr marL="261179" indent="0">
              <a:buNone/>
              <a:defRPr sz="700"/>
            </a:lvl2pPr>
            <a:lvl3pPr marL="522358" indent="0">
              <a:buNone/>
              <a:defRPr sz="600"/>
            </a:lvl3pPr>
            <a:lvl4pPr marL="783537" indent="0">
              <a:buNone/>
              <a:defRPr sz="500"/>
            </a:lvl4pPr>
            <a:lvl5pPr marL="1044716" indent="0">
              <a:buNone/>
              <a:defRPr sz="500"/>
            </a:lvl5pPr>
            <a:lvl6pPr marL="1305895" indent="0">
              <a:buNone/>
              <a:defRPr sz="500"/>
            </a:lvl6pPr>
            <a:lvl7pPr marL="1567074" indent="0">
              <a:buNone/>
              <a:defRPr sz="500"/>
            </a:lvl7pPr>
            <a:lvl8pPr marL="1828251" indent="0">
              <a:buNone/>
              <a:defRPr sz="500"/>
            </a:lvl8pPr>
            <a:lvl9pPr marL="208943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49A0-B289-485F-9965-4165DD7EEDBA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600" y="582497"/>
            <a:ext cx="335280" cy="173540"/>
          </a:xfrm>
          <a:prstGeom prst="rect">
            <a:avLst/>
          </a:prstGeom>
        </p:spPr>
        <p:txBody>
          <a:bodyPr lIns="91426" tIns="45714" rIns="91426" bIns="45714"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46474"/>
            <a:ext cx="4937760" cy="609600"/>
          </a:xfrm>
          <a:prstGeom prst="rect">
            <a:avLst/>
          </a:prstGeom>
        </p:spPr>
        <p:txBody>
          <a:bodyPr vert="horz" lIns="52236" tIns="26119" rIns="52236" bIns="2611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53445"/>
            <a:ext cx="4937760" cy="2413847"/>
          </a:xfrm>
          <a:prstGeom prst="rect">
            <a:avLst/>
          </a:prstGeom>
        </p:spPr>
        <p:txBody>
          <a:bodyPr vert="horz" lIns="52236" tIns="26119" rIns="52236" bIns="261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390054"/>
            <a:ext cx="1280160" cy="194733"/>
          </a:xfrm>
          <a:prstGeom prst="rect">
            <a:avLst/>
          </a:prstGeom>
        </p:spPr>
        <p:txBody>
          <a:bodyPr vert="horz" lIns="52236" tIns="26119" rIns="52236" bIns="26119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C42D-FE6A-40E7-9AAA-2E0578AEC222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390054"/>
            <a:ext cx="1737360" cy="194733"/>
          </a:xfrm>
          <a:prstGeom prst="rect">
            <a:avLst/>
          </a:prstGeom>
        </p:spPr>
        <p:txBody>
          <a:bodyPr vert="horz" lIns="52236" tIns="26119" rIns="52236" bIns="26119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522358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Merriweather"/>
          <a:ea typeface="+mj-ea"/>
          <a:cs typeface="Merriweather"/>
        </a:defRPr>
      </a:lvl1pPr>
    </p:titleStyle>
    <p:bodyStyle>
      <a:lvl1pPr marL="195883" indent="-195883" algn="l" defTabSz="52235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424417" indent="-163238" algn="l" defTabSz="522358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652950" indent="-130589" algn="l" defTabSz="52235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914125" indent="-130589" algn="l" defTabSz="52235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1175305" indent="-130589" algn="l" defTabSz="52235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1436482" indent="-130589" algn="l" defTabSz="52235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7662" indent="-130589" algn="l" defTabSz="52235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8841" indent="-130589" algn="l" defTabSz="52235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020" indent="-130589" algn="l" defTabSz="52235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35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179" algn="l" defTabSz="52235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358" algn="l" defTabSz="52235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537" algn="l" defTabSz="52235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716" algn="l" defTabSz="52235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5895" algn="l" defTabSz="52235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074" algn="l" defTabSz="52235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251" algn="l" defTabSz="52235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433" algn="l" defTabSz="52235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3373120"/>
            <a:ext cx="5486400" cy="28448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6" tIns="26119" rIns="52236" bIns="26119" rtlCol="0" anchor="ctr"/>
          <a:lstStyle/>
          <a:p>
            <a:pPr algn="r"/>
            <a:r>
              <a:rPr lang="en-US" sz="800" b="1" dirty="0" smtClean="0">
                <a:latin typeface="Merriweather"/>
                <a:cs typeface="Merriweather"/>
              </a:rPr>
              <a:t>Community </a:t>
            </a:r>
            <a:r>
              <a:rPr lang="en-US" sz="800" b="1" dirty="0">
                <a:latin typeface="Merriweather"/>
                <a:cs typeface="Merriweather"/>
              </a:rPr>
              <a:t>Action </a:t>
            </a:r>
            <a:r>
              <a:rPr lang="en-US" sz="800" b="1" dirty="0" smtClean="0">
                <a:latin typeface="Merriweather"/>
                <a:cs typeface="Merriweather"/>
              </a:rPr>
              <a:t>Deck: </a:t>
            </a:r>
            <a:r>
              <a:rPr lang="en-US" sz="800" b="1" i="1" dirty="0" smtClean="0">
                <a:latin typeface="Merriweather"/>
                <a:cs typeface="Merriweather"/>
              </a:rPr>
              <a:t>Locally Created Card</a:t>
            </a:r>
            <a:endParaRPr lang="en-US" sz="800" b="1" i="1" dirty="0">
              <a:latin typeface="Merriweather"/>
              <a:cs typeface="Merriweath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21073" y="1143000"/>
            <a:ext cx="3124200" cy="116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t" anchorCtr="0"/>
          <a:lstStyle/>
          <a:p>
            <a:endParaRPr lang="en-US" sz="1600" dirty="0">
              <a:solidFill>
                <a:srgbClr val="000000"/>
              </a:solidFill>
              <a:latin typeface="Source Sans Pro"/>
              <a:cs typeface="Source Sans Pr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8575" y="412656"/>
            <a:ext cx="819150" cy="175859"/>
          </a:xfrm>
          <a:prstGeom prst="rect">
            <a:avLst/>
          </a:prstGeom>
        </p:spPr>
        <p:txBody>
          <a:bodyPr wrap="square" lIns="52236" tIns="26119" rIns="52236" bIns="26119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Merriweather"/>
                <a:cs typeface="Merriweather"/>
              </a:rPr>
              <a:t>_________</a:t>
            </a:r>
            <a:endParaRPr lang="en-US" sz="800" b="1" dirty="0">
              <a:solidFill>
                <a:srgbClr val="000000"/>
              </a:solidFill>
              <a:latin typeface="Merriweather"/>
              <a:cs typeface="Merriweath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76200"/>
            <a:ext cx="4724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ctr"/>
          <a:lstStyle/>
          <a:p>
            <a:pPr algn="r"/>
            <a:r>
              <a:rPr lang="en-US" sz="1800" b="1" dirty="0" smtClean="0">
                <a:latin typeface="Merriweather"/>
                <a:cs typeface="Merriweather"/>
              </a:rPr>
              <a:t>Action:_______________________</a:t>
            </a:r>
            <a:endParaRPr lang="en-US" sz="1800" b="1" dirty="0">
              <a:latin typeface="Merriweather"/>
              <a:cs typeface="Merriweath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-14036"/>
            <a:ext cx="5486400" cy="9023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6" tIns="26119" rIns="52236" bIns="26119" rtlCol="0" anchor="ctr"/>
          <a:lstStyle/>
          <a:p>
            <a:pPr algn="r"/>
            <a:endParaRPr lang="en-US" sz="800" b="1" dirty="0">
              <a:latin typeface="Merriweather"/>
              <a:cs typeface="Merriweath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1219200"/>
            <a:ext cx="5181600" cy="113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t" anchorCtr="0"/>
          <a:lstStyle/>
          <a:p>
            <a:r>
              <a:rPr lang="en-US" sz="1800" dirty="0" smtClean="0">
                <a:solidFill>
                  <a:srgbClr val="000000"/>
                </a:solidFill>
                <a:latin typeface="Source Sans Pro"/>
                <a:cs typeface="Source Sans Pro"/>
              </a:rPr>
              <a:t>Description: ____________________________________________________________________________________________________________________________________</a:t>
            </a:r>
            <a:endParaRPr lang="en-US" sz="1800" dirty="0">
              <a:solidFill>
                <a:srgbClr val="000000"/>
              </a:solidFill>
              <a:latin typeface="Source Sans Pro"/>
              <a:cs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0447"/>
            <a:ext cx="262887" cy="2622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446"/>
            <a:ext cx="262887" cy="2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91840" y="533400"/>
            <a:ext cx="2194560" cy="2839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22" tIns="26120" rIns="104483" bIns="26120" rtlCol="0" anchor="t" anchorCtr="0"/>
          <a:lstStyle/>
          <a:p>
            <a:endParaRPr lang="en-US" sz="1200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Source Sans Pro"/>
                <a:cs typeface="Source Sans Pro"/>
              </a:rPr>
              <a:t>Community Example</a:t>
            </a:r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i="1" dirty="0" smtClean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i="1" dirty="0">
                <a:solidFill>
                  <a:srgbClr val="000000"/>
                </a:solidFill>
                <a:latin typeface="Source Sans Pro"/>
                <a:cs typeface="Source Sans Pro"/>
              </a:rPr>
              <a:t>	</a:t>
            </a:r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sz="800" dirty="0">
                <a:solidFill>
                  <a:srgbClr val="000000"/>
                </a:solidFill>
                <a:latin typeface="Source Sans Pro"/>
                <a:cs typeface="Source Sans Pro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594360"/>
            <a:ext cx="283464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ctr"/>
          <a:lstStyle/>
          <a:p>
            <a:r>
              <a:rPr lang="en-US" sz="1400" b="1" dirty="0">
                <a:solidFill>
                  <a:schemeClr val="bg2"/>
                </a:solidFill>
                <a:latin typeface="Source Sans Pro"/>
                <a:cs typeface="Source Sans Pro"/>
              </a:rPr>
              <a:t>How can I start?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" y="995680"/>
            <a:ext cx="280416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t" anchorCtr="0"/>
          <a:lstStyle/>
          <a:p>
            <a:r>
              <a:rPr lang="en-US" b="1" dirty="0" smtClean="0">
                <a:solidFill>
                  <a:srgbClr val="000000"/>
                </a:solidFill>
                <a:latin typeface="Source Sans Pro"/>
                <a:cs typeface="Source Sans Pro"/>
              </a:rPr>
              <a:t>1: </a:t>
            </a: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 smtClean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ource Sans Pro"/>
                <a:cs typeface="Source Sans Pro"/>
              </a:rPr>
              <a:t>2:</a:t>
            </a: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 smtClean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ource Sans Pro"/>
                <a:cs typeface="Source Sans Pro"/>
              </a:rPr>
              <a:t>3:</a:t>
            </a: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 smtClean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ource Sans Pro"/>
                <a:cs typeface="Source Sans Pro"/>
              </a:rPr>
              <a:t>4:</a:t>
            </a:r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76200"/>
            <a:ext cx="4724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ctr"/>
          <a:lstStyle/>
          <a:p>
            <a:pPr algn="r"/>
            <a:r>
              <a:rPr lang="en-US" sz="1800" b="1" dirty="0">
                <a:latin typeface="Merriweather"/>
                <a:cs typeface="Merriweather"/>
              </a:rPr>
              <a:t>Action:_______________________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4036"/>
            <a:ext cx="5486400" cy="9023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6" tIns="26119" rIns="52236" bIns="26119" rtlCol="0" anchor="ctr"/>
          <a:lstStyle/>
          <a:p>
            <a:pPr algn="r"/>
            <a:endParaRPr lang="en-US" sz="800" b="1" dirty="0">
              <a:latin typeface="Merriweather"/>
              <a:cs typeface="Merriweath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2743200"/>
            <a:ext cx="2025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i="1" dirty="0" smtClean="0">
                <a:solidFill>
                  <a:srgbClr val="000000"/>
                </a:solidFill>
                <a:latin typeface="Source Sans Pro"/>
                <a:cs typeface="Source Sans Pro"/>
              </a:rPr>
              <a:t>	</a:t>
            </a:r>
            <a:r>
              <a:rPr lang="en-US" sz="800" i="1" dirty="0">
                <a:solidFill>
                  <a:srgbClr val="000000"/>
                </a:solidFill>
                <a:latin typeface="Source Sans Pro"/>
                <a:cs typeface="Source Sans Pro"/>
              </a:rPr>
              <a:t>Report </a:t>
            </a:r>
          </a:p>
          <a:p>
            <a:r>
              <a:rPr lang="en-US" sz="800" dirty="0">
                <a:solidFill>
                  <a:srgbClr val="000000"/>
                </a:solidFill>
                <a:latin typeface="Source Sans Pro"/>
                <a:cs typeface="Source Sans Pro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ource Sans Pro"/>
                <a:cs typeface="Source Sans Pro"/>
              </a:rPr>
              <a:t>_____________</a:t>
            </a:r>
            <a:endParaRPr lang="en-US" sz="800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sz="800" i="1" dirty="0">
                <a:solidFill>
                  <a:srgbClr val="000000"/>
                </a:solidFill>
                <a:latin typeface="Source Sans Pro"/>
                <a:cs typeface="Source Sans Pro"/>
              </a:rPr>
              <a:t>	Implementation Guide </a:t>
            </a:r>
          </a:p>
          <a:p>
            <a:r>
              <a:rPr lang="en-US" sz="800" dirty="0">
                <a:solidFill>
                  <a:srgbClr val="000000"/>
                </a:solidFill>
                <a:latin typeface="Source Sans Pro"/>
                <a:cs typeface="Source Sans Pro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ource Sans Pro"/>
                <a:cs typeface="Source Sans Pro"/>
              </a:rPr>
              <a:t>_____________</a:t>
            </a:r>
            <a:endParaRPr lang="en-US" sz="800" dirty="0">
              <a:solidFill>
                <a:srgbClr val="000000"/>
              </a:solidFill>
              <a:latin typeface="Source Sans Pro"/>
              <a:cs typeface="Source Sans Pr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49155"/>
            <a:ext cx="386129" cy="3783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28575" y="412656"/>
            <a:ext cx="819150" cy="175859"/>
          </a:xfrm>
          <a:prstGeom prst="rect">
            <a:avLst/>
          </a:prstGeom>
        </p:spPr>
        <p:txBody>
          <a:bodyPr wrap="square" lIns="52236" tIns="26119" rIns="52236" bIns="26119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Merriweather"/>
                <a:cs typeface="Merriweather"/>
              </a:rPr>
              <a:t>_________</a:t>
            </a:r>
            <a:endParaRPr lang="en-US" sz="800" b="1" dirty="0">
              <a:solidFill>
                <a:srgbClr val="000000"/>
              </a:solidFill>
              <a:latin typeface="Merriweather"/>
              <a:cs typeface="Merriweather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0447"/>
            <a:ext cx="262887" cy="2622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446"/>
            <a:ext cx="262887" cy="26221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3373120"/>
            <a:ext cx="5486400" cy="28448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6" tIns="26119" rIns="52236" bIns="26119" rtlCol="0" anchor="ctr"/>
          <a:lstStyle/>
          <a:p>
            <a:pPr algn="r"/>
            <a:r>
              <a:rPr lang="en-US" sz="800" b="1" dirty="0" smtClean="0">
                <a:latin typeface="Merriweather"/>
                <a:cs typeface="Merriweather"/>
              </a:rPr>
              <a:t>Community </a:t>
            </a:r>
            <a:r>
              <a:rPr lang="en-US" sz="800" b="1" dirty="0">
                <a:latin typeface="Merriweather"/>
                <a:cs typeface="Merriweather"/>
              </a:rPr>
              <a:t>Action </a:t>
            </a:r>
            <a:r>
              <a:rPr lang="en-US" sz="800" b="1" dirty="0" smtClean="0">
                <a:latin typeface="Merriweather"/>
                <a:cs typeface="Merriweather"/>
              </a:rPr>
              <a:t>Deck: </a:t>
            </a:r>
            <a:r>
              <a:rPr lang="en-US" sz="800" b="1" i="1" dirty="0" smtClean="0">
                <a:latin typeface="Merriweather"/>
                <a:cs typeface="Merriweather"/>
              </a:rPr>
              <a:t>Locally Created Card</a:t>
            </a:r>
            <a:endParaRPr lang="en-US" sz="800" b="1" i="1" dirty="0">
              <a:latin typeface="Merriweather"/>
              <a:cs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2880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373120"/>
            <a:ext cx="5486400" cy="28448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6" tIns="26119" rIns="52236" bIns="26119" rtlCol="0" anchor="ctr"/>
          <a:lstStyle/>
          <a:p>
            <a:pPr algn="r"/>
            <a:r>
              <a:rPr lang="en-US" sz="800" b="1" dirty="0" smtClean="0">
                <a:latin typeface="Merriweather"/>
                <a:cs typeface="Merriweather"/>
              </a:rPr>
              <a:t>Community </a:t>
            </a:r>
            <a:r>
              <a:rPr lang="en-US" sz="800" b="1" dirty="0">
                <a:latin typeface="Merriweather"/>
                <a:cs typeface="Merriweather"/>
              </a:rPr>
              <a:t>Action </a:t>
            </a:r>
            <a:r>
              <a:rPr lang="en-US" sz="800" b="1" dirty="0" smtClean="0">
                <a:latin typeface="Merriweather"/>
                <a:cs typeface="Merriweather"/>
              </a:rPr>
              <a:t>Deck: </a:t>
            </a:r>
            <a:r>
              <a:rPr lang="en-US" sz="800" b="1" i="1" dirty="0" smtClean="0">
                <a:latin typeface="Merriweather"/>
                <a:cs typeface="Merriweather"/>
              </a:rPr>
              <a:t>Locally Created Card</a:t>
            </a:r>
            <a:endParaRPr lang="en-US" sz="800" b="1" i="1" dirty="0">
              <a:latin typeface="Merriweather"/>
              <a:cs typeface="Merriweath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21073" y="1143000"/>
            <a:ext cx="3124200" cy="116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t" anchorCtr="0"/>
          <a:lstStyle/>
          <a:p>
            <a:endParaRPr lang="en-US" sz="1600" dirty="0">
              <a:solidFill>
                <a:srgbClr val="000000"/>
              </a:solidFill>
              <a:latin typeface="Source Sans Pro"/>
              <a:cs typeface="Source Sans Pr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8575" y="412656"/>
            <a:ext cx="819150" cy="175859"/>
          </a:xfrm>
          <a:prstGeom prst="rect">
            <a:avLst/>
          </a:prstGeom>
        </p:spPr>
        <p:txBody>
          <a:bodyPr wrap="square" lIns="52236" tIns="26119" rIns="52236" bIns="26119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Merriweather"/>
                <a:cs typeface="Merriweather"/>
              </a:rPr>
              <a:t>_________</a:t>
            </a:r>
            <a:endParaRPr lang="en-US" sz="800" b="1" dirty="0">
              <a:solidFill>
                <a:srgbClr val="000000"/>
              </a:solidFill>
              <a:latin typeface="Merriweather"/>
              <a:cs typeface="Merriweath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76200"/>
            <a:ext cx="4724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ctr"/>
          <a:lstStyle/>
          <a:p>
            <a:pPr algn="r"/>
            <a:r>
              <a:rPr lang="en-US" sz="1800" b="1" dirty="0" smtClean="0">
                <a:latin typeface="Merriweather"/>
                <a:cs typeface="Merriweather"/>
              </a:rPr>
              <a:t>Action:_______________________</a:t>
            </a:r>
            <a:endParaRPr lang="en-US" sz="1800" b="1" dirty="0">
              <a:latin typeface="Merriweather"/>
              <a:cs typeface="Merriweath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-14036"/>
            <a:ext cx="5486400" cy="9023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6" tIns="26119" rIns="52236" bIns="26119" rtlCol="0" anchor="ctr"/>
          <a:lstStyle/>
          <a:p>
            <a:pPr algn="r"/>
            <a:endParaRPr lang="en-US" sz="800" b="1" dirty="0">
              <a:latin typeface="Merriweather"/>
              <a:cs typeface="Merriweath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1219200"/>
            <a:ext cx="5181600" cy="113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t" anchorCtr="0"/>
          <a:lstStyle/>
          <a:p>
            <a:r>
              <a:rPr lang="en-US" sz="1800" dirty="0" smtClean="0">
                <a:solidFill>
                  <a:srgbClr val="000000"/>
                </a:solidFill>
                <a:latin typeface="Source Sans Pro"/>
                <a:cs typeface="Source Sans Pro"/>
              </a:rPr>
              <a:t>Description: ____________________________________________________________________________________________________________________________________</a:t>
            </a:r>
            <a:endParaRPr lang="en-US" sz="1800" dirty="0">
              <a:solidFill>
                <a:srgbClr val="000000"/>
              </a:solidFill>
              <a:latin typeface="Source Sans Pro"/>
              <a:cs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0447"/>
            <a:ext cx="262887" cy="2622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446"/>
            <a:ext cx="262887" cy="2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91840" y="533400"/>
            <a:ext cx="2194560" cy="2839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22" tIns="26120" rIns="104483" bIns="26120" rtlCol="0" anchor="t" anchorCtr="0"/>
          <a:lstStyle/>
          <a:p>
            <a:endParaRPr lang="en-US" sz="1200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Source Sans Pro"/>
                <a:cs typeface="Source Sans Pro"/>
              </a:rPr>
              <a:t>Community Example</a:t>
            </a:r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i="1" dirty="0" smtClean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i="1" dirty="0">
                <a:solidFill>
                  <a:srgbClr val="000000"/>
                </a:solidFill>
                <a:latin typeface="Source Sans Pro"/>
                <a:cs typeface="Source Sans Pro"/>
              </a:rPr>
              <a:t>	</a:t>
            </a:r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sz="800" dirty="0">
                <a:solidFill>
                  <a:srgbClr val="000000"/>
                </a:solidFill>
                <a:latin typeface="Source Sans Pro"/>
                <a:cs typeface="Source Sans Pro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594360"/>
            <a:ext cx="283464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ctr"/>
          <a:lstStyle/>
          <a:p>
            <a:r>
              <a:rPr lang="en-US" sz="1400" b="1" dirty="0">
                <a:solidFill>
                  <a:schemeClr val="bg2"/>
                </a:solidFill>
                <a:latin typeface="Source Sans Pro"/>
                <a:cs typeface="Source Sans Pro"/>
              </a:rPr>
              <a:t>How can I start?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" y="995680"/>
            <a:ext cx="280416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t" anchorCtr="0"/>
          <a:lstStyle/>
          <a:p>
            <a:r>
              <a:rPr lang="en-US" b="1" dirty="0" smtClean="0">
                <a:solidFill>
                  <a:srgbClr val="000000"/>
                </a:solidFill>
                <a:latin typeface="Source Sans Pro"/>
                <a:cs typeface="Source Sans Pro"/>
              </a:rPr>
              <a:t>1: </a:t>
            </a: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 smtClean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ource Sans Pro"/>
                <a:cs typeface="Source Sans Pro"/>
              </a:rPr>
              <a:t>2:</a:t>
            </a: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 smtClean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ource Sans Pro"/>
                <a:cs typeface="Source Sans Pro"/>
              </a:rPr>
              <a:t>3:</a:t>
            </a: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 smtClean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b="1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ource Sans Pro"/>
                <a:cs typeface="Source Sans Pro"/>
              </a:rPr>
              <a:t>4:</a:t>
            </a:r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endParaRPr lang="en-US" dirty="0">
              <a:solidFill>
                <a:srgbClr val="000000"/>
              </a:solidFill>
              <a:latin typeface="Source Sans Pro"/>
              <a:cs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76200"/>
            <a:ext cx="4724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9" tIns="26120" rIns="52239" bIns="26120" rtlCol="0" anchor="ctr"/>
          <a:lstStyle/>
          <a:p>
            <a:pPr algn="r"/>
            <a:r>
              <a:rPr lang="en-US" sz="1800" b="1" dirty="0">
                <a:latin typeface="Merriweather"/>
                <a:cs typeface="Merriweather"/>
              </a:rPr>
              <a:t>Action:_______________________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4036"/>
            <a:ext cx="5486400" cy="9023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6" tIns="26119" rIns="52236" bIns="26119" rtlCol="0" anchor="ctr"/>
          <a:lstStyle/>
          <a:p>
            <a:pPr algn="r"/>
            <a:endParaRPr lang="en-US" sz="800" b="1" dirty="0">
              <a:latin typeface="Merriweather"/>
              <a:cs typeface="Merriweath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2743200"/>
            <a:ext cx="2025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i="1" dirty="0" smtClean="0">
                <a:solidFill>
                  <a:srgbClr val="000000"/>
                </a:solidFill>
                <a:latin typeface="Source Sans Pro"/>
                <a:cs typeface="Source Sans Pro"/>
              </a:rPr>
              <a:t>	</a:t>
            </a:r>
            <a:r>
              <a:rPr lang="en-US" sz="800" i="1" dirty="0">
                <a:solidFill>
                  <a:srgbClr val="000000"/>
                </a:solidFill>
                <a:latin typeface="Source Sans Pro"/>
                <a:cs typeface="Source Sans Pro"/>
              </a:rPr>
              <a:t>Report </a:t>
            </a:r>
          </a:p>
          <a:p>
            <a:r>
              <a:rPr lang="en-US" sz="800" dirty="0">
                <a:solidFill>
                  <a:srgbClr val="000000"/>
                </a:solidFill>
                <a:latin typeface="Source Sans Pro"/>
                <a:cs typeface="Source Sans Pro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ource Sans Pro"/>
                <a:cs typeface="Source Sans Pro"/>
              </a:rPr>
              <a:t>_____________</a:t>
            </a:r>
            <a:endParaRPr lang="en-US" sz="800" dirty="0">
              <a:solidFill>
                <a:srgbClr val="000000"/>
              </a:solidFill>
              <a:latin typeface="Source Sans Pro"/>
              <a:cs typeface="Source Sans Pro"/>
            </a:endParaRPr>
          </a:p>
          <a:p>
            <a:r>
              <a:rPr lang="en-US" sz="800" i="1" dirty="0">
                <a:solidFill>
                  <a:srgbClr val="000000"/>
                </a:solidFill>
                <a:latin typeface="Source Sans Pro"/>
                <a:cs typeface="Source Sans Pro"/>
              </a:rPr>
              <a:t>	Implementation Guide </a:t>
            </a:r>
          </a:p>
          <a:p>
            <a:r>
              <a:rPr lang="en-US" sz="800" dirty="0">
                <a:solidFill>
                  <a:srgbClr val="000000"/>
                </a:solidFill>
                <a:latin typeface="Source Sans Pro"/>
                <a:cs typeface="Source Sans Pro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ource Sans Pro"/>
                <a:cs typeface="Source Sans Pro"/>
              </a:rPr>
              <a:t>_____________</a:t>
            </a:r>
            <a:endParaRPr lang="en-US" sz="800" dirty="0">
              <a:solidFill>
                <a:srgbClr val="000000"/>
              </a:solidFill>
              <a:latin typeface="Source Sans Pro"/>
              <a:cs typeface="Source Sans Pr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49155"/>
            <a:ext cx="386129" cy="3783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8575" y="412656"/>
            <a:ext cx="819150" cy="175859"/>
          </a:xfrm>
          <a:prstGeom prst="rect">
            <a:avLst/>
          </a:prstGeom>
        </p:spPr>
        <p:txBody>
          <a:bodyPr wrap="square" lIns="52236" tIns="26119" rIns="52236" bIns="26119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Merriweather"/>
                <a:cs typeface="Merriweather"/>
              </a:rPr>
              <a:t>_________</a:t>
            </a:r>
            <a:endParaRPr lang="en-US" sz="800" b="1" dirty="0">
              <a:solidFill>
                <a:srgbClr val="000000"/>
              </a:solidFill>
              <a:latin typeface="Merriweather"/>
              <a:cs typeface="Merriweathe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0447"/>
            <a:ext cx="262887" cy="262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446"/>
            <a:ext cx="262887" cy="2622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373120"/>
            <a:ext cx="5486400" cy="28448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36" tIns="26119" rIns="52236" bIns="26119" rtlCol="0" anchor="ctr"/>
          <a:lstStyle/>
          <a:p>
            <a:pPr algn="r"/>
            <a:r>
              <a:rPr lang="en-US" sz="800" b="1" dirty="0" smtClean="0">
                <a:latin typeface="Merriweather"/>
                <a:cs typeface="Merriweather"/>
              </a:rPr>
              <a:t>Community </a:t>
            </a:r>
            <a:r>
              <a:rPr lang="en-US" sz="800" b="1" dirty="0">
                <a:latin typeface="Merriweather"/>
                <a:cs typeface="Merriweather"/>
              </a:rPr>
              <a:t>Action </a:t>
            </a:r>
            <a:r>
              <a:rPr lang="en-US" sz="800" b="1" dirty="0" smtClean="0">
                <a:latin typeface="Merriweather"/>
                <a:cs typeface="Merriweather"/>
              </a:rPr>
              <a:t>Deck: </a:t>
            </a:r>
            <a:r>
              <a:rPr lang="en-US" sz="800" b="1" i="1" dirty="0" smtClean="0">
                <a:latin typeface="Merriweather"/>
                <a:cs typeface="Merriweather"/>
              </a:rPr>
              <a:t>Locally Created Card</a:t>
            </a:r>
            <a:endParaRPr lang="en-US" sz="800" b="1" i="1" dirty="0">
              <a:latin typeface="Merriweather"/>
              <a:cs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9599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US Web Design Standards">
      <a:dk1>
        <a:srgbClr val="205493"/>
      </a:dk1>
      <a:lt1>
        <a:sysClr val="window" lastClr="FFFFFF"/>
      </a:lt1>
      <a:dk2>
        <a:srgbClr val="0071BC"/>
      </a:dk2>
      <a:lt2>
        <a:srgbClr val="AEB0B5"/>
      </a:lt2>
      <a:accent1>
        <a:srgbClr val="E31C3D"/>
      </a:accent1>
      <a:accent2>
        <a:srgbClr val="981B1E"/>
      </a:accent2>
      <a:accent3>
        <a:srgbClr val="CD2026"/>
      </a:accent3>
      <a:accent4>
        <a:srgbClr val="E59393"/>
      </a:accent4>
      <a:accent5>
        <a:srgbClr val="02BFE7"/>
      </a:accent5>
      <a:accent6>
        <a:srgbClr val="046B99"/>
      </a:accent6>
      <a:hlink>
        <a:srgbClr val="00A6D2"/>
      </a:hlink>
      <a:folHlink>
        <a:srgbClr val="9BDAF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17262</TotalTime>
  <Words>78</Words>
  <Application>Microsoft Office PowerPoint</Application>
  <PresentationFormat>Custom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General Services Administration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AmiraEChoueiki</dc:creator>
  <cp:lastModifiedBy>AmiraEChoueiki</cp:lastModifiedBy>
  <cp:revision>360</cp:revision>
  <cp:lastPrinted>2016-07-21T17:03:02Z</cp:lastPrinted>
  <dcterms:created xsi:type="dcterms:W3CDTF">2016-05-10T18:22:38Z</dcterms:created>
  <dcterms:modified xsi:type="dcterms:W3CDTF">2017-03-09T19:54:34Z</dcterms:modified>
</cp:coreProperties>
</file>