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2">
  <p:sldMasterIdLst>
    <p:sldMasterId id="2147483658" r:id="rId1"/>
  </p:sldMasterIdLst>
  <p:notesMasterIdLst>
    <p:notesMasterId r:id="rId23"/>
  </p:notesMasterIdLst>
  <p:sldIdLst>
    <p:sldId id="298" r:id="rId2"/>
    <p:sldId id="317" r:id="rId3"/>
    <p:sldId id="302" r:id="rId4"/>
    <p:sldId id="318" r:id="rId5"/>
    <p:sldId id="263" r:id="rId6"/>
    <p:sldId id="319" r:id="rId7"/>
    <p:sldId id="307" r:id="rId8"/>
    <p:sldId id="309" r:id="rId9"/>
    <p:sldId id="310" r:id="rId10"/>
    <p:sldId id="311" r:id="rId11"/>
    <p:sldId id="313" r:id="rId12"/>
    <p:sldId id="314" r:id="rId13"/>
    <p:sldId id="315" r:id="rId14"/>
    <p:sldId id="320" r:id="rId15"/>
    <p:sldId id="316" r:id="rId16"/>
    <p:sldId id="321" r:id="rId17"/>
    <p:sldId id="322" r:id="rId18"/>
    <p:sldId id="323" r:id="rId19"/>
    <p:sldId id="324" r:id="rId20"/>
    <p:sldId id="325" r:id="rId21"/>
    <p:sldId id="260" r:id="rId22"/>
  </p:sldIdLst>
  <p:sldSz cx="9144000" cy="5143500" type="screen16x9"/>
  <p:notesSz cx="6858000" cy="9144000"/>
  <p:embeddedFontLst>
    <p:embeddedFont>
      <p:font typeface="Barlow Light" panose="020B0604020202020204" charset="0"/>
      <p:regular r:id="rId24"/>
      <p:bold r:id="rId25"/>
      <p:italic r:id="rId26"/>
      <p:boldItalic r:id="rId27"/>
    </p:embeddedFont>
    <p:embeddedFont>
      <p:font typeface="Raleway Thin" panose="020B0604020202020204" charset="0"/>
      <p:regular r:id="rId28"/>
      <p:bold r:id="rId29"/>
      <p:italic r:id="rId30"/>
      <p:boldItalic r:id="rId31"/>
    </p:embeddedFont>
    <p:embeddedFont>
      <p:font typeface="Raleway" panose="020B0604020202020204" charset="0"/>
      <p:regular r:id="rId32"/>
      <p:bold r:id="rId33"/>
      <p:italic r:id="rId34"/>
      <p:boldItalic r:id="rId35"/>
    </p:embeddedFont>
    <p:embeddedFont>
      <p:font typeface="Barlow" panose="020B0604020202020204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5" autoAdjust="0"/>
    <p:restoredTop sz="94527" autoAdjust="0"/>
  </p:normalViewPr>
  <p:slideViewPr>
    <p:cSldViewPr snapToGrid="0">
      <p:cViewPr varScale="1">
        <p:scale>
          <a:sx n="123" d="100"/>
          <a:sy n="123" d="100"/>
        </p:scale>
        <p:origin x="40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998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825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099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591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1991832"/>
            <a:ext cx="6668829" cy="922546"/>
          </a:xfrm>
        </p:spPr>
        <p:txBody>
          <a:bodyPr/>
          <a:lstStyle/>
          <a:p>
            <a:r>
              <a:rPr lang="en-US" b="1" u="sng" dirty="0" smtClean="0"/>
              <a:t>Mini Desktop Assistant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49" y="2914378"/>
            <a:ext cx="5485071" cy="2040394"/>
          </a:xfrm>
        </p:spPr>
        <p:txBody>
          <a:bodyPr numCol="1"/>
          <a:lstStyle/>
          <a:p>
            <a:r>
              <a:rPr lang="en-US" sz="1400" dirty="0" smtClean="0"/>
              <a:t>A Project Report By:</a:t>
            </a:r>
          </a:p>
          <a:p>
            <a:r>
              <a:rPr lang="en-US" sz="1400" dirty="0" smtClean="0"/>
              <a:t>Priyanshu Khambalkar (206230307068)</a:t>
            </a:r>
          </a:p>
          <a:p>
            <a:r>
              <a:rPr lang="en-US" sz="1400" dirty="0" smtClean="0"/>
              <a:t>Raj Lalwani (206230307161)</a:t>
            </a:r>
          </a:p>
          <a:p>
            <a:r>
              <a:rPr lang="en-US" sz="1400" dirty="0" smtClean="0"/>
              <a:t>Jattin Rathod (206230307001)</a:t>
            </a:r>
          </a:p>
          <a:p>
            <a:r>
              <a:rPr lang="en-US" sz="1400" dirty="0" smtClean="0"/>
              <a:t>Darpan Makwana (206230307009)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79" y="522642"/>
            <a:ext cx="1438940" cy="146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331" y="764626"/>
            <a:ext cx="5640900" cy="401565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  <a:latin typeface="Barlow Light" panose="020B0604020202020204" charset="0"/>
              </a:rPr>
              <a:t>DFD Level 2</a:t>
            </a:r>
            <a:endParaRPr lang="en-US" sz="1800" dirty="0">
              <a:solidFill>
                <a:schemeClr val="tx1"/>
              </a:solidFill>
              <a:latin typeface="Barlow Light" panose="020B060402020202020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95061" y="934277"/>
            <a:ext cx="4870174" cy="402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8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835" y="293872"/>
            <a:ext cx="6467061" cy="613600"/>
          </a:xfrm>
        </p:spPr>
        <p:txBody>
          <a:bodyPr/>
          <a:lstStyle/>
          <a:p>
            <a:r>
              <a:rPr lang="en-US" dirty="0" smtClean="0"/>
              <a:t>3.3 Sequence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6472" y="1029453"/>
            <a:ext cx="6899564" cy="799347"/>
          </a:xfrm>
        </p:spPr>
        <p:txBody>
          <a:bodyPr/>
          <a:lstStyle/>
          <a:p>
            <a:r>
              <a:rPr lang="en-US" dirty="0" smtClean="0"/>
              <a:t>3.3.1 </a:t>
            </a:r>
            <a:r>
              <a:rPr lang="en-US" dirty="0"/>
              <a:t>Sequence diagram for </a:t>
            </a:r>
            <a:r>
              <a:rPr lang="en-US" dirty="0" smtClean="0"/>
              <a:t>Query-Response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040" y="1577866"/>
            <a:ext cx="3935896" cy="33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117" y="331999"/>
            <a:ext cx="7897392" cy="880273"/>
          </a:xfrm>
        </p:spPr>
        <p:txBody>
          <a:bodyPr/>
          <a:lstStyle/>
          <a:p>
            <a:r>
              <a:rPr lang="en-US" dirty="0" smtClean="0"/>
              <a:t>3.3.2 </a:t>
            </a:r>
            <a:r>
              <a:rPr lang="en-US" dirty="0"/>
              <a:t>Sequence diagram for </a:t>
            </a:r>
            <a:r>
              <a:rPr lang="en-US" dirty="0" smtClean="0"/>
              <a:t>Task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74" y="986595"/>
            <a:ext cx="4055165" cy="392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606974"/>
          </a:xfrm>
        </p:spPr>
        <p:txBody>
          <a:bodyPr/>
          <a:lstStyle/>
          <a:p>
            <a:r>
              <a:rPr lang="en-US" dirty="0" smtClean="0"/>
              <a:t>3.4 Activity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988666" y="1382138"/>
            <a:ext cx="3207026" cy="366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7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04851" y="1830016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</a:t>
            </a:r>
            <a:r>
              <a:rPr lang="en" dirty="0" smtClean="0"/>
              <a:t>ser interface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013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</a:t>
            </a:r>
            <a:r>
              <a:rPr lang="en-US" dirty="0" smtClean="0"/>
              <a:t>Snap-Shot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pic>
        <p:nvPicPr>
          <p:cNvPr id="5" name="Picture 4" descr="Screenshot (8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0" y="1253837"/>
            <a:ext cx="7723909" cy="3754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702905"/>
            <a:ext cx="7788251" cy="4348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702904"/>
            <a:ext cx="7788251" cy="435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7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783771"/>
            <a:ext cx="7473821" cy="4050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783771"/>
            <a:ext cx="7473822" cy="405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783771"/>
            <a:ext cx="8191825" cy="41738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783771"/>
            <a:ext cx="8191826" cy="417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22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796212"/>
            <a:ext cx="8191825" cy="38404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796213"/>
            <a:ext cx="8191826" cy="40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5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04851" y="1830016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</a:t>
            </a:r>
            <a:r>
              <a:rPr lang="en" dirty="0" smtClean="0"/>
              <a:t>roject objective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647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789992"/>
            <a:ext cx="8191825" cy="39935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789992"/>
            <a:ext cx="8191826" cy="399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77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" sz="4400" dirty="0" smtClean="0"/>
              <a:t>Thank You</a:t>
            </a:r>
            <a:endParaRPr sz="44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89" y="2019262"/>
            <a:ext cx="1881811" cy="19570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3217"/>
            <a:ext cx="5804452" cy="662609"/>
          </a:xfrm>
        </p:spPr>
        <p:txBody>
          <a:bodyPr/>
          <a:lstStyle/>
          <a:p>
            <a:r>
              <a:rPr lang="en-US" dirty="0" smtClean="0"/>
              <a:t>1.1 Project Objective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5826"/>
            <a:ext cx="5640900" cy="3410824"/>
          </a:xfrm>
        </p:spPr>
        <p:txBody>
          <a:bodyPr/>
          <a:lstStyle/>
          <a:p>
            <a:pPr algn="just"/>
            <a:r>
              <a:rPr lang="en-US" sz="1600" dirty="0"/>
              <a:t>The objective of an intelligent virtual assistant is to answer questions that users may have.</a:t>
            </a:r>
          </a:p>
          <a:p>
            <a:pPr algn="just"/>
            <a:r>
              <a:rPr lang="en-US" sz="1600" dirty="0"/>
              <a:t>The main objective of this project is to perform tasks such as playing music and opening application, send/schedule emails and WhatsApp texts over voice command.</a:t>
            </a:r>
          </a:p>
          <a:p>
            <a:pPr algn="just"/>
            <a:r>
              <a:rPr lang="en-US" sz="1600" dirty="0"/>
              <a:t>Response are formulated </a:t>
            </a:r>
            <a:r>
              <a:rPr lang="en-US" sz="1600"/>
              <a:t>using </a:t>
            </a:r>
            <a:r>
              <a:rPr lang="en-US" sz="1600" smtClean="0"/>
              <a:t>text-to-speech </a:t>
            </a:r>
            <a:r>
              <a:rPr lang="en-US" sz="1600" dirty="0"/>
              <a:t>featured.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grpSp>
        <p:nvGrpSpPr>
          <p:cNvPr id="296" name="Google Shape;3917;p48"/>
          <p:cNvGrpSpPr/>
          <p:nvPr/>
        </p:nvGrpSpPr>
        <p:grpSpPr>
          <a:xfrm>
            <a:off x="6045091" y="1225826"/>
            <a:ext cx="2239618" cy="2358887"/>
            <a:chOff x="2244025" y="145922"/>
            <a:chExt cx="4382832" cy="4762352"/>
          </a:xfrm>
        </p:grpSpPr>
        <p:grpSp>
          <p:nvGrpSpPr>
            <p:cNvPr id="297" name="Google Shape;3918;p48"/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445" name="Google Shape;3919;p48"/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avLst/>
                <a:gdLst/>
                <a:ahLst/>
                <a:cxnLst/>
                <a:rect l="l" t="t" r="r" b="b"/>
                <a:pathLst>
                  <a:path w="944490" h="545783" extrusionOk="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3920;p48"/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413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3921;p48"/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avLst/>
                <a:gdLst/>
                <a:ahLst/>
                <a:cxnLst/>
                <a:rect l="l" t="t" r="r" b="b"/>
                <a:pathLst>
                  <a:path w="27813" h="18192" extrusionOk="0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3922;p48"/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8478" extrusionOk="0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3923;p48"/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381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3924;p48"/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avLst/>
                <a:gdLst/>
                <a:ahLst/>
                <a:cxnLst/>
                <a:rect l="l" t="t" r="r" b="b"/>
                <a:pathLst>
                  <a:path w="675322" h="594264" extrusionOk="0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3925;p48"/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31146" extrusionOk="0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3926;p48"/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avLst/>
                <a:gdLst/>
                <a:ahLst/>
                <a:cxnLst/>
                <a:rect l="l" t="t" r="r" b="b"/>
                <a:pathLst>
                  <a:path w="676751" h="595217" extrusionOk="0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3927;p48"/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1" extrusionOk="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3928;p48"/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avLst/>
                <a:gdLst/>
                <a:ahLst/>
                <a:cxnLst/>
                <a:rect l="l" t="t" r="r" b="b"/>
                <a:pathLst>
                  <a:path w="26098" h="92487" extrusionOk="0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3929;p48"/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avLst/>
                <a:gdLst/>
                <a:ahLst/>
                <a:cxnLst/>
                <a:rect l="l" t="t" r="r" b="b"/>
                <a:pathLst>
                  <a:path w="62674" h="27245" extrusionOk="0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3930;p48"/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0" extrusionOk="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3931;p48"/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avLst/>
                <a:gdLst/>
                <a:ahLst/>
                <a:cxnLst/>
                <a:rect l="l" t="t" r="r" b="b"/>
                <a:pathLst>
                  <a:path w="2476785" h="3358285" extrusionOk="0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3932;p48"/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avLst/>
                <a:gdLst/>
                <a:ahLst/>
                <a:cxnLst/>
                <a:rect l="l" t="t" r="r" b="b"/>
                <a:pathLst>
                  <a:path w="2415539" h="3200710" extrusionOk="0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3933;p48"/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avLst/>
                <a:gdLst/>
                <a:ahLst/>
                <a:cxnLst/>
                <a:rect l="l" t="t" r="r" b="b"/>
                <a:pathLst>
                  <a:path w="2188940" h="1460906" extrusionOk="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3934;p48"/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avLst/>
                <a:gdLst/>
                <a:ahLst/>
                <a:cxnLst/>
                <a:rect l="l" t="t" r="r" b="b"/>
                <a:pathLst>
                  <a:path w="76580" h="132587" extrusionOk="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3935;p48"/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9154" extrusionOk="0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3936;p48"/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8968" extrusionOk="0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3937;p48"/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9033" extrusionOk="0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3938;p48"/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8943" extrusionOk="0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3939;p48"/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887" extrusionOk="0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3940;p48"/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avLst/>
                <a:gdLst/>
                <a:ahLst/>
                <a:cxnLst/>
                <a:rect l="l" t="t" r="r" b="b"/>
                <a:pathLst>
                  <a:path w="1286351" h="820016" extrusionOk="0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3941;p48"/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178" extrusionOk="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3942;p48"/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059" extrusionOk="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3943;p48"/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avLst/>
                <a:gdLst/>
                <a:ahLst/>
                <a:cxnLst/>
                <a:rect l="l" t="t" r="r" b="b"/>
                <a:pathLst>
                  <a:path w="868489" h="550694" extrusionOk="0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3944;p48"/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1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3945;p48"/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230" extrusionOk="0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3946;p48"/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avLst/>
                <a:gdLst/>
                <a:ahLst/>
                <a:cxnLst/>
                <a:rect l="l" t="t" r="r" b="b"/>
                <a:pathLst>
                  <a:path w="413670" h="288153" extrusionOk="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3947;p48"/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927" extrusionOk="0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3948;p48"/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2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3949;p48"/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avLst/>
                <a:gdLst/>
                <a:ahLst/>
                <a:cxnLst/>
                <a:rect l="l" t="t" r="r" b="b"/>
                <a:pathLst>
                  <a:path w="257937" h="241458" extrusionOk="0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3950;p48"/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68770" h="119252" extrusionOk="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3951;p48"/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avLst/>
                <a:gdLst/>
                <a:ahLst/>
                <a:cxnLst/>
                <a:rect l="l" t="t" r="r" b="b"/>
                <a:pathLst>
                  <a:path w="257936" h="241363" extrusionOk="0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3952;p48"/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avLst/>
                <a:gdLst/>
                <a:ahLst/>
                <a:cxnLst/>
                <a:rect l="l" t="t" r="r" b="b"/>
                <a:pathLst>
                  <a:path w="69007" h="119663" extrusionOk="0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3953;p48"/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avLst/>
                <a:gdLst/>
                <a:ahLst/>
                <a:cxnLst/>
                <a:rect l="l" t="t" r="r" b="b"/>
                <a:pathLst>
                  <a:path w="1266348" h="1335535" extrusionOk="0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3954;p48"/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12813" extrusionOk="0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3955;p48"/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avLst/>
                <a:gdLst/>
                <a:ahLst/>
                <a:cxnLst/>
                <a:rect l="l" t="t" r="r" b="b"/>
                <a:pathLst>
                  <a:path w="117728" h="203834" extrusionOk="0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8" name="Google Shape;3956;p48"/>
            <p:cNvSpPr/>
            <p:nvPr/>
          </p:nvSpPr>
          <p:spPr>
            <a:xfrm>
              <a:off x="4124355" y="1157329"/>
              <a:ext cx="276891" cy="1108478"/>
            </a:xfrm>
            <a:custGeom>
              <a:avLst/>
              <a:gdLst/>
              <a:ahLst/>
              <a:cxnLst/>
              <a:rect l="l" t="t" r="r" b="b"/>
              <a:pathLst>
                <a:path w="276891" h="1108478" extrusionOk="0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3957;p48"/>
            <p:cNvSpPr/>
            <p:nvPr/>
          </p:nvSpPr>
          <p:spPr>
            <a:xfrm>
              <a:off x="3407027" y="665933"/>
              <a:ext cx="814853" cy="1408939"/>
            </a:xfrm>
            <a:custGeom>
              <a:avLst/>
              <a:gdLst/>
              <a:ahLst/>
              <a:cxnLst/>
              <a:rect l="l" t="t" r="r" b="b"/>
              <a:pathLst>
                <a:path w="814853" h="1408939" extrusionOk="0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958;p48"/>
            <p:cNvSpPr/>
            <p:nvPr/>
          </p:nvSpPr>
          <p:spPr>
            <a:xfrm>
              <a:off x="3387120" y="682740"/>
              <a:ext cx="804386" cy="1393465"/>
            </a:xfrm>
            <a:custGeom>
              <a:avLst/>
              <a:gdLst/>
              <a:ahLst/>
              <a:cxnLst/>
              <a:rect l="l" t="t" r="r" b="b"/>
              <a:pathLst>
                <a:path w="804386" h="1393465" extrusionOk="0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959;p48"/>
            <p:cNvSpPr/>
            <p:nvPr/>
          </p:nvSpPr>
          <p:spPr>
            <a:xfrm>
              <a:off x="3499610" y="847672"/>
              <a:ext cx="17240" cy="769048"/>
            </a:xfrm>
            <a:custGeom>
              <a:avLst/>
              <a:gdLst/>
              <a:ahLst/>
              <a:cxnLst/>
              <a:rect l="l" t="t" r="r" b="b"/>
              <a:pathLst>
                <a:path w="17240" h="769048" extrusionOk="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960;p48"/>
            <p:cNvSpPr/>
            <p:nvPr/>
          </p:nvSpPr>
          <p:spPr>
            <a:xfrm>
              <a:off x="3477988" y="1035502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961;p48"/>
            <p:cNvSpPr/>
            <p:nvPr/>
          </p:nvSpPr>
          <p:spPr>
            <a:xfrm>
              <a:off x="3684776" y="951970"/>
              <a:ext cx="17335" cy="768953"/>
            </a:xfrm>
            <a:custGeom>
              <a:avLst/>
              <a:gdLst/>
              <a:ahLst/>
              <a:cxnLst/>
              <a:rect l="l" t="t" r="r" b="b"/>
              <a:pathLst>
                <a:path w="17335" h="768953" extrusionOk="0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962;p48"/>
            <p:cNvSpPr/>
            <p:nvPr/>
          </p:nvSpPr>
          <p:spPr>
            <a:xfrm>
              <a:off x="3663154" y="1389355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963;p48"/>
            <p:cNvSpPr/>
            <p:nvPr/>
          </p:nvSpPr>
          <p:spPr>
            <a:xfrm>
              <a:off x="3870037" y="1058841"/>
              <a:ext cx="17335" cy="769048"/>
            </a:xfrm>
            <a:custGeom>
              <a:avLst/>
              <a:gdLst/>
              <a:ahLst/>
              <a:cxnLst/>
              <a:rect l="l" t="t" r="r" b="b"/>
              <a:pathLst>
                <a:path w="17335" h="769048" extrusionOk="0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964;p48"/>
            <p:cNvSpPr/>
            <p:nvPr/>
          </p:nvSpPr>
          <p:spPr>
            <a:xfrm>
              <a:off x="3848416" y="1146769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965;p48"/>
            <p:cNvSpPr/>
            <p:nvPr/>
          </p:nvSpPr>
          <p:spPr>
            <a:xfrm>
              <a:off x="4055299" y="1165807"/>
              <a:ext cx="17240" cy="768953"/>
            </a:xfrm>
            <a:custGeom>
              <a:avLst/>
              <a:gdLst/>
              <a:ahLst/>
              <a:cxnLst/>
              <a:rect l="l" t="t" r="r" b="b"/>
              <a:pathLst>
                <a:path w="17240" h="768953" extrusionOk="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966;p48"/>
            <p:cNvSpPr/>
            <p:nvPr/>
          </p:nvSpPr>
          <p:spPr>
            <a:xfrm>
              <a:off x="4033677" y="1453459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3993;p48"/>
            <p:cNvSpPr/>
            <p:nvPr/>
          </p:nvSpPr>
          <p:spPr>
            <a:xfrm>
              <a:off x="3790695" y="2716762"/>
              <a:ext cx="11620" cy="15239"/>
            </a:xfrm>
            <a:custGeom>
              <a:avLst/>
              <a:gdLst/>
              <a:ahLst/>
              <a:cxnLst/>
              <a:rect l="l" t="t" r="r" b="b"/>
              <a:pathLst>
                <a:path w="11620" h="15239" extrusionOk="0">
                  <a:moveTo>
                    <a:pt x="0" y="10287"/>
                  </a:moveTo>
                  <a:cubicBezTo>
                    <a:pt x="0" y="9525"/>
                    <a:pt x="0" y="0"/>
                    <a:pt x="0" y="0"/>
                  </a:cubicBezTo>
                  <a:lnTo>
                    <a:pt x="11621" y="7525"/>
                  </a:lnTo>
                  <a:lnTo>
                    <a:pt x="6572" y="15240"/>
                  </a:ln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4019;p48"/>
            <p:cNvSpPr/>
            <p:nvPr/>
          </p:nvSpPr>
          <p:spPr>
            <a:xfrm>
              <a:off x="5771792" y="3977849"/>
              <a:ext cx="617525" cy="382903"/>
            </a:xfrm>
            <a:custGeom>
              <a:avLst/>
              <a:gdLst/>
              <a:ahLst/>
              <a:cxnLst/>
              <a:rect l="l" t="t" r="r" b="b"/>
              <a:pathLst>
                <a:path w="617525" h="382903" extrusionOk="0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4020;p48"/>
            <p:cNvSpPr/>
            <p:nvPr/>
          </p:nvSpPr>
          <p:spPr>
            <a:xfrm>
              <a:off x="5742557" y="3281451"/>
              <a:ext cx="721042" cy="930362"/>
            </a:xfrm>
            <a:custGeom>
              <a:avLst/>
              <a:gdLst/>
              <a:ahLst/>
              <a:cxnLst/>
              <a:rect l="l" t="t" r="r" b="b"/>
              <a:pathLst>
                <a:path w="721042" h="930362" extrusionOk="0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4021;p48"/>
            <p:cNvSpPr/>
            <p:nvPr/>
          </p:nvSpPr>
          <p:spPr>
            <a:xfrm>
              <a:off x="5798755" y="3297121"/>
              <a:ext cx="66103" cy="45243"/>
            </a:xfrm>
            <a:custGeom>
              <a:avLst/>
              <a:gdLst/>
              <a:ahLst/>
              <a:cxnLst/>
              <a:rect l="l" t="t" r="r" b="b"/>
              <a:pathLst>
                <a:path w="66103" h="45243" extrusionOk="0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4022;p48"/>
            <p:cNvSpPr/>
            <p:nvPr/>
          </p:nvSpPr>
          <p:spPr>
            <a:xfrm>
              <a:off x="6296341" y="4172183"/>
              <a:ext cx="72199" cy="48958"/>
            </a:xfrm>
            <a:custGeom>
              <a:avLst/>
              <a:gdLst/>
              <a:ahLst/>
              <a:cxnLst/>
              <a:rect l="l" t="t" r="r" b="b"/>
              <a:pathLst>
                <a:path w="72199" h="48958" extrusionOk="0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4023;p48"/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avLst/>
              <a:gdLst/>
              <a:ahLst/>
              <a:cxnLst/>
              <a:rect l="l" t="t" r="r" b="b"/>
              <a:pathLst>
                <a:path w="535876" h="928115" extrusionOk="0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4024;p48"/>
            <p:cNvSpPr/>
            <p:nvPr/>
          </p:nvSpPr>
          <p:spPr>
            <a:xfrm>
              <a:off x="5696551" y="3306978"/>
              <a:ext cx="720756" cy="930362"/>
            </a:xfrm>
            <a:custGeom>
              <a:avLst/>
              <a:gdLst/>
              <a:ahLst/>
              <a:cxnLst/>
              <a:rect l="l" t="t" r="r" b="b"/>
              <a:pathLst>
                <a:path w="720756" h="930362" extrusionOk="0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4025;p48"/>
            <p:cNvSpPr/>
            <p:nvPr/>
          </p:nvSpPr>
          <p:spPr>
            <a:xfrm>
              <a:off x="5833711" y="3483953"/>
              <a:ext cx="446532" cy="576393"/>
            </a:xfrm>
            <a:custGeom>
              <a:avLst/>
              <a:gdLst/>
              <a:ahLst/>
              <a:cxnLst/>
              <a:rect l="l" t="t" r="r" b="b"/>
              <a:pathLst>
                <a:path w="446532" h="576393" extrusionOk="0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4026;p48"/>
            <p:cNvSpPr/>
            <p:nvPr/>
          </p:nvSpPr>
          <p:spPr>
            <a:xfrm>
              <a:off x="5968681" y="3658196"/>
              <a:ext cx="176593" cy="227948"/>
            </a:xfrm>
            <a:custGeom>
              <a:avLst/>
              <a:gdLst/>
              <a:ahLst/>
              <a:cxnLst/>
              <a:rect l="l" t="t" r="r" b="b"/>
              <a:pathLst>
                <a:path w="176593" h="227948" extrusionOk="0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4027;p48"/>
            <p:cNvSpPr/>
            <p:nvPr/>
          </p:nvSpPr>
          <p:spPr>
            <a:xfrm>
              <a:off x="5409944" y="4076361"/>
              <a:ext cx="107251" cy="45529"/>
            </a:xfrm>
            <a:custGeom>
              <a:avLst/>
              <a:gdLst/>
              <a:ahLst/>
              <a:cxnLst/>
              <a:rect l="l" t="t" r="r" b="b"/>
              <a:pathLst>
                <a:path w="107251" h="45529" extrusionOk="0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4028;p48"/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4029;p48"/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4030;p48"/>
            <p:cNvSpPr/>
            <p:nvPr/>
          </p:nvSpPr>
          <p:spPr>
            <a:xfrm>
              <a:off x="5457664" y="4081409"/>
              <a:ext cx="86296" cy="87915"/>
            </a:xfrm>
            <a:custGeom>
              <a:avLst/>
              <a:gdLst/>
              <a:ahLst/>
              <a:cxnLst/>
              <a:rect l="l" t="t" r="r" b="b"/>
              <a:pathLst>
                <a:path w="86296" h="87915" extrusionOk="0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4031;p48"/>
            <p:cNvSpPr/>
            <p:nvPr/>
          </p:nvSpPr>
          <p:spPr>
            <a:xfrm>
              <a:off x="5445377" y="3764798"/>
              <a:ext cx="619125" cy="371951"/>
            </a:xfrm>
            <a:custGeom>
              <a:avLst/>
              <a:gdLst/>
              <a:ahLst/>
              <a:cxnLst/>
              <a:rect l="l" t="t" r="r" b="b"/>
              <a:pathLst>
                <a:path w="619125" h="371951" extrusionOk="0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4032;p48"/>
            <p:cNvSpPr/>
            <p:nvPr/>
          </p:nvSpPr>
          <p:spPr>
            <a:xfrm>
              <a:off x="4826180" y="148719"/>
              <a:ext cx="204333" cy="298673"/>
            </a:xfrm>
            <a:custGeom>
              <a:avLst/>
              <a:gdLst/>
              <a:ahLst/>
              <a:cxnLst/>
              <a:rect l="l" t="t" r="r" b="b"/>
              <a:pathLst>
                <a:path w="204333" h="298673" extrusionOk="0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4033;p48"/>
            <p:cNvSpPr/>
            <p:nvPr/>
          </p:nvSpPr>
          <p:spPr>
            <a:xfrm>
              <a:off x="4841878" y="145922"/>
              <a:ext cx="97721" cy="120542"/>
            </a:xfrm>
            <a:custGeom>
              <a:avLst/>
              <a:gdLst/>
              <a:ahLst/>
              <a:cxnLst/>
              <a:rect l="l" t="t" r="r" b="b"/>
              <a:pathLst>
                <a:path w="97721" h="120542" extrusionOk="0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4034;p48"/>
            <p:cNvSpPr/>
            <p:nvPr/>
          </p:nvSpPr>
          <p:spPr>
            <a:xfrm>
              <a:off x="4860888" y="276839"/>
              <a:ext cx="120648" cy="135031"/>
            </a:xfrm>
            <a:custGeom>
              <a:avLst/>
              <a:gdLst/>
              <a:ahLst/>
              <a:cxnLst/>
              <a:rect l="l" t="t" r="r" b="b"/>
              <a:pathLst>
                <a:path w="120648" h="135031" extrusionOk="0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4035;p48"/>
            <p:cNvSpPr/>
            <p:nvPr/>
          </p:nvSpPr>
          <p:spPr>
            <a:xfrm>
              <a:off x="4654628" y="329607"/>
              <a:ext cx="228170" cy="325384"/>
            </a:xfrm>
            <a:custGeom>
              <a:avLst/>
              <a:gdLst/>
              <a:ahLst/>
              <a:cxnLst/>
              <a:rect l="l" t="t" r="r" b="b"/>
              <a:pathLst>
                <a:path w="228170" h="325384" extrusionOk="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4036;p48"/>
            <p:cNvSpPr/>
            <p:nvPr/>
          </p:nvSpPr>
          <p:spPr>
            <a:xfrm>
              <a:off x="4825802" y="321035"/>
              <a:ext cx="175746" cy="232044"/>
            </a:xfrm>
            <a:custGeom>
              <a:avLst/>
              <a:gdLst/>
              <a:ahLst/>
              <a:cxnLst/>
              <a:rect l="l" t="t" r="r" b="b"/>
              <a:pathLst>
                <a:path w="175746" h="232044" extrusionOk="0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4037;p48"/>
            <p:cNvSpPr/>
            <p:nvPr/>
          </p:nvSpPr>
          <p:spPr>
            <a:xfrm>
              <a:off x="4857002" y="155665"/>
              <a:ext cx="128729" cy="159467"/>
            </a:xfrm>
            <a:custGeom>
              <a:avLst/>
              <a:gdLst/>
              <a:ahLst/>
              <a:cxnLst/>
              <a:rect l="l" t="t" r="r" b="b"/>
              <a:pathLst>
                <a:path w="128729" h="159467" extrusionOk="0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4038;p48"/>
            <p:cNvSpPr/>
            <p:nvPr/>
          </p:nvSpPr>
          <p:spPr>
            <a:xfrm>
              <a:off x="4862352" y="154515"/>
              <a:ext cx="129836" cy="122323"/>
            </a:xfrm>
            <a:custGeom>
              <a:avLst/>
              <a:gdLst/>
              <a:ahLst/>
              <a:cxnLst/>
              <a:rect l="l" t="t" r="r" b="b"/>
              <a:pathLst>
                <a:path w="129836" h="122323" extrusionOk="0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4039;p48"/>
            <p:cNvSpPr/>
            <p:nvPr/>
          </p:nvSpPr>
          <p:spPr>
            <a:xfrm>
              <a:off x="4706279" y="957495"/>
              <a:ext cx="102161" cy="77983"/>
            </a:xfrm>
            <a:custGeom>
              <a:avLst/>
              <a:gdLst/>
              <a:ahLst/>
              <a:cxnLst/>
              <a:rect l="l" t="t" r="r" b="b"/>
              <a:pathLst>
                <a:path w="102161" h="77983" extrusionOk="0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4040;p48"/>
            <p:cNvSpPr/>
            <p:nvPr/>
          </p:nvSpPr>
          <p:spPr>
            <a:xfrm>
              <a:off x="4706713" y="982355"/>
              <a:ext cx="101737" cy="53117"/>
            </a:xfrm>
            <a:custGeom>
              <a:avLst/>
              <a:gdLst/>
              <a:ahLst/>
              <a:cxnLst/>
              <a:rect l="l" t="t" r="r" b="b"/>
              <a:pathLst>
                <a:path w="101737" h="53117" extrusionOk="0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4041;p48"/>
            <p:cNvSpPr/>
            <p:nvPr/>
          </p:nvSpPr>
          <p:spPr>
            <a:xfrm>
              <a:off x="4655133" y="923967"/>
              <a:ext cx="93585" cy="72574"/>
            </a:xfrm>
            <a:custGeom>
              <a:avLst/>
              <a:gdLst/>
              <a:ahLst/>
              <a:cxnLst/>
              <a:rect l="l" t="t" r="r" b="b"/>
              <a:pathLst>
                <a:path w="93585" h="72574" extrusionOk="0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4042;p48"/>
            <p:cNvSpPr/>
            <p:nvPr/>
          </p:nvSpPr>
          <p:spPr>
            <a:xfrm>
              <a:off x="4655564" y="947875"/>
              <a:ext cx="93179" cy="48581"/>
            </a:xfrm>
            <a:custGeom>
              <a:avLst/>
              <a:gdLst/>
              <a:ahLst/>
              <a:cxnLst/>
              <a:rect l="l" t="t" r="r" b="b"/>
              <a:pathLst>
                <a:path w="93179" h="48581" extrusionOk="0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4043;p48"/>
            <p:cNvSpPr/>
            <p:nvPr/>
          </p:nvSpPr>
          <p:spPr>
            <a:xfrm>
              <a:off x="4689759" y="550206"/>
              <a:ext cx="222664" cy="383543"/>
            </a:xfrm>
            <a:custGeom>
              <a:avLst/>
              <a:gdLst/>
              <a:ahLst/>
              <a:cxnLst/>
              <a:rect l="l" t="t" r="r" b="b"/>
              <a:pathLst>
                <a:path w="222664" h="383543" extrusionOk="0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4044;p48"/>
            <p:cNvSpPr/>
            <p:nvPr/>
          </p:nvSpPr>
          <p:spPr>
            <a:xfrm>
              <a:off x="4750147" y="550873"/>
              <a:ext cx="221772" cy="415907"/>
            </a:xfrm>
            <a:custGeom>
              <a:avLst/>
              <a:gdLst/>
              <a:ahLst/>
              <a:cxnLst/>
              <a:rect l="l" t="t" r="r" b="b"/>
              <a:pathLst>
                <a:path w="221772" h="415907" extrusionOk="0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4045;p48"/>
            <p:cNvSpPr/>
            <p:nvPr/>
          </p:nvSpPr>
          <p:spPr>
            <a:xfrm>
              <a:off x="4667800" y="524108"/>
              <a:ext cx="331739" cy="305664"/>
            </a:xfrm>
            <a:custGeom>
              <a:avLst/>
              <a:gdLst/>
              <a:ahLst/>
              <a:cxnLst/>
              <a:rect l="l" t="t" r="r" b="b"/>
              <a:pathLst>
                <a:path w="331739" h="305664" extrusionOk="0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4046;p48"/>
            <p:cNvSpPr/>
            <p:nvPr/>
          </p:nvSpPr>
          <p:spPr>
            <a:xfrm>
              <a:off x="4934583" y="344330"/>
              <a:ext cx="115253" cy="404460"/>
            </a:xfrm>
            <a:custGeom>
              <a:avLst/>
              <a:gdLst/>
              <a:ahLst/>
              <a:cxnLst/>
              <a:rect l="l" t="t" r="r" b="b"/>
              <a:pathLst>
                <a:path w="115253" h="404460" extrusionOk="0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4047;p48"/>
            <p:cNvSpPr/>
            <p:nvPr/>
          </p:nvSpPr>
          <p:spPr>
            <a:xfrm>
              <a:off x="4957330" y="339243"/>
              <a:ext cx="69518" cy="88698"/>
            </a:xfrm>
            <a:custGeom>
              <a:avLst/>
              <a:gdLst/>
              <a:ahLst/>
              <a:cxnLst/>
              <a:rect l="l" t="t" r="r" b="b"/>
              <a:pathLst>
                <a:path w="69518" h="88698" extrusionOk="0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4048;p48"/>
            <p:cNvSpPr/>
            <p:nvPr/>
          </p:nvSpPr>
          <p:spPr>
            <a:xfrm>
              <a:off x="4820537" y="320915"/>
              <a:ext cx="59626" cy="62603"/>
            </a:xfrm>
            <a:custGeom>
              <a:avLst/>
              <a:gdLst/>
              <a:ahLst/>
              <a:cxnLst/>
              <a:rect l="l" t="t" r="r" b="b"/>
              <a:pathLst>
                <a:path w="59626" h="62603" extrusionOk="0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4049;p48"/>
            <p:cNvSpPr/>
            <p:nvPr/>
          </p:nvSpPr>
          <p:spPr>
            <a:xfrm>
              <a:off x="2491198" y="339313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4050;p48"/>
            <p:cNvSpPr/>
            <p:nvPr/>
          </p:nvSpPr>
          <p:spPr>
            <a:xfrm>
              <a:off x="2797046" y="3214634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4051;p48"/>
            <p:cNvSpPr/>
            <p:nvPr/>
          </p:nvSpPr>
          <p:spPr>
            <a:xfrm>
              <a:off x="2911632" y="243120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4052;p48"/>
            <p:cNvSpPr/>
            <p:nvPr/>
          </p:nvSpPr>
          <p:spPr>
            <a:xfrm>
              <a:off x="2911632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4053;p48"/>
            <p:cNvSpPr/>
            <p:nvPr/>
          </p:nvSpPr>
          <p:spPr>
            <a:xfrm>
              <a:off x="3104608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4054;p48"/>
            <p:cNvSpPr/>
            <p:nvPr/>
          </p:nvSpPr>
          <p:spPr>
            <a:xfrm>
              <a:off x="2622167" y="2797249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4055;p48"/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4056;p48"/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4057;p48"/>
            <p:cNvSpPr/>
            <p:nvPr/>
          </p:nvSpPr>
          <p:spPr>
            <a:xfrm>
              <a:off x="2815143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4058;p48"/>
            <p:cNvSpPr/>
            <p:nvPr/>
          </p:nvSpPr>
          <p:spPr>
            <a:xfrm>
              <a:off x="2244025" y="3539151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4059;p48"/>
            <p:cNvSpPr/>
            <p:nvPr/>
          </p:nvSpPr>
          <p:spPr>
            <a:xfrm>
              <a:off x="2313938" y="3177773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4060;p48"/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4061;p48"/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4062;p48"/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4063;p48"/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4064;p48"/>
            <p:cNvSpPr/>
            <p:nvPr/>
          </p:nvSpPr>
          <p:spPr>
            <a:xfrm>
              <a:off x="3217241" y="3786325"/>
              <a:ext cx="1277540" cy="681323"/>
            </a:xfrm>
            <a:custGeom>
              <a:avLst/>
              <a:gdLst/>
              <a:ahLst/>
              <a:cxnLst/>
              <a:rect l="l" t="t" r="r" b="b"/>
              <a:pathLst>
                <a:path w="1277540" h="681323" extrusionOk="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4065;p48"/>
            <p:cNvSpPr/>
            <p:nvPr/>
          </p:nvSpPr>
          <p:spPr>
            <a:xfrm>
              <a:off x="4341906" y="4346681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4066;p48"/>
            <p:cNvSpPr/>
            <p:nvPr/>
          </p:nvSpPr>
          <p:spPr>
            <a:xfrm>
              <a:off x="3246959" y="3638497"/>
              <a:ext cx="1231677" cy="711112"/>
            </a:xfrm>
            <a:custGeom>
              <a:avLst/>
              <a:gdLst/>
              <a:ahLst/>
              <a:cxnLst/>
              <a:rect l="l" t="t" r="r" b="b"/>
              <a:pathLst>
                <a:path w="1231677" h="711112" extrusionOk="0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4067;p48"/>
            <p:cNvSpPr/>
            <p:nvPr/>
          </p:nvSpPr>
          <p:spPr>
            <a:xfrm>
              <a:off x="3247293" y="3898053"/>
              <a:ext cx="108013" cy="106584"/>
            </a:xfrm>
            <a:custGeom>
              <a:avLst/>
              <a:gdLst/>
              <a:ahLst/>
              <a:cxnLst/>
              <a:rect l="l" t="t" r="r" b="b"/>
              <a:pathLst>
                <a:path w="108013" h="106584" extrusionOk="0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4068;p48"/>
            <p:cNvSpPr/>
            <p:nvPr/>
          </p:nvSpPr>
          <p:spPr>
            <a:xfrm>
              <a:off x="3553141" y="4166849"/>
              <a:ext cx="622063" cy="123348"/>
            </a:xfrm>
            <a:custGeom>
              <a:avLst/>
              <a:gdLst/>
              <a:ahLst/>
              <a:cxnLst/>
              <a:rect l="l" t="t" r="r" b="b"/>
              <a:pathLst>
                <a:path w="622063" h="123348" extrusionOk="0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4069;p48"/>
            <p:cNvSpPr/>
            <p:nvPr/>
          </p:nvSpPr>
          <p:spPr>
            <a:xfrm>
              <a:off x="4390007" y="3898053"/>
              <a:ext cx="88582" cy="95916"/>
            </a:xfrm>
            <a:custGeom>
              <a:avLst/>
              <a:gdLst/>
              <a:ahLst/>
              <a:cxnLst/>
              <a:rect l="l" t="t" r="r" b="b"/>
              <a:pathLst>
                <a:path w="88582" h="95916" extrusionOk="0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4070;p48"/>
            <p:cNvSpPr/>
            <p:nvPr/>
          </p:nvSpPr>
          <p:spPr>
            <a:xfrm>
              <a:off x="3582763" y="3612208"/>
              <a:ext cx="550640" cy="90297"/>
            </a:xfrm>
            <a:custGeom>
              <a:avLst/>
              <a:gdLst/>
              <a:ahLst/>
              <a:cxnLst/>
              <a:rect l="l" t="t" r="r" b="b"/>
              <a:pathLst>
                <a:path w="550640" h="90297" extrusionOk="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4071;p48"/>
            <p:cNvSpPr/>
            <p:nvPr/>
          </p:nvSpPr>
          <p:spPr>
            <a:xfrm>
              <a:off x="3404265" y="3670120"/>
              <a:ext cx="917257" cy="529590"/>
            </a:xfrm>
            <a:custGeom>
              <a:avLst/>
              <a:gdLst/>
              <a:ahLst/>
              <a:cxnLst/>
              <a:rect l="l" t="t" r="r" b="b"/>
              <a:pathLst>
                <a:path w="917257" h="529590" extrusionOk="0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4072;p48"/>
            <p:cNvSpPr/>
            <p:nvPr/>
          </p:nvSpPr>
          <p:spPr>
            <a:xfrm>
              <a:off x="3246959" y="3542485"/>
              <a:ext cx="1231677" cy="711136"/>
            </a:xfrm>
            <a:custGeom>
              <a:avLst/>
              <a:gdLst/>
              <a:ahLst/>
              <a:cxnLst/>
              <a:rect l="l" t="t" r="r" b="b"/>
              <a:pathLst>
                <a:path w="1231677" h="711136" extrusionOk="0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4073;p48"/>
            <p:cNvSpPr/>
            <p:nvPr/>
          </p:nvSpPr>
          <p:spPr>
            <a:xfrm>
              <a:off x="4233892" y="4110556"/>
              <a:ext cx="329469" cy="191071"/>
            </a:xfrm>
            <a:custGeom>
              <a:avLst/>
              <a:gdLst/>
              <a:ahLst/>
              <a:cxnLst/>
              <a:rect l="l" t="t" r="r" b="b"/>
              <a:pathLst>
                <a:path w="329469" h="191071" extrusionOk="0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4074;p48"/>
            <p:cNvSpPr/>
            <p:nvPr/>
          </p:nvSpPr>
          <p:spPr>
            <a:xfrm>
              <a:off x="4234083" y="4180469"/>
              <a:ext cx="208216" cy="217741"/>
            </a:xfrm>
            <a:custGeom>
              <a:avLst/>
              <a:gdLst/>
              <a:ahLst/>
              <a:cxnLst/>
              <a:rect l="l" t="t" r="r" b="b"/>
              <a:pathLst>
                <a:path w="208216" h="217741" extrusionOk="0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4075;p48"/>
            <p:cNvSpPr/>
            <p:nvPr/>
          </p:nvSpPr>
          <p:spPr>
            <a:xfrm>
              <a:off x="4368385" y="4248383"/>
              <a:ext cx="831437" cy="643127"/>
            </a:xfrm>
            <a:custGeom>
              <a:avLst/>
              <a:gdLst/>
              <a:ahLst/>
              <a:cxnLst/>
              <a:rect l="l" t="t" r="r" b="b"/>
              <a:pathLst>
                <a:path w="831437" h="643127" extrusionOk="0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4076;p48"/>
            <p:cNvSpPr/>
            <p:nvPr/>
          </p:nvSpPr>
          <p:spPr>
            <a:xfrm>
              <a:off x="4368385" y="4166944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4077;p48"/>
            <p:cNvSpPr/>
            <p:nvPr/>
          </p:nvSpPr>
          <p:spPr>
            <a:xfrm>
              <a:off x="5199823" y="4646908"/>
              <a:ext cx="141350" cy="244601"/>
            </a:xfrm>
            <a:custGeom>
              <a:avLst/>
              <a:gdLst/>
              <a:ahLst/>
              <a:cxnLst/>
              <a:rect l="l" t="t" r="r" b="b"/>
              <a:pathLst>
                <a:path w="141350" h="244601" extrusionOk="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4078;p48"/>
            <p:cNvSpPr/>
            <p:nvPr/>
          </p:nvSpPr>
          <p:spPr>
            <a:xfrm>
              <a:off x="2764672" y="2500358"/>
              <a:ext cx="158537" cy="311524"/>
            </a:xfrm>
            <a:custGeom>
              <a:avLst/>
              <a:gdLst/>
              <a:ahLst/>
              <a:cxnLst/>
              <a:rect l="l" t="t" r="r" b="b"/>
              <a:pathLst>
                <a:path w="158537" h="311524" extrusionOk="0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4079;p48"/>
            <p:cNvSpPr/>
            <p:nvPr/>
          </p:nvSpPr>
          <p:spPr>
            <a:xfrm>
              <a:off x="2800168" y="3231875"/>
              <a:ext cx="108892" cy="84472"/>
            </a:xfrm>
            <a:custGeom>
              <a:avLst/>
              <a:gdLst/>
              <a:ahLst/>
              <a:cxnLst/>
              <a:rect l="l" t="t" r="r" b="b"/>
              <a:pathLst>
                <a:path w="108892" h="84472" extrusionOk="0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4080;p48"/>
            <p:cNvSpPr/>
            <p:nvPr/>
          </p:nvSpPr>
          <p:spPr>
            <a:xfrm>
              <a:off x="2799603" y="3259783"/>
              <a:ext cx="108313" cy="56238"/>
            </a:xfrm>
            <a:custGeom>
              <a:avLst/>
              <a:gdLst/>
              <a:ahLst/>
              <a:cxnLst/>
              <a:rect l="l" t="t" r="r" b="b"/>
              <a:pathLst>
                <a:path w="108313" h="56238" extrusionOk="0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4081;p48"/>
            <p:cNvSpPr/>
            <p:nvPr/>
          </p:nvSpPr>
          <p:spPr>
            <a:xfrm>
              <a:off x="2931444" y="3155618"/>
              <a:ext cx="108758" cy="81374"/>
            </a:xfrm>
            <a:custGeom>
              <a:avLst/>
              <a:gdLst/>
              <a:ahLst/>
              <a:cxnLst/>
              <a:rect l="l" t="t" r="r" b="b"/>
              <a:pathLst>
                <a:path w="108758" h="81374" extrusionOk="0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4082;p48"/>
            <p:cNvSpPr/>
            <p:nvPr/>
          </p:nvSpPr>
          <p:spPr>
            <a:xfrm>
              <a:off x="2931020" y="3181773"/>
              <a:ext cx="108151" cy="56575"/>
            </a:xfrm>
            <a:custGeom>
              <a:avLst/>
              <a:gdLst/>
              <a:ahLst/>
              <a:cxnLst/>
              <a:rect l="l" t="t" r="r" b="b"/>
              <a:pathLst>
                <a:path w="108151" h="56575" extrusionOk="0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4083;p48"/>
            <p:cNvSpPr/>
            <p:nvPr/>
          </p:nvSpPr>
          <p:spPr>
            <a:xfrm>
              <a:off x="2630424" y="2780976"/>
              <a:ext cx="382278" cy="462504"/>
            </a:xfrm>
            <a:custGeom>
              <a:avLst/>
              <a:gdLst/>
              <a:ahLst/>
              <a:cxnLst/>
              <a:rect l="l" t="t" r="r" b="b"/>
              <a:pathLst>
                <a:path w="382278" h="462504" extrusionOk="0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4084;p48"/>
            <p:cNvSpPr/>
            <p:nvPr/>
          </p:nvSpPr>
          <p:spPr>
            <a:xfrm>
              <a:off x="2662372" y="2471875"/>
              <a:ext cx="120066" cy="117360"/>
            </a:xfrm>
            <a:custGeom>
              <a:avLst/>
              <a:gdLst/>
              <a:ahLst/>
              <a:cxnLst/>
              <a:rect l="l" t="t" r="r" b="b"/>
              <a:pathLst>
                <a:path w="120066" h="117360" extrusionOk="0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4085;p48"/>
            <p:cNvSpPr/>
            <p:nvPr/>
          </p:nvSpPr>
          <p:spPr>
            <a:xfrm>
              <a:off x="2630208" y="2488280"/>
              <a:ext cx="194941" cy="380900"/>
            </a:xfrm>
            <a:custGeom>
              <a:avLst/>
              <a:gdLst/>
              <a:ahLst/>
              <a:cxnLst/>
              <a:rect l="l" t="t" r="r" b="b"/>
              <a:pathLst>
                <a:path w="194941" h="380900" extrusionOk="0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4086;p48"/>
            <p:cNvSpPr/>
            <p:nvPr/>
          </p:nvSpPr>
          <p:spPr>
            <a:xfrm>
              <a:off x="2658361" y="2350349"/>
              <a:ext cx="128870" cy="157700"/>
            </a:xfrm>
            <a:custGeom>
              <a:avLst/>
              <a:gdLst/>
              <a:ahLst/>
              <a:cxnLst/>
              <a:rect l="l" t="t" r="r" b="b"/>
              <a:pathLst>
                <a:path w="128870" h="157700" extrusionOk="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4087;p48"/>
            <p:cNvSpPr/>
            <p:nvPr/>
          </p:nvSpPr>
          <p:spPr>
            <a:xfrm>
              <a:off x="2645583" y="2336673"/>
              <a:ext cx="136833" cy="135201"/>
            </a:xfrm>
            <a:custGeom>
              <a:avLst/>
              <a:gdLst/>
              <a:ahLst/>
              <a:cxnLst/>
              <a:rect l="l" t="t" r="r" b="b"/>
              <a:pathLst>
                <a:path w="136833" h="135201" extrusionOk="0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4088;p48"/>
            <p:cNvSpPr/>
            <p:nvPr/>
          </p:nvSpPr>
          <p:spPr>
            <a:xfrm>
              <a:off x="2782568" y="2488639"/>
              <a:ext cx="62960" cy="91535"/>
            </a:xfrm>
            <a:custGeom>
              <a:avLst/>
              <a:gdLst/>
              <a:ahLst/>
              <a:cxnLst/>
              <a:rect l="l" t="t" r="r" b="b"/>
              <a:pathLst>
                <a:path w="62960" h="91535" extrusionOk="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2" name="Google Shape;4089;p48"/>
            <p:cNvGrpSpPr/>
            <p:nvPr/>
          </p:nvGrpSpPr>
          <p:grpSpPr>
            <a:xfrm flipH="1">
              <a:off x="2710663" y="2723583"/>
              <a:ext cx="319677" cy="242660"/>
              <a:chOff x="6621095" y="1452181"/>
              <a:chExt cx="330894" cy="250785"/>
            </a:xfrm>
          </p:grpSpPr>
          <p:sp>
            <p:nvSpPr>
              <p:cNvPr id="391" name="Google Shape;4090;p4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4091;p4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4092;p4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4093;p4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4094;p4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3" name="Google Shape;4095;p48"/>
            <p:cNvSpPr/>
            <p:nvPr/>
          </p:nvSpPr>
          <p:spPr>
            <a:xfrm>
              <a:off x="2596421" y="2551548"/>
              <a:ext cx="147299" cy="413263"/>
            </a:xfrm>
            <a:custGeom>
              <a:avLst/>
              <a:gdLst/>
              <a:ahLst/>
              <a:cxnLst/>
              <a:rect l="l" t="t" r="r" b="b"/>
              <a:pathLst>
                <a:path w="147299" h="413263" extrusionOk="0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4096;p48"/>
            <p:cNvSpPr/>
            <p:nvPr/>
          </p:nvSpPr>
          <p:spPr>
            <a:xfrm>
              <a:off x="2590449" y="2547578"/>
              <a:ext cx="84867" cy="115327"/>
            </a:xfrm>
            <a:custGeom>
              <a:avLst/>
              <a:gdLst/>
              <a:ahLst/>
              <a:cxnLst/>
              <a:rect l="l" t="t" r="r" b="b"/>
              <a:pathLst>
                <a:path w="84867" h="115327" extrusionOk="0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5" name="Google Shape;4097;p48"/>
            <p:cNvGrpSpPr/>
            <p:nvPr/>
          </p:nvGrpSpPr>
          <p:grpSpPr>
            <a:xfrm>
              <a:off x="4651669" y="468299"/>
              <a:ext cx="319677" cy="242660"/>
              <a:chOff x="6621095" y="1452181"/>
              <a:chExt cx="330894" cy="250785"/>
            </a:xfrm>
          </p:grpSpPr>
          <p:sp>
            <p:nvSpPr>
              <p:cNvPr id="386" name="Google Shape;4098;p4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4099;p4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4100;p4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4101;p4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4102;p4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824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04851" y="1830016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</a:t>
            </a:r>
            <a:r>
              <a:rPr lang="en" dirty="0" smtClean="0"/>
              <a:t>ardware &amp; software requirement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91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375404" y="1274618"/>
            <a:ext cx="2953817" cy="23835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70C0"/>
                </a:solidFill>
                <a:latin typeface="Raleway Thin" panose="020B0604020202020204" charset="0"/>
              </a:rPr>
              <a:t>2.1 Hardware Requirement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200" dirty="0"/>
              <a:t>Pentium-pro </a:t>
            </a:r>
            <a:r>
              <a:rPr lang="en-US" sz="1200" dirty="0" smtClean="0"/>
              <a:t>processor </a:t>
            </a:r>
            <a:r>
              <a:rPr lang="en-US" sz="1200" dirty="0"/>
              <a:t>or later</a:t>
            </a:r>
            <a:r>
              <a:rPr lang="en-US" sz="1400" dirty="0" smtClean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200" dirty="0"/>
              <a:t>RAM 512MB or more. </a:t>
            </a:r>
            <a:endParaRPr sz="1200" b="1" dirty="0">
              <a:solidFill>
                <a:srgbClr val="0070C0"/>
              </a:solidFill>
            </a:endParaRPr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1031689" y="332510"/>
            <a:ext cx="5650585" cy="7167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2800" dirty="0" smtClean="0"/>
              <a:t>Client side Requirement</a:t>
            </a:r>
            <a:endParaRPr sz="2800" b="1" dirty="0">
              <a:solidFill>
                <a:schemeClr val="accent2">
                  <a:lumMod val="60000"/>
                  <a:lumOff val="40000"/>
                </a:schemeClr>
              </a:solidFill>
              <a:latin typeface="Barlow Light" panose="020B0604020202020204" charset="0"/>
            </a:endParaRPr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552343" y="1210645"/>
            <a:ext cx="2874904" cy="24325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70C0"/>
                </a:solidFill>
                <a:latin typeface="Raleway Thin" panose="020B0604020202020204" charset="0"/>
              </a:rPr>
              <a:t>2.2 Software Requirement</a:t>
            </a:r>
            <a:endParaRPr b="1" dirty="0">
              <a:solidFill>
                <a:srgbClr val="0070C0"/>
              </a:solidFill>
              <a:latin typeface="Raleway Thin" panose="020B0604020202020204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200" dirty="0"/>
              <a:t>Windows 7(32-bit) or above. </a:t>
            </a:r>
            <a:endParaRPr lang="en-US" sz="1200" dirty="0" smtClean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200" dirty="0" smtClean="0"/>
              <a:t> </a:t>
            </a:r>
            <a:r>
              <a:rPr lang="en-US" sz="1200" dirty="0"/>
              <a:t>Chrome Driver </a:t>
            </a:r>
            <a:r>
              <a:rPr lang="en-US" sz="1200" dirty="0" smtClean="0"/>
              <a:t>•</a:t>
            </a:r>
          </a:p>
          <a:p>
            <a:pPr marL="285750" lvl="0" indent="-285750">
              <a:buNone/>
            </a:pPr>
            <a:endParaRPr lang="en-US" sz="1200" dirty="0" smtClean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dirty="0"/>
          </a:p>
        </p:txBody>
      </p:sp>
      <p:grpSp>
        <p:nvGrpSpPr>
          <p:cNvPr id="138" name="Google Shape;2623;p47"/>
          <p:cNvGrpSpPr/>
          <p:nvPr/>
        </p:nvGrpSpPr>
        <p:grpSpPr>
          <a:xfrm>
            <a:off x="6241764" y="1151116"/>
            <a:ext cx="2296611" cy="2248066"/>
            <a:chOff x="1926580" y="602477"/>
            <a:chExt cx="4456273" cy="4762466"/>
          </a:xfrm>
        </p:grpSpPr>
        <p:sp>
          <p:nvSpPr>
            <p:cNvPr id="139" name="Google Shape;2624;p4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2625;p4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2626;p4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2627;p4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2628;p4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629;p4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630;p4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631;p4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632;p4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633;p4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634;p4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635;p4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636;p4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637;p4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638;p4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639;p4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640;p4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641;p4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642;p4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643;p4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644;p4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645;p4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646;p4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647;p4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648;p4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649;p4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650;p4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651;p4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652;p4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653;p4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654;p4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655;p4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656;p4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657;p4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658;p4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659;p4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660;p4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661;p4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662;p4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663;p4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664;p4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665;p4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666;p4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667;p4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668;p4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669;p4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670;p4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671;p4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672;p4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673;p4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674;p4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675;p4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676;p4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677;p4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678;p4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679;p4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680;p4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681;p4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682;p4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683;p4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684;p4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685;p4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686;p4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687;p4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688;p4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689;p4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690;p4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691;p4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692;p4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693;p4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694;p4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695;p4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696;p4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697;p4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698;p4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699;p4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700;p4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701;p4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702;p4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703;p4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704;p4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705;p4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706;p4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707;p4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708;p4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709;p4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710;p4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711;p4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712;p4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713;p4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714;p4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715;p4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716;p4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717;p4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718;p4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719;p4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720;p4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721;p4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722;p4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723;p4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724;p4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725;p4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726;p4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727;p4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728;p4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729;p4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730;p4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731;p4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732;p4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733;p4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734;p4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735;p4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736;p4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737;p4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738;p4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739;p4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740;p4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741;p4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742;p4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743;p4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744;p4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745;p4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746;p4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747;p4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748;p4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749;p4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750;p4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751;p4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752;p4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753;p4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754;p4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55;p4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56;p4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57;p4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58;p4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59;p4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60;p4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1;p4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62;p4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63;p4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64;p4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765;p4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766;p4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767;p4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768;p4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769;p4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5" name="Google Shape;2770;p4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88" name="Google Shape;2771;p4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772;p4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773;p4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774;p4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775;p4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6" name="Google Shape;2776;p4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777;p4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04851" y="1830016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</a:t>
            </a:r>
            <a:r>
              <a:rPr lang="en" dirty="0" smtClean="0"/>
              <a:t>ata diagram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738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90" y="373470"/>
            <a:ext cx="6003235" cy="563218"/>
          </a:xfrm>
        </p:spPr>
        <p:txBody>
          <a:bodyPr/>
          <a:lstStyle/>
          <a:p>
            <a:r>
              <a:rPr lang="en-US" dirty="0" smtClean="0"/>
              <a:t>3.1 Use case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8" t="6587" r="5926" b="8036"/>
          <a:stretch/>
        </p:blipFill>
        <p:spPr>
          <a:xfrm>
            <a:off x="2458579" y="1251729"/>
            <a:ext cx="3399183" cy="33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584"/>
            <a:ext cx="5640900" cy="702364"/>
          </a:xfrm>
        </p:spPr>
        <p:txBody>
          <a:bodyPr/>
          <a:lstStyle/>
          <a:p>
            <a:r>
              <a:rPr lang="en-US" dirty="0" smtClean="0"/>
              <a:t>3.2 DFD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5948"/>
            <a:ext cx="5640900" cy="457200"/>
          </a:xfrm>
        </p:spPr>
        <p:txBody>
          <a:bodyPr/>
          <a:lstStyle/>
          <a:p>
            <a:r>
              <a:rPr lang="en-US" sz="1400" dirty="0"/>
              <a:t>DFD Level 0 (Context Level Diagram)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688" y="1663147"/>
            <a:ext cx="4359964" cy="247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12" y="771252"/>
            <a:ext cx="8594035" cy="474452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Barlow Light" panose="020B0604020202020204" charset="0"/>
              </a:rPr>
              <a:t>DFD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Barlow Light" panose="020B0604020202020204" charset="0"/>
              </a:rPr>
              <a:t>Level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299" y="753864"/>
            <a:ext cx="3528060" cy="38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186</Words>
  <Application>Microsoft Office PowerPoint</Application>
  <PresentationFormat>On-screen Show (16:9)</PresentationFormat>
  <Paragraphs>52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Barlow Light</vt:lpstr>
      <vt:lpstr>Wingdings</vt:lpstr>
      <vt:lpstr>Raleway Thin</vt:lpstr>
      <vt:lpstr>Raleway</vt:lpstr>
      <vt:lpstr>Barlow</vt:lpstr>
      <vt:lpstr>Arial</vt:lpstr>
      <vt:lpstr>Calibri</vt:lpstr>
      <vt:lpstr>Gaoler template</vt:lpstr>
      <vt:lpstr>Mini Desktop Assistant</vt:lpstr>
      <vt:lpstr>Project objective</vt:lpstr>
      <vt:lpstr>1.1 Project Objective</vt:lpstr>
      <vt:lpstr>Hardware &amp; software requirement</vt:lpstr>
      <vt:lpstr>Client side Requirement</vt:lpstr>
      <vt:lpstr>Data diagram</vt:lpstr>
      <vt:lpstr>3.1 Use case Diagram</vt:lpstr>
      <vt:lpstr>3.2 DFD Diagram</vt:lpstr>
      <vt:lpstr>DFD Level 1</vt:lpstr>
      <vt:lpstr>DFD Level 2</vt:lpstr>
      <vt:lpstr>3.3 Sequence Diagram</vt:lpstr>
      <vt:lpstr>PowerPoint Presentation</vt:lpstr>
      <vt:lpstr>3.4 Activity Diagram</vt:lpstr>
      <vt:lpstr>User interface</vt:lpstr>
      <vt:lpstr>4.1 Snap-Shot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desktop assistant</dc:title>
  <dc:creator>Jahanvi</dc:creator>
  <cp:lastModifiedBy>priyanshu</cp:lastModifiedBy>
  <cp:revision>80</cp:revision>
  <dcterms:modified xsi:type="dcterms:W3CDTF">2023-05-15T14:36:12Z</dcterms:modified>
</cp:coreProperties>
</file>