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5B"/>
    <a:srgbClr val="0000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DE062-100F-E334-CA09-28636693E761}" v="5" dt="2024-07-18T19:01:3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Liu" userId="S::ziyang.liu@mail.mcgill.ca::32d0258e-b4d2-4a24-ab05-95078a3f9f50" providerId="AD" clId="Web-{D49DE062-100F-E334-CA09-28636693E761}"/>
    <pc:docChg chg="modSld">
      <pc:chgData name="Alisa Liu" userId="S::ziyang.liu@mail.mcgill.ca::32d0258e-b4d2-4a24-ab05-95078a3f9f50" providerId="AD" clId="Web-{D49DE062-100F-E334-CA09-28636693E761}" dt="2024-07-18T19:01:33.243" v="4" actId="20577"/>
      <pc:docMkLst>
        <pc:docMk/>
      </pc:docMkLst>
      <pc:sldChg chg="modSp">
        <pc:chgData name="Alisa Liu" userId="S::ziyang.liu@mail.mcgill.ca::32d0258e-b4d2-4a24-ab05-95078a3f9f50" providerId="AD" clId="Web-{D49DE062-100F-E334-CA09-28636693E761}" dt="2024-07-18T19:01:33.243" v="4" actId="20577"/>
        <pc:sldMkLst>
          <pc:docMk/>
          <pc:sldMk cId="184781290" sldId="257"/>
        </pc:sldMkLst>
        <pc:spChg chg="mod">
          <ac:chgData name="Alisa Liu" userId="S::ziyang.liu@mail.mcgill.ca::32d0258e-b4d2-4a24-ab05-95078a3f9f50" providerId="AD" clId="Web-{D49DE062-100F-E334-CA09-28636693E761}" dt="2024-07-18T19:01:33.243" v="4" actId="20577"/>
          <ac:spMkLst>
            <pc:docMk/>
            <pc:sldMk cId="184781290" sldId="257"/>
            <ac:spMk id="8" creationId="{4C45BE00-D5D0-62E6-022D-D1F2C8394328}"/>
          </ac:spMkLst>
        </pc:spChg>
      </pc:sldChg>
      <pc:sldChg chg="modSp">
        <pc:chgData name="Alisa Liu" userId="S::ziyang.liu@mail.mcgill.ca::32d0258e-b4d2-4a24-ab05-95078a3f9f50" providerId="AD" clId="Web-{D49DE062-100F-E334-CA09-28636693E761}" dt="2024-07-18T19:01:17.539" v="2" actId="20577"/>
        <pc:sldMkLst>
          <pc:docMk/>
          <pc:sldMk cId="2543332021" sldId="259"/>
        </pc:sldMkLst>
        <pc:spChg chg="mod">
          <ac:chgData name="Alisa Liu" userId="S::ziyang.liu@mail.mcgill.ca::32d0258e-b4d2-4a24-ab05-95078a3f9f50" providerId="AD" clId="Web-{D49DE062-100F-E334-CA09-28636693E761}" dt="2024-07-18T19:01:12.164" v="0" actId="20577"/>
          <ac:spMkLst>
            <pc:docMk/>
            <pc:sldMk cId="2543332021" sldId="259"/>
            <ac:spMk id="7" creationId="{88CE871D-2B6A-0D6C-631A-5AC8AA67607E}"/>
          </ac:spMkLst>
        </pc:spChg>
        <pc:spChg chg="mod">
          <ac:chgData name="Alisa Liu" userId="S::ziyang.liu@mail.mcgill.ca::32d0258e-b4d2-4a24-ab05-95078a3f9f50" providerId="AD" clId="Web-{D49DE062-100F-E334-CA09-28636693E761}" dt="2024-07-18T19:01:17.539" v="2" actId="20577"/>
          <ac:spMkLst>
            <pc:docMk/>
            <pc:sldMk cId="2543332021" sldId="259"/>
            <ac:spMk id="8" creationId="{4C45BE00-D5D0-62E6-022D-D1F2C8394328}"/>
          </ac:spMkLst>
        </pc:spChg>
      </pc:sldChg>
    </pc:docChg>
  </pc:docChgLst>
  <pc:docChgLst>
    <pc:chgData name="Alisa Liu" userId="S::ziyang.liu@mail.mcgill.ca::32d0258e-b4d2-4a24-ab05-95078a3f9f50" providerId="AD" clId="Web-{8AA45FE2-98BE-456C-32DC-649682579508}"/>
    <pc:docChg chg="addSld delSld modSld">
      <pc:chgData name="Alisa Liu" userId="S::ziyang.liu@mail.mcgill.ca::32d0258e-b4d2-4a24-ab05-95078a3f9f50" providerId="AD" clId="Web-{8AA45FE2-98BE-456C-32DC-649682579508}" dt="2024-06-18T20:06:06.180" v="1247" actId="20577"/>
      <pc:docMkLst>
        <pc:docMk/>
      </pc:docMkLst>
      <pc:sldChg chg="addSp delSp modSp mod setBg">
        <pc:chgData name="Alisa Liu" userId="S::ziyang.liu@mail.mcgill.ca::32d0258e-b4d2-4a24-ab05-95078a3f9f50" providerId="AD" clId="Web-{8AA45FE2-98BE-456C-32DC-649682579508}" dt="2024-06-18T17:54:07.572" v="84"/>
        <pc:sldMkLst>
          <pc:docMk/>
          <pc:sldMk cId="109857222" sldId="256"/>
        </pc:sldMkLst>
        <pc:spChg chg="del">
          <ac:chgData name="Alisa Liu" userId="S::ziyang.liu@mail.mcgill.ca::32d0258e-b4d2-4a24-ab05-95078a3f9f50" providerId="AD" clId="Web-{8AA45FE2-98BE-456C-32DC-649682579508}" dt="2024-06-18T17:48:56.115" v="3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lisa Liu" userId="S::ziyang.liu@mail.mcgill.ca::32d0258e-b4d2-4a24-ab05-95078a3f9f50" providerId="AD" clId="Web-{8AA45FE2-98BE-456C-32DC-649682579508}" dt="2024-06-18T17:49:02.818" v="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isa Liu" userId="S::ziyang.liu@mail.mcgill.ca::32d0258e-b4d2-4a24-ab05-95078a3f9f50" providerId="AD" clId="Web-{8AA45FE2-98BE-456C-32DC-649682579508}" dt="2024-06-18T17:52:35.555" v="73" actId="20577"/>
          <ac:spMkLst>
            <pc:docMk/>
            <pc:sldMk cId="109857222" sldId="256"/>
            <ac:spMk id="5" creationId="{91F1A43C-D204-0621-929A-9A25671B657A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7:54:07.572" v="84"/>
          <ac:spMkLst>
            <pc:docMk/>
            <pc:sldMk cId="109857222" sldId="256"/>
            <ac:spMk id="6" creationId="{2233B097-F95F-52E4-1AA9-99400DC95B42}"/>
          </ac:spMkLst>
        </pc:spChg>
        <pc:picChg chg="add mod modCrop">
          <ac:chgData name="Alisa Liu" userId="S::ziyang.liu@mail.mcgill.ca::32d0258e-b4d2-4a24-ab05-95078a3f9f50" providerId="AD" clId="Web-{8AA45FE2-98BE-456C-32DC-649682579508}" dt="2024-06-18T17:49:38.146" v="12" actId="1076"/>
          <ac:picMkLst>
            <pc:docMk/>
            <pc:sldMk cId="109857222" sldId="256"/>
            <ac:picMk id="4" creationId="{4F844F8C-8A1E-1A84-60D6-E319995032AC}"/>
          </ac:picMkLst>
        </pc:picChg>
      </pc:sldChg>
      <pc:sldChg chg="addSp delSp modSp add mod replId modClrScheme chgLayout">
        <pc:chgData name="Alisa Liu" userId="S::ziyang.liu@mail.mcgill.ca::32d0258e-b4d2-4a24-ab05-95078a3f9f50" providerId="AD" clId="Web-{8AA45FE2-98BE-456C-32DC-649682579508}" dt="2024-06-18T20:05:30.304" v="1204" actId="20577"/>
        <pc:sldMkLst>
          <pc:docMk/>
          <pc:sldMk cId="184781290" sldId="257"/>
        </pc:sldMkLst>
        <pc:spChg chg="add del mod ord">
          <ac:chgData name="Alisa Liu" userId="S::ziyang.liu@mail.mcgill.ca::32d0258e-b4d2-4a24-ab05-95078a3f9f50" providerId="AD" clId="Web-{8AA45FE2-98BE-456C-32DC-649682579508}" dt="2024-06-18T17:54:49.932" v="111"/>
          <ac:spMkLst>
            <pc:docMk/>
            <pc:sldMk cId="184781290" sldId="257"/>
            <ac:spMk id="2" creationId="{7D6D4669-DA98-6625-CE24-3897BE9D9C15}"/>
          </ac:spMkLst>
        </pc:spChg>
        <pc:spChg chg="add del mod ord">
          <ac:chgData name="Alisa Liu" userId="S::ziyang.liu@mail.mcgill.ca::32d0258e-b4d2-4a24-ab05-95078a3f9f50" providerId="AD" clId="Web-{8AA45FE2-98BE-456C-32DC-649682579508}" dt="2024-06-18T19:28:40.654" v="909" actId="20577"/>
          <ac:spMkLst>
            <pc:docMk/>
            <pc:sldMk cId="184781290" sldId="257"/>
            <ac:spMk id="3" creationId="{C14967CD-688E-8B76-A270-AD3EFB42E241}"/>
          </ac:spMkLst>
        </pc:spChg>
        <pc:spChg chg="add del mod ord">
          <ac:chgData name="Alisa Liu" userId="S::ziyang.liu@mail.mcgill.ca::32d0258e-b4d2-4a24-ab05-95078a3f9f50" providerId="AD" clId="Web-{8AA45FE2-98BE-456C-32DC-649682579508}" dt="2024-06-18T18:56:57.449" v="407"/>
          <ac:spMkLst>
            <pc:docMk/>
            <pc:sldMk cId="184781290" sldId="257"/>
            <ac:spMk id="5" creationId="{21C003DE-9029-8567-74BF-BF9EC3A6AE14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8:57:08.246" v="410"/>
          <ac:spMkLst>
            <pc:docMk/>
            <pc:sldMk cId="184781290" sldId="257"/>
            <ac:spMk id="6" creationId="{D2ED1AC7-69E0-FAE1-48D1-861CE90EDE58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7:54:55.667" v="112"/>
          <ac:spMkLst>
            <pc:docMk/>
            <pc:sldMk cId="184781290" sldId="257"/>
            <ac:spMk id="7" creationId="{17F2ECD4-680D-50FD-D2AE-0FE3364FCCA3}"/>
          </ac:spMkLst>
        </pc:spChg>
        <pc:spChg chg="add mod">
          <ac:chgData name="Alisa Liu" userId="S::ziyang.liu@mail.mcgill.ca::32d0258e-b4d2-4a24-ab05-95078a3f9f50" providerId="AD" clId="Web-{8AA45FE2-98BE-456C-32DC-649682579508}" dt="2024-06-18T20:05:30.304" v="1204" actId="20577"/>
          <ac:spMkLst>
            <pc:docMk/>
            <pc:sldMk cId="184781290" sldId="257"/>
            <ac:spMk id="8" creationId="{4C45BE00-D5D0-62E6-022D-D1F2C8394328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8:10:48.306" v="374"/>
          <ac:spMkLst>
            <pc:docMk/>
            <pc:sldMk cId="184781290" sldId="257"/>
            <ac:spMk id="9" creationId="{4DE5CD51-0867-5280-C559-9E2184E59B95}"/>
          </ac:spMkLst>
        </pc:spChg>
      </pc:sldChg>
      <pc:sldChg chg="addSp delSp modSp add del replId">
        <pc:chgData name="Alisa Liu" userId="S::ziyang.liu@mail.mcgill.ca::32d0258e-b4d2-4a24-ab05-95078a3f9f50" providerId="AD" clId="Web-{8AA45FE2-98BE-456C-32DC-649682579508}" dt="2024-06-18T19:20:25.766" v="795"/>
        <pc:sldMkLst>
          <pc:docMk/>
          <pc:sldMk cId="2601630626" sldId="258"/>
        </pc:sldMkLst>
        <pc:spChg chg="del mod">
          <ac:chgData name="Alisa Liu" userId="S::ziyang.liu@mail.mcgill.ca::32d0258e-b4d2-4a24-ab05-95078a3f9f50" providerId="AD" clId="Web-{8AA45FE2-98BE-456C-32DC-649682579508}" dt="2024-06-18T19:02:18.941" v="549"/>
          <ac:spMkLst>
            <pc:docMk/>
            <pc:sldMk cId="2601630626" sldId="258"/>
            <ac:spMk id="3" creationId="{C14967CD-688E-8B76-A270-AD3EFB42E241}"/>
          </ac:spMkLst>
        </pc:spChg>
        <pc:spChg chg="mod">
          <ac:chgData name="Alisa Liu" userId="S::ziyang.liu@mail.mcgill.ca::32d0258e-b4d2-4a24-ab05-95078a3f9f50" providerId="AD" clId="Web-{8AA45FE2-98BE-456C-32DC-649682579508}" dt="2024-06-18T19:10:33.970" v="673" actId="20577"/>
          <ac:spMkLst>
            <pc:docMk/>
            <pc:sldMk cId="2601630626" sldId="258"/>
            <ac:spMk id="5" creationId="{21C003DE-9029-8567-74BF-BF9EC3A6AE14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9:03:46.959" v="567"/>
          <ac:spMkLst>
            <pc:docMk/>
            <pc:sldMk cId="2601630626" sldId="258"/>
            <ac:spMk id="6" creationId="{5C319882-F12C-FD25-AF6F-03889FC917FB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9:02:22.020" v="550"/>
          <ac:spMkLst>
            <pc:docMk/>
            <pc:sldMk cId="2601630626" sldId="258"/>
            <ac:spMk id="8" creationId="{4EDE3C19-1EE9-45BE-F646-5BDD9B5F7023}"/>
          </ac:spMkLst>
        </pc:spChg>
        <pc:spChg chg="add mod">
          <ac:chgData name="Alisa Liu" userId="S::ziyang.liu@mail.mcgill.ca::32d0258e-b4d2-4a24-ab05-95078a3f9f50" providerId="AD" clId="Web-{8AA45FE2-98BE-456C-32DC-649682579508}" dt="2024-06-18T19:14:24.617" v="716" actId="20577"/>
          <ac:spMkLst>
            <pc:docMk/>
            <pc:sldMk cId="2601630626" sldId="258"/>
            <ac:spMk id="10" creationId="{A0BCA1BF-A0AE-9840-B8B0-ECACE2B4FC85}"/>
          </ac:spMkLst>
        </pc:spChg>
      </pc:sldChg>
      <pc:sldChg chg="addSp delSp modSp add replId modNotes">
        <pc:chgData name="Alisa Liu" userId="S::ziyang.liu@mail.mcgill.ca::32d0258e-b4d2-4a24-ab05-95078a3f9f50" providerId="AD" clId="Web-{8AA45FE2-98BE-456C-32DC-649682579508}" dt="2024-06-18T20:06:06.180" v="1247" actId="20577"/>
        <pc:sldMkLst>
          <pc:docMk/>
          <pc:sldMk cId="2543332021" sldId="259"/>
        </pc:sldMkLst>
        <pc:spChg chg="add del mod">
          <ac:chgData name="Alisa Liu" userId="S::ziyang.liu@mail.mcgill.ca::32d0258e-b4d2-4a24-ab05-95078a3f9f50" providerId="AD" clId="Web-{8AA45FE2-98BE-456C-32DC-649682579508}" dt="2024-06-18T19:26:34.307" v="871"/>
          <ac:spMkLst>
            <pc:docMk/>
            <pc:sldMk cId="2543332021" sldId="259"/>
            <ac:spMk id="2" creationId="{D5302EB6-1594-BD5A-5BBD-963BDFB2397D}"/>
          </ac:spMkLst>
        </pc:spChg>
        <pc:spChg chg="mod">
          <ac:chgData name="Alisa Liu" userId="S::ziyang.liu@mail.mcgill.ca::32d0258e-b4d2-4a24-ab05-95078a3f9f50" providerId="AD" clId="Web-{8AA45FE2-98BE-456C-32DC-649682579508}" dt="2024-06-18T19:27:28.074" v="891" actId="1076"/>
          <ac:spMkLst>
            <pc:docMk/>
            <pc:sldMk cId="2543332021" sldId="259"/>
            <ac:spMk id="3" creationId="{C14967CD-688E-8B76-A270-AD3EFB42E241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9:28:13.888" v="898" actId="20577"/>
          <ac:spMkLst>
            <pc:docMk/>
            <pc:sldMk cId="2543332021" sldId="259"/>
            <ac:spMk id="5" creationId="{9AC91A19-8FE4-37D1-D951-2905230C88F8}"/>
          </ac:spMkLst>
        </pc:spChg>
        <pc:spChg chg="add mod">
          <ac:chgData name="Alisa Liu" userId="S::ziyang.liu@mail.mcgill.ca::32d0258e-b4d2-4a24-ab05-95078a3f9f50" providerId="AD" clId="Web-{8AA45FE2-98BE-456C-32DC-649682579508}" dt="2024-06-18T19:54:03.677" v="1071" actId="20577"/>
          <ac:spMkLst>
            <pc:docMk/>
            <pc:sldMk cId="2543332021" sldId="259"/>
            <ac:spMk id="7" creationId="{88CE871D-2B6A-0D6C-631A-5AC8AA67607E}"/>
          </ac:spMkLst>
        </pc:spChg>
        <pc:spChg chg="mod">
          <ac:chgData name="Alisa Liu" userId="S::ziyang.liu@mail.mcgill.ca::32d0258e-b4d2-4a24-ab05-95078a3f9f50" providerId="AD" clId="Web-{8AA45FE2-98BE-456C-32DC-649682579508}" dt="2024-06-18T20:06:06.180" v="1247" actId="20577"/>
          <ac:spMkLst>
            <pc:docMk/>
            <pc:sldMk cId="2543332021" sldId="259"/>
            <ac:spMk id="8" creationId="{4C45BE00-D5D0-62E6-022D-D1F2C83943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7A6AC-4DA2-47EA-8158-407D6C45FFB5}" type="datetimeFigureOut"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95567-DE62-4CDB-BE0B-34D43AE4B5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Formatting of the response (e.g. contract format)</a:t>
            </a:r>
            <a:endParaRPr lang="en-US" dirty="0"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+mn-lt"/>
              </a:rPr>
              <a:t>Quality of the answers to the legal questions</a:t>
            </a:r>
          </a:p>
          <a:p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Features to be included in the dataset</a:t>
            </a:r>
          </a:p>
          <a:p>
            <a:r>
              <a:rPr lang="en-US" dirty="0">
                <a:cs typeface="+mn-lt"/>
              </a:rPr>
              <a:t>How others track things</a:t>
            </a:r>
          </a:p>
          <a:p>
            <a:r>
              <a:rPr lang="en-US" dirty="0">
                <a:cs typeface="+mn-lt"/>
              </a:rPr>
              <a:t>Backend</a:t>
            </a:r>
          </a:p>
          <a:p>
            <a:pPr marL="342900" indent="-342900">
              <a:buAutoNum type="arabicPeriod"/>
            </a:pPr>
            <a:endParaRPr lang="en-US" dirty="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95567-DE62-4CDB-BE0B-34D43AE4B51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1A43C-D204-0621-929A-9A25671B657A}"/>
              </a:ext>
            </a:extLst>
          </p:cNvPr>
          <p:cNvSpPr txBox="1"/>
          <p:nvPr/>
        </p:nvSpPr>
        <p:spPr>
          <a:xfrm>
            <a:off x="1361538" y="2678064"/>
            <a:ext cx="61313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Weekly Updates:</a:t>
            </a:r>
          </a:p>
          <a:p>
            <a:r>
              <a:rPr lang="en-US" sz="4000" b="1" dirty="0">
                <a:solidFill>
                  <a:srgbClr val="000000"/>
                </a:solidFill>
              </a:rPr>
              <a:t>Google Analytics Metrics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67CD-688E-8B76-A270-AD3EFB42E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129" y="1344876"/>
            <a:ext cx="4087617" cy="4077694"/>
          </a:xfr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 dirty="0"/>
              <a:t>Lifecycle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1900" dirty="0"/>
              <a:t>Acquisition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1500" dirty="0"/>
              <a:t>Number of new users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1500" dirty="0"/>
              <a:t>Channels (with engagement rate associated)</a:t>
            </a:r>
          </a:p>
          <a:p>
            <a:pPr marL="457200" indent="-457200">
              <a:buAutoNum type="arabicPeriod"/>
            </a:pPr>
            <a:r>
              <a:rPr lang="en-US" sz="1900" dirty="0"/>
              <a:t>Engagement</a:t>
            </a:r>
          </a:p>
          <a:p>
            <a:pPr marL="914400" lvl="1" indent="-457200">
              <a:buFont typeface="Courier New,monospace"/>
              <a:buChar char="o"/>
            </a:pPr>
            <a:r>
              <a:rPr lang="en-US" sz="1500" dirty="0">
                <a:latin typeface="Aptos"/>
                <a:cs typeface="Arial"/>
              </a:rPr>
              <a:t>Engagement rate in general</a:t>
            </a:r>
          </a:p>
          <a:p>
            <a:pPr marL="914400" lvl="1" indent="-457200">
              <a:buFont typeface="Courier New,monospace" panose="020B0604020202020204" pitchFamily="34" charset="0"/>
              <a:buChar char="o"/>
            </a:pPr>
            <a:r>
              <a:rPr lang="en-US" sz="1500" dirty="0">
                <a:latin typeface="Aptos"/>
                <a:cs typeface="Arial"/>
              </a:rPr>
              <a:t>Engagement duration</a:t>
            </a:r>
            <a:endParaRPr lang="en-US" dirty="0">
              <a:latin typeface="Aptos"/>
            </a:endParaRPr>
          </a:p>
          <a:p>
            <a:pPr marL="457200" indent="-457200">
              <a:buAutoNum type="arabicPeriod"/>
            </a:pPr>
            <a:r>
              <a:rPr lang="en-US" sz="1900" dirty="0"/>
              <a:t>Retention</a:t>
            </a:r>
          </a:p>
          <a:p>
            <a:pPr marL="914400" lvl="1">
              <a:buFont typeface="Courier New,monospace" panose="020B0604020202020204" pitchFamily="34" charset="0"/>
              <a:buChar char="o"/>
            </a:pPr>
            <a:r>
              <a:rPr lang="en-US" sz="1500" dirty="0"/>
              <a:t>User retention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45BE00-D5D0-62E6-022D-D1F2C8394328}"/>
              </a:ext>
            </a:extLst>
          </p:cNvPr>
          <p:cNvSpPr txBox="1">
            <a:spLocks/>
          </p:cNvSpPr>
          <p:nvPr/>
        </p:nvSpPr>
        <p:spPr>
          <a:xfrm>
            <a:off x="5136129" y="1350876"/>
            <a:ext cx="6385617" cy="4072016"/>
          </a:xfrm>
          <a:prstGeom prst="rect">
            <a:avLst/>
          </a:prstGeom>
          <a:ln>
            <a:solidFill>
              <a:srgbClr val="16335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solidFill>
                  <a:srgbClr val="0070C0"/>
                </a:solidFill>
              </a:rPr>
              <a:t>What's to add?</a:t>
            </a:r>
            <a:endParaRPr lang="en-US"/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Aptos"/>
                <a:cs typeface="Arial"/>
              </a:rPr>
              <a:t>Added: Bounce rate (percentage of users who leave the chatting page without interacting)</a:t>
            </a:r>
            <a:endParaRPr lang="en-US" sz="1600">
              <a:solidFill>
                <a:srgbClr val="000000"/>
              </a:solidFill>
              <a:latin typeface="Aptos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700" dirty="0">
                <a:solidFill>
                  <a:srgbClr val="0070C0"/>
                </a:solidFill>
              </a:rPr>
              <a:t>Conversion</a:t>
            </a:r>
            <a:r>
              <a:rPr lang="en-US" sz="1700" dirty="0">
                <a:solidFill>
                  <a:srgbClr val="0070C0"/>
                </a:solidFill>
                <a:ea typeface="+mn-lt"/>
                <a:cs typeface="+mn-lt"/>
              </a:rPr>
              <a:t> rate: the percentage of users who complete a desired action (e.g., sign up, make an engagement) -&gt; there is a variable but no data (from Looker data sources).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700" dirty="0">
                <a:solidFill>
                  <a:srgbClr val="0070C0"/>
                </a:solidFill>
                <a:ea typeface="+mn-lt"/>
                <a:cs typeface="+mn-lt"/>
              </a:rPr>
              <a:t>Money related values (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NOT INCLUDED</a:t>
            </a:r>
            <a:r>
              <a:rPr lang="en-US" sz="1700" dirty="0">
                <a:solidFill>
                  <a:srgbClr val="0070C0"/>
                </a:solidFill>
                <a:ea typeface="+mn-lt"/>
                <a:cs typeface="+mn-lt"/>
              </a:rPr>
              <a:t>):</a:t>
            </a:r>
          </a:p>
          <a:p>
            <a:pPr marL="914400" lvl="1">
              <a:buFont typeface="Courier New,monospace"/>
              <a:buChar char="o"/>
            </a:pPr>
            <a:r>
              <a:rPr lang="en-US" sz="1500" dirty="0">
                <a:solidFill>
                  <a:srgbClr val="0070C0"/>
                </a:solidFill>
                <a:latin typeface="Aptos"/>
                <a:ea typeface="+mn-lt"/>
                <a:cs typeface="Arial"/>
              </a:rPr>
              <a:t>Cost per acquisition (CPA): total cost of acquiring a new user. This includes marketing expenses divided by the number of new users acquired.</a:t>
            </a:r>
          </a:p>
          <a:p>
            <a:pPr marL="914400" lvl="1">
              <a:buFont typeface="Courier New,monospace" panose="020B0604020202020204" pitchFamily="34" charset="0"/>
              <a:buChar char="o"/>
            </a:pPr>
            <a:r>
              <a:rPr lang="en-US" sz="1500" dirty="0">
                <a:solidFill>
                  <a:srgbClr val="0070C0"/>
                </a:solidFill>
                <a:latin typeface="Aptos"/>
                <a:ea typeface="+mn-lt"/>
                <a:cs typeface="Arial"/>
              </a:rPr>
              <a:t>Customer lifetime value (CLV or LTV): the projected revenue a new user will generate over the course of their relationship with the platform.</a:t>
            </a:r>
          </a:p>
          <a:p>
            <a:pPr marL="914400" lvl="1">
              <a:buFont typeface="Courier New,monospace" panose="020B0604020202020204" pitchFamily="34" charset="0"/>
              <a:buChar char="o"/>
            </a:pPr>
            <a:r>
              <a:rPr lang="en-US" sz="1500" dirty="0">
                <a:solidFill>
                  <a:srgbClr val="0070C0"/>
                </a:solidFill>
                <a:latin typeface="Aptos"/>
                <a:ea typeface="+mn-lt"/>
                <a:cs typeface="Arial"/>
              </a:rPr>
              <a:t>Return on investment (ROI): the profitability of your acquisition efforts, calculated as (Revenue - Cost) / Cost.</a:t>
            </a:r>
            <a:endParaRPr lang="en-US" dirty="0">
              <a:solidFill>
                <a:srgbClr val="0070C0"/>
              </a:solidFill>
              <a:latin typeface="Aptos"/>
            </a:endParaRPr>
          </a:p>
          <a:p>
            <a:pPr marL="0" indent="0">
              <a:buNone/>
            </a:pPr>
            <a:endParaRPr lang="en-US" sz="1500" dirty="0">
              <a:solidFill>
                <a:srgbClr val="0070C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67CD-688E-8B76-A270-AD3EFB42E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29" y="1212876"/>
            <a:ext cx="4087617" cy="1725694"/>
          </a:xfr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User Attributes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Arial"/>
                <a:cs typeface="Arial"/>
              </a:rPr>
              <a:t>Demographic: </a:t>
            </a:r>
          </a:p>
          <a:p>
            <a:pPr marL="914400" lvl="1">
              <a:buFont typeface="Courier New"/>
              <a:buChar char="o"/>
            </a:pPr>
            <a:r>
              <a:rPr lang="en-US" sz="1400" dirty="0">
                <a:latin typeface="Arial"/>
                <a:cs typeface="Arial"/>
              </a:rPr>
              <a:t>country, </a:t>
            </a:r>
            <a:endParaRPr lang="en-US" dirty="0">
              <a:latin typeface="Aptos" panose="020B0004020202020204"/>
              <a:cs typeface="Arial"/>
            </a:endParaRPr>
          </a:p>
          <a:p>
            <a:pPr marL="914400" lvl="1">
              <a:buFont typeface="Courier New"/>
              <a:buChar char="o"/>
            </a:pPr>
            <a:r>
              <a:rPr lang="en-US" sz="1400" dirty="0">
                <a:latin typeface="Arial"/>
                <a:cs typeface="Arial"/>
              </a:rPr>
              <a:t>language (with metrics associated, e.g. engagement rate, engagement time)</a:t>
            </a:r>
            <a:endParaRPr lang="en-US"/>
          </a:p>
          <a:p>
            <a:pPr marL="457200" indent="-457200">
              <a:buAutoNum type="arabicPeriod"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45BE00-D5D0-62E6-022D-D1F2C8394328}"/>
              </a:ext>
            </a:extLst>
          </p:cNvPr>
          <p:cNvSpPr txBox="1">
            <a:spLocks/>
          </p:cNvSpPr>
          <p:nvPr/>
        </p:nvSpPr>
        <p:spPr>
          <a:xfrm>
            <a:off x="4974129" y="1212876"/>
            <a:ext cx="6385617" cy="1984016"/>
          </a:xfrm>
          <a:prstGeom prst="rect">
            <a:avLst/>
          </a:prstGeom>
          <a:ln>
            <a:solidFill>
              <a:srgbClr val="16335B"/>
            </a:solidFill>
            <a:prstDash val="dash"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Arial"/>
                <a:cs typeface="Arial"/>
              </a:rPr>
              <a:t>What's to add?</a:t>
            </a:r>
            <a:endParaRPr lang="en-US" sz="1900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Arial"/>
                <a:cs typeface="Arial"/>
              </a:rPr>
              <a:t>More</a:t>
            </a:r>
            <a:r>
              <a:rPr lang="en-US" sz="16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 user attributes: age, gender, interest (with similar metrics to country) -&gt; there's currently no data available </a:t>
            </a:r>
            <a:endParaRPr lang="en-US" sz="1600" dirty="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Set Audiences by adding new conditions if needed (e.g. by age group, by occupation, etc.)</a:t>
            </a:r>
            <a:endParaRPr lang="en-US" sz="1600" dirty="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Seniority (experience level), practice area, service segment, occupation, institution, </a:t>
            </a:r>
            <a:r>
              <a:rPr lang="en-US" sz="1600" err="1">
                <a:solidFill>
                  <a:srgbClr val="FF0000"/>
                </a:solidFill>
                <a:latin typeface="Arial"/>
                <a:ea typeface="+mn-lt"/>
                <a:cs typeface="Arial"/>
              </a:rPr>
              <a:t>etc</a:t>
            </a:r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 when users sign up.</a:t>
            </a:r>
          </a:p>
          <a:p>
            <a:pPr marL="0" indent="0">
              <a:buNone/>
            </a:pPr>
            <a:endParaRPr lang="en-US" sz="1900" dirty="0">
              <a:solidFill>
                <a:srgbClr val="0070C0"/>
              </a:solidFill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C91A19-8FE4-37D1-D951-2905230C88F8}"/>
              </a:ext>
            </a:extLst>
          </p:cNvPr>
          <p:cNvSpPr txBox="1">
            <a:spLocks/>
          </p:cNvSpPr>
          <p:nvPr/>
        </p:nvSpPr>
        <p:spPr>
          <a:xfrm>
            <a:off x="4944128" y="3426875"/>
            <a:ext cx="6391617" cy="1738016"/>
          </a:xfrm>
          <a:prstGeom prst="rect">
            <a:avLst/>
          </a:prstGeom>
          <a:ln>
            <a:solidFill>
              <a:srgbClr val="16335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Aptos"/>
                <a:cs typeface="Arial"/>
              </a:rPr>
              <a:t>What's to add?</a:t>
            </a:r>
            <a:endParaRPr lang="en-US" sz="1900">
              <a:latin typeface="Aptos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700" dirty="0">
                <a:solidFill>
                  <a:srgbClr val="0070C0"/>
                </a:solidFill>
                <a:latin typeface="Aptos"/>
                <a:cs typeface="Arial"/>
              </a:rPr>
              <a:t>Interaction count with AI</a:t>
            </a:r>
            <a:r>
              <a:rPr lang="en-US" sz="1700" dirty="0">
                <a:solidFill>
                  <a:srgbClr val="0070C0"/>
                </a:solidFill>
                <a:latin typeface="Aptos"/>
                <a:ea typeface="+mn-lt"/>
                <a:cs typeface="Arial"/>
              </a:rPr>
              <a:t>: the number of interactions users have with the AI per session.</a:t>
            </a:r>
            <a:r>
              <a:rPr lang="en-US" sz="1700" dirty="0">
                <a:solidFill>
                  <a:srgbClr val="000000"/>
                </a:solidFill>
                <a:latin typeface="Aptos"/>
                <a:ea typeface="+mn-lt"/>
                <a:cs typeface="Arial"/>
              </a:rPr>
              <a:t> 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500" dirty="0">
                <a:solidFill>
                  <a:srgbClr val="0070C0"/>
                </a:solidFill>
                <a:latin typeface="Aptos"/>
                <a:ea typeface="+mn-lt"/>
                <a:cs typeface="Arial"/>
              </a:rPr>
              <a:t>Including tacking instances where the AI fails to understand or provide a useful response.</a:t>
            </a:r>
            <a:r>
              <a:rPr lang="en-US" sz="1500" dirty="0">
                <a:solidFill>
                  <a:srgbClr val="000000"/>
                </a:solidFill>
                <a:latin typeface="Aptos"/>
                <a:ea typeface="+mn-lt"/>
                <a:cs typeface="Arial"/>
              </a:rPr>
              <a:t> </a:t>
            </a:r>
            <a:endParaRPr lang="en-US" sz="1500">
              <a:latin typeface="Aptos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700" dirty="0">
                <a:solidFill>
                  <a:srgbClr val="0070C0"/>
                </a:solidFill>
                <a:latin typeface="Aptos"/>
                <a:ea typeface="+mn-lt"/>
                <a:cs typeface="Arial"/>
              </a:rPr>
              <a:t>Responding time of the AI to each of the prompt</a:t>
            </a:r>
            <a:endParaRPr lang="en-US">
              <a:latin typeface="Apto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CE871D-2B6A-0D6C-631A-5AC8AA67607E}"/>
              </a:ext>
            </a:extLst>
          </p:cNvPr>
          <p:cNvSpPr txBox="1">
            <a:spLocks/>
          </p:cNvSpPr>
          <p:nvPr/>
        </p:nvSpPr>
        <p:spPr>
          <a:xfrm>
            <a:off x="884529" y="3429276"/>
            <a:ext cx="4063617" cy="2007694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Website Performance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Ease of use (UXUI)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Track the tasks/queries</a:t>
            </a:r>
            <a:endParaRPr lang="en-US" sz="1400">
              <a:solidFill>
                <a:srgbClr val="FF0000"/>
              </a:solidFill>
              <a:latin typeface="Arial"/>
              <a:cs typeface="Arial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500" dirty="0">
                <a:solidFill>
                  <a:srgbClr val="FF0000"/>
                </a:solidFill>
                <a:latin typeface="Aptos"/>
                <a:cs typeface="Arial"/>
              </a:rPr>
              <a:t>Quality of the response</a:t>
            </a:r>
          </a:p>
          <a:p>
            <a:pPr marL="914400" lvl="1">
              <a:buFont typeface="Courier New,monospace" panose="020B0604020202020204" pitchFamily="34" charset="0"/>
              <a:buChar char="o"/>
            </a:pPr>
            <a:r>
              <a:rPr lang="en-US" sz="1500" dirty="0">
                <a:solidFill>
                  <a:srgbClr val="FF0000"/>
                </a:solidFill>
                <a:latin typeface="Aptos"/>
                <a:ea typeface="+mn-lt"/>
                <a:cs typeface="Arial"/>
              </a:rPr>
              <a:t>Quality of the feedback function (e.g. accuracy)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endParaRPr lang="en-US" sz="1200" dirty="0">
              <a:latin typeface="Arial"/>
              <a:ea typeface="+mn-lt"/>
              <a:cs typeface="Arial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latin typeface="Arial"/>
              <a:ea typeface="+mn-lt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ea typeface="+mn-lt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333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362</cp:revision>
  <dcterms:created xsi:type="dcterms:W3CDTF">2024-06-18T17:47:39Z</dcterms:created>
  <dcterms:modified xsi:type="dcterms:W3CDTF">2024-07-18T19:01:36Z</dcterms:modified>
</cp:coreProperties>
</file>