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9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35B"/>
    <a:srgbClr val="00000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95167C2-6EAA-6E33-16BB-723642AA80AF}"/>
    <pc:docChg chg="modSld">
      <pc:chgData name="" userId="" providerId="" clId="Web-{195167C2-6EAA-6E33-16BB-723642AA80AF}" dt="2024-06-21T14:32:44.529" v="10" actId="20577"/>
      <pc:docMkLst>
        <pc:docMk/>
      </pc:docMkLst>
      <pc:sldChg chg="modSp">
        <pc:chgData name="" userId="" providerId="" clId="Web-{195167C2-6EAA-6E33-16BB-723642AA80AF}" dt="2024-06-21T14:32:44.529" v="10" actId="20577"/>
        <pc:sldMkLst>
          <pc:docMk/>
          <pc:sldMk cId="109857222" sldId="256"/>
        </pc:sldMkLst>
        <pc:spChg chg="mod">
          <ac:chgData name="" userId="" providerId="" clId="Web-{195167C2-6EAA-6E33-16BB-723642AA80AF}" dt="2024-06-21T14:32:44.529" v="10" actId="20577"/>
          <ac:spMkLst>
            <pc:docMk/>
            <pc:sldMk cId="109857222" sldId="256"/>
            <ac:spMk id="5" creationId="{91F1A43C-D204-0621-929A-9A25671B657A}"/>
          </ac:spMkLst>
        </pc:spChg>
      </pc:sldChg>
    </pc:docChg>
  </pc:docChgLst>
  <pc:docChgLst>
    <pc:chgData name="Alisa Liu" userId="S::ziyang.liu@mail.mcgill.ca::32d0258e-b4d2-4a24-ab05-95078a3f9f50" providerId="AD" clId="Web-{70EB5594-ABA6-6673-65D3-7A0DCBAEA376}"/>
    <pc:docChg chg="addSld delSld modSld sldOrd">
      <pc:chgData name="Alisa Liu" userId="S::ziyang.liu@mail.mcgill.ca::32d0258e-b4d2-4a24-ab05-95078a3f9f50" providerId="AD" clId="Web-{70EB5594-ABA6-6673-65D3-7A0DCBAEA376}" dt="2024-06-25T20:24:08.360" v="3751"/>
      <pc:docMkLst>
        <pc:docMk/>
      </pc:docMkLst>
      <pc:sldChg chg="del">
        <pc:chgData name="Alisa Liu" userId="S::ziyang.liu@mail.mcgill.ca::32d0258e-b4d2-4a24-ab05-95078a3f9f50" providerId="AD" clId="Web-{70EB5594-ABA6-6673-65D3-7A0DCBAEA376}" dt="2024-06-25T12:28:28.328" v="0"/>
        <pc:sldMkLst>
          <pc:docMk/>
          <pc:sldMk cId="184781290" sldId="257"/>
        </pc:sldMkLst>
      </pc:sldChg>
      <pc:sldChg chg="addSp delSp modSp modNotes">
        <pc:chgData name="Alisa Liu" userId="S::ziyang.liu@mail.mcgill.ca::32d0258e-b4d2-4a24-ab05-95078a3f9f50" providerId="AD" clId="Web-{70EB5594-ABA6-6673-65D3-7A0DCBAEA376}" dt="2024-06-25T20:24:08.360" v="3751"/>
        <pc:sldMkLst>
          <pc:docMk/>
          <pc:sldMk cId="2543332021" sldId="259"/>
        </pc:sldMkLst>
        <pc:spChg chg="del">
          <ac:chgData name="Alisa Liu" userId="S::ziyang.liu@mail.mcgill.ca::32d0258e-b4d2-4a24-ab05-95078a3f9f50" providerId="AD" clId="Web-{70EB5594-ABA6-6673-65D3-7A0DCBAEA376}" dt="2024-06-25T12:28:39.610" v="2"/>
          <ac:spMkLst>
            <pc:docMk/>
            <pc:sldMk cId="2543332021" sldId="259"/>
            <ac:spMk id="3" creationId="{C14967CD-688E-8B76-A270-AD3EFB42E241}"/>
          </ac:spMkLst>
        </pc:spChg>
        <pc:spChg chg="add mod">
          <ac:chgData name="Alisa Liu" userId="S::ziyang.liu@mail.mcgill.ca::32d0258e-b4d2-4a24-ab05-95078a3f9f50" providerId="AD" clId="Web-{70EB5594-ABA6-6673-65D3-7A0DCBAEA376}" dt="2024-06-25T16:33:18.939" v="1649" actId="20577"/>
          <ac:spMkLst>
            <pc:docMk/>
            <pc:sldMk cId="2543332021" sldId="259"/>
            <ac:spMk id="5" creationId="{8C73151E-7F42-8033-A503-EBF3EC00929A}"/>
          </ac:spMkLst>
        </pc:spChg>
        <pc:spChg chg="del">
          <ac:chgData name="Alisa Liu" userId="S::ziyang.liu@mail.mcgill.ca::32d0258e-b4d2-4a24-ab05-95078a3f9f50" providerId="AD" clId="Web-{70EB5594-ABA6-6673-65D3-7A0DCBAEA376}" dt="2024-06-25T14:22:03.075" v="36"/>
          <ac:spMkLst>
            <pc:docMk/>
            <pc:sldMk cId="2543332021" sldId="259"/>
            <ac:spMk id="5" creationId="{9AC91A19-8FE4-37D1-D951-2905230C88F8}"/>
          </ac:spMkLst>
        </pc:spChg>
        <pc:spChg chg="add del mod">
          <ac:chgData name="Alisa Liu" userId="S::ziyang.liu@mail.mcgill.ca::32d0258e-b4d2-4a24-ab05-95078a3f9f50" providerId="AD" clId="Web-{70EB5594-ABA6-6673-65D3-7A0DCBAEA376}" dt="2024-06-25T12:28:44.141" v="4"/>
          <ac:spMkLst>
            <pc:docMk/>
            <pc:sldMk cId="2543332021" sldId="259"/>
            <ac:spMk id="6" creationId="{212CAC7C-D258-18D2-EBDF-9BDEC072627E}"/>
          </ac:spMkLst>
        </pc:spChg>
        <pc:spChg chg="add del mod">
          <ac:chgData name="Alisa Liu" userId="S::ziyang.liu@mail.mcgill.ca::32d0258e-b4d2-4a24-ab05-95078a3f9f50" providerId="AD" clId="Web-{70EB5594-ABA6-6673-65D3-7A0DCBAEA376}" dt="2024-06-25T15:12:17.211" v="209"/>
          <ac:spMkLst>
            <pc:docMk/>
            <pc:sldMk cId="2543332021" sldId="259"/>
            <ac:spMk id="6" creationId="{B0E304B1-9464-8FEA-3EF1-90A990BC897F}"/>
          </ac:spMkLst>
        </pc:spChg>
        <pc:spChg chg="del mod">
          <ac:chgData name="Alisa Liu" userId="S::ziyang.liu@mail.mcgill.ca::32d0258e-b4d2-4a24-ab05-95078a3f9f50" providerId="AD" clId="Web-{70EB5594-ABA6-6673-65D3-7A0DCBAEA376}" dt="2024-06-25T15:07:18.386" v="157"/>
          <ac:spMkLst>
            <pc:docMk/>
            <pc:sldMk cId="2543332021" sldId="259"/>
            <ac:spMk id="7" creationId="{88CE871D-2B6A-0D6C-631A-5AC8AA67607E}"/>
          </ac:spMkLst>
        </pc:spChg>
        <pc:spChg chg="del">
          <ac:chgData name="Alisa Liu" userId="S::ziyang.liu@mail.mcgill.ca::32d0258e-b4d2-4a24-ab05-95078a3f9f50" providerId="AD" clId="Web-{70EB5594-ABA6-6673-65D3-7A0DCBAEA376}" dt="2024-06-25T12:28:39.532" v="1"/>
          <ac:spMkLst>
            <pc:docMk/>
            <pc:sldMk cId="2543332021" sldId="259"/>
            <ac:spMk id="8" creationId="{4C45BE00-D5D0-62E6-022D-D1F2C8394328}"/>
          </ac:spMkLst>
        </pc:spChg>
        <pc:spChg chg="add del mod">
          <ac:chgData name="Alisa Liu" userId="S::ziyang.liu@mail.mcgill.ca::32d0258e-b4d2-4a24-ab05-95078a3f9f50" providerId="AD" clId="Web-{70EB5594-ABA6-6673-65D3-7A0DCBAEA376}" dt="2024-06-25T16:11:12.498" v="648"/>
          <ac:spMkLst>
            <pc:docMk/>
            <pc:sldMk cId="2543332021" sldId="259"/>
            <ac:spMk id="9" creationId="{94E2F4F0-117D-F067-E2CA-080C01EA95E5}"/>
          </ac:spMkLst>
        </pc:spChg>
        <pc:graphicFrameChg chg="add mod modGraphic">
          <ac:chgData name="Alisa Liu" userId="S::ziyang.liu@mail.mcgill.ca::32d0258e-b4d2-4a24-ab05-95078a3f9f50" providerId="AD" clId="Web-{70EB5594-ABA6-6673-65D3-7A0DCBAEA376}" dt="2024-06-25T20:24:08.360" v="3751"/>
          <ac:graphicFrameMkLst>
            <pc:docMk/>
            <pc:sldMk cId="2543332021" sldId="259"/>
            <ac:graphicFrameMk id="2" creationId="{E9E28D9A-B3E4-7D2D-5A20-DDBE3C2B5AB1}"/>
          </ac:graphicFrameMkLst>
        </pc:graphicFrameChg>
      </pc:sldChg>
      <pc:sldChg chg="addSp delSp modSp add ord replId modNotes">
        <pc:chgData name="Alisa Liu" userId="S::ziyang.liu@mail.mcgill.ca::32d0258e-b4d2-4a24-ab05-95078a3f9f50" providerId="AD" clId="Web-{70EB5594-ABA6-6673-65D3-7A0DCBAEA376}" dt="2024-06-25T19:10:13.838" v="3054"/>
        <pc:sldMkLst>
          <pc:docMk/>
          <pc:sldMk cId="223810570" sldId="260"/>
        </pc:sldMkLst>
        <pc:spChg chg="add mod">
          <ac:chgData name="Alisa Liu" userId="S::ziyang.liu@mail.mcgill.ca::32d0258e-b4d2-4a24-ab05-95078a3f9f50" providerId="AD" clId="Web-{70EB5594-ABA6-6673-65D3-7A0DCBAEA376}" dt="2024-06-25T18:54:35.867" v="2845" actId="20577"/>
          <ac:spMkLst>
            <pc:docMk/>
            <pc:sldMk cId="223810570" sldId="260"/>
            <ac:spMk id="3" creationId="{203208EA-A16E-2EE0-FD17-56B1B0F60E34}"/>
          </ac:spMkLst>
        </pc:spChg>
        <pc:spChg chg="del">
          <ac:chgData name="Alisa Liu" userId="S::ziyang.liu@mail.mcgill.ca::32d0258e-b4d2-4a24-ab05-95078a3f9f50" providerId="AD" clId="Web-{70EB5594-ABA6-6673-65D3-7A0DCBAEA376}" dt="2024-06-25T17:44:48.006" v="1665"/>
          <ac:spMkLst>
            <pc:docMk/>
            <pc:sldMk cId="223810570" sldId="260"/>
            <ac:spMk id="5" creationId="{9AC91A19-8FE4-37D1-D951-2905230C88F8}"/>
          </ac:spMkLst>
        </pc:spChg>
        <pc:spChg chg="del mod">
          <ac:chgData name="Alisa Liu" userId="S::ziyang.liu@mail.mcgill.ca::32d0258e-b4d2-4a24-ab05-95078a3f9f50" providerId="AD" clId="Web-{70EB5594-ABA6-6673-65D3-7A0DCBAEA376}" dt="2024-06-25T17:45:02.647" v="1667"/>
          <ac:spMkLst>
            <pc:docMk/>
            <pc:sldMk cId="223810570" sldId="260"/>
            <ac:spMk id="7" creationId="{88CE871D-2B6A-0D6C-631A-5AC8AA67607E}"/>
          </ac:spMkLst>
        </pc:spChg>
        <pc:spChg chg="add del mod">
          <ac:chgData name="Alisa Liu" userId="S::ziyang.liu@mail.mcgill.ca::32d0258e-b4d2-4a24-ab05-95078a3f9f50" providerId="AD" clId="Web-{70EB5594-ABA6-6673-65D3-7A0DCBAEA376}" dt="2024-06-25T18:55:10.571" v="2862" actId="14100"/>
          <ac:spMkLst>
            <pc:docMk/>
            <pc:sldMk cId="223810570" sldId="260"/>
            <ac:spMk id="8" creationId="{01EA08BD-6B55-7524-BA1F-7F5BFE3F7DB1}"/>
          </ac:spMkLst>
        </pc:spChg>
        <pc:graphicFrameChg chg="add mod modGraphic">
          <ac:chgData name="Alisa Liu" userId="S::ziyang.liu@mail.mcgill.ca::32d0258e-b4d2-4a24-ab05-95078a3f9f50" providerId="AD" clId="Web-{70EB5594-ABA6-6673-65D3-7A0DCBAEA376}" dt="2024-06-25T19:10:13.838" v="3054"/>
          <ac:graphicFrameMkLst>
            <pc:docMk/>
            <pc:sldMk cId="223810570" sldId="260"/>
            <ac:graphicFrameMk id="6" creationId="{74DD6CDB-8B82-A350-3024-6A593613886F}"/>
          </ac:graphicFrameMkLst>
        </pc:graphicFrameChg>
      </pc:sldChg>
      <pc:sldChg chg="addSp delSp modSp add replId">
        <pc:chgData name="Alisa Liu" userId="S::ziyang.liu@mail.mcgill.ca::32d0258e-b4d2-4a24-ab05-95078a3f9f50" providerId="AD" clId="Web-{70EB5594-ABA6-6673-65D3-7A0DCBAEA376}" dt="2024-06-25T19:12:08.059" v="3062"/>
        <pc:sldMkLst>
          <pc:docMk/>
          <pc:sldMk cId="1207026299" sldId="261"/>
        </pc:sldMkLst>
        <pc:spChg chg="add del mod">
          <ac:chgData name="Alisa Liu" userId="S::ziyang.liu@mail.mcgill.ca::32d0258e-b4d2-4a24-ab05-95078a3f9f50" providerId="AD" clId="Web-{70EB5594-ABA6-6673-65D3-7A0DCBAEA376}" dt="2024-06-25T16:23:50.471" v="1198"/>
          <ac:spMkLst>
            <pc:docMk/>
            <pc:sldMk cId="1207026299" sldId="261"/>
            <ac:spMk id="3" creationId="{94E2F4F0-117D-F067-E2CA-080C01EA95E5}"/>
          </ac:spMkLst>
        </pc:spChg>
        <pc:spChg chg="mod">
          <ac:chgData name="Alisa Liu" userId="S::ziyang.liu@mail.mcgill.ca::32d0258e-b4d2-4a24-ab05-95078a3f9f50" providerId="AD" clId="Web-{70EB5594-ABA6-6673-65D3-7A0DCBAEA376}" dt="2024-06-25T16:33:30.111" v="1656" actId="20577"/>
          <ac:spMkLst>
            <pc:docMk/>
            <pc:sldMk cId="1207026299" sldId="261"/>
            <ac:spMk id="5" creationId="{8C73151E-7F42-8033-A503-EBF3EC00929A}"/>
          </ac:spMkLst>
        </pc:spChg>
        <pc:spChg chg="add del mod">
          <ac:chgData name="Alisa Liu" userId="S::ziyang.liu@mail.mcgill.ca::32d0258e-b4d2-4a24-ab05-95078a3f9f50" providerId="AD" clId="Web-{70EB5594-ABA6-6673-65D3-7A0DCBAEA376}" dt="2024-06-25T16:32:06.718" v="1632"/>
          <ac:spMkLst>
            <pc:docMk/>
            <pc:sldMk cId="1207026299" sldId="261"/>
            <ac:spMk id="7" creationId="{EF177862-C036-2060-D684-69A0649C2055}"/>
          </ac:spMkLst>
        </pc:spChg>
        <pc:graphicFrameChg chg="mod modGraphic">
          <ac:chgData name="Alisa Liu" userId="S::ziyang.liu@mail.mcgill.ca::32d0258e-b4d2-4a24-ab05-95078a3f9f50" providerId="AD" clId="Web-{70EB5594-ABA6-6673-65D3-7A0DCBAEA376}" dt="2024-06-25T19:12:08.059" v="3062"/>
          <ac:graphicFrameMkLst>
            <pc:docMk/>
            <pc:sldMk cId="1207026299" sldId="261"/>
            <ac:graphicFrameMk id="2" creationId="{E9E28D9A-B3E4-7D2D-5A20-DDBE3C2B5AB1}"/>
          </ac:graphicFrameMkLst>
        </pc:graphicFrameChg>
      </pc:sldChg>
      <pc:sldChg chg="add del replId">
        <pc:chgData name="Alisa Liu" userId="S::ziyang.liu@mail.mcgill.ca::32d0258e-b4d2-4a24-ab05-95078a3f9f50" providerId="AD" clId="Web-{70EB5594-ABA6-6673-65D3-7A0DCBAEA376}" dt="2024-06-25T16:33:44.690" v="1660"/>
        <pc:sldMkLst>
          <pc:docMk/>
          <pc:sldMk cId="818500901" sldId="262"/>
        </pc:sldMkLst>
      </pc:sldChg>
      <pc:sldChg chg="modSp add replId modNotes">
        <pc:chgData name="Alisa Liu" userId="S::ziyang.liu@mail.mcgill.ca::32d0258e-b4d2-4a24-ab05-95078a3f9f50" providerId="AD" clId="Web-{70EB5594-ABA6-6673-65D3-7A0DCBAEA376}" dt="2024-06-25T18:35:36.517" v="2436"/>
        <pc:sldMkLst>
          <pc:docMk/>
          <pc:sldMk cId="1880453080" sldId="262"/>
        </pc:sldMkLst>
        <pc:graphicFrameChg chg="mod modGraphic">
          <ac:chgData name="Alisa Liu" userId="S::ziyang.liu@mail.mcgill.ca::32d0258e-b4d2-4a24-ab05-95078a3f9f50" providerId="AD" clId="Web-{70EB5594-ABA6-6673-65D3-7A0DCBAEA376}" dt="2024-06-25T18:35:36.517" v="2436"/>
          <ac:graphicFrameMkLst>
            <pc:docMk/>
            <pc:sldMk cId="1880453080" sldId="262"/>
            <ac:graphicFrameMk id="6" creationId="{74DD6CDB-8B82-A350-3024-6A593613886F}"/>
          </ac:graphicFrameMkLst>
        </pc:graphicFrameChg>
      </pc:sldChg>
      <pc:sldChg chg="modSp add replId modNotes">
        <pc:chgData name="Alisa Liu" userId="S::ziyang.liu@mail.mcgill.ca::32d0258e-b4d2-4a24-ab05-95078a3f9f50" providerId="AD" clId="Web-{70EB5594-ABA6-6673-65D3-7A0DCBAEA376}" dt="2024-06-25T19:04:50.848" v="2894" actId="20577"/>
        <pc:sldMkLst>
          <pc:docMk/>
          <pc:sldMk cId="1156326545" sldId="263"/>
        </pc:sldMkLst>
        <pc:spChg chg="mod">
          <ac:chgData name="Alisa Liu" userId="S::ziyang.liu@mail.mcgill.ca::32d0258e-b4d2-4a24-ab05-95078a3f9f50" providerId="AD" clId="Web-{70EB5594-ABA6-6673-65D3-7A0DCBAEA376}" dt="2024-06-25T19:04:50.848" v="2894" actId="20577"/>
          <ac:spMkLst>
            <pc:docMk/>
            <pc:sldMk cId="1156326545" sldId="263"/>
            <ac:spMk id="3" creationId="{203208EA-A16E-2EE0-FD17-56B1B0F60E34}"/>
          </ac:spMkLst>
        </pc:spChg>
      </pc:sldChg>
    </pc:docChg>
  </pc:docChgLst>
  <pc:docChgLst>
    <pc:chgData name="Alisa Liu" userId="S::ziyang.liu@mail.mcgill.ca::32d0258e-b4d2-4a24-ab05-95078a3f9f50" providerId="AD" clId="Web-{195167C2-6EAA-6E33-16BB-723642AA80AF}"/>
    <pc:docChg chg="modSld">
      <pc:chgData name="Alisa Liu" userId="S::ziyang.liu@mail.mcgill.ca::32d0258e-b4d2-4a24-ab05-95078a3f9f50" providerId="AD" clId="Web-{195167C2-6EAA-6E33-16BB-723642AA80AF}" dt="2024-06-21T14:32:50.154" v="9" actId="14100"/>
      <pc:docMkLst>
        <pc:docMk/>
      </pc:docMkLst>
      <pc:sldChg chg="modSp">
        <pc:chgData name="Alisa Liu" userId="S::ziyang.liu@mail.mcgill.ca::32d0258e-b4d2-4a24-ab05-95078a3f9f50" providerId="AD" clId="Web-{195167C2-6EAA-6E33-16BB-723642AA80AF}" dt="2024-06-21T14:32:50.154" v="9" actId="14100"/>
        <pc:sldMkLst>
          <pc:docMk/>
          <pc:sldMk cId="109857222" sldId="256"/>
        </pc:sldMkLst>
        <pc:spChg chg="mod">
          <ac:chgData name="Alisa Liu" userId="S::ziyang.liu@mail.mcgill.ca::32d0258e-b4d2-4a24-ab05-95078a3f9f50" providerId="AD" clId="Web-{195167C2-6EAA-6E33-16BB-723642AA80AF}" dt="2024-06-21T14:32:50.154" v="9" actId="14100"/>
          <ac:spMkLst>
            <pc:docMk/>
            <pc:sldMk cId="109857222" sldId="256"/>
            <ac:spMk id="5" creationId="{91F1A43C-D204-0621-929A-9A25671B657A}"/>
          </ac:spMkLst>
        </pc:spChg>
      </pc:sldChg>
    </pc:docChg>
  </pc:docChgLst>
  <pc:docChgLst>
    <pc:chgData name="Alisa Liu" userId="S::ziyang.liu@mail.mcgill.ca::32d0258e-b4d2-4a24-ab05-95078a3f9f50" providerId="AD" clId="Web-{8AA45FE2-98BE-456C-32DC-649682579508}"/>
    <pc:docChg chg="addSld delSld modSld">
      <pc:chgData name="Alisa Liu" userId="S::ziyang.liu@mail.mcgill.ca::32d0258e-b4d2-4a24-ab05-95078a3f9f50" providerId="AD" clId="Web-{8AA45FE2-98BE-456C-32DC-649682579508}" dt="2024-06-18T20:06:06.180" v="1247" actId="20577"/>
      <pc:docMkLst>
        <pc:docMk/>
      </pc:docMkLst>
      <pc:sldChg chg="addSp delSp modSp mod setBg">
        <pc:chgData name="Alisa Liu" userId="S::ziyang.liu@mail.mcgill.ca::32d0258e-b4d2-4a24-ab05-95078a3f9f50" providerId="AD" clId="Web-{8AA45FE2-98BE-456C-32DC-649682579508}" dt="2024-06-18T17:54:07.572" v="84"/>
        <pc:sldMkLst>
          <pc:docMk/>
          <pc:sldMk cId="109857222" sldId="256"/>
        </pc:sldMkLst>
        <pc:spChg chg="del">
          <ac:chgData name="Alisa Liu" userId="S::ziyang.liu@mail.mcgill.ca::32d0258e-b4d2-4a24-ab05-95078a3f9f50" providerId="AD" clId="Web-{8AA45FE2-98BE-456C-32DC-649682579508}" dt="2024-06-18T17:48:56.115" v="3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lisa Liu" userId="S::ziyang.liu@mail.mcgill.ca::32d0258e-b4d2-4a24-ab05-95078a3f9f50" providerId="AD" clId="Web-{8AA45FE2-98BE-456C-32DC-649682579508}" dt="2024-06-18T17:49:02.818" v="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lisa Liu" userId="S::ziyang.liu@mail.mcgill.ca::32d0258e-b4d2-4a24-ab05-95078a3f9f50" providerId="AD" clId="Web-{8AA45FE2-98BE-456C-32DC-649682579508}" dt="2024-06-18T17:52:35.555" v="73" actId="20577"/>
          <ac:spMkLst>
            <pc:docMk/>
            <pc:sldMk cId="109857222" sldId="256"/>
            <ac:spMk id="5" creationId="{91F1A43C-D204-0621-929A-9A25671B657A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7:54:07.572" v="84"/>
          <ac:spMkLst>
            <pc:docMk/>
            <pc:sldMk cId="109857222" sldId="256"/>
            <ac:spMk id="6" creationId="{2233B097-F95F-52E4-1AA9-99400DC95B42}"/>
          </ac:spMkLst>
        </pc:spChg>
        <pc:picChg chg="add mod modCrop">
          <ac:chgData name="Alisa Liu" userId="S::ziyang.liu@mail.mcgill.ca::32d0258e-b4d2-4a24-ab05-95078a3f9f50" providerId="AD" clId="Web-{8AA45FE2-98BE-456C-32DC-649682579508}" dt="2024-06-18T17:49:38.146" v="12" actId="1076"/>
          <ac:picMkLst>
            <pc:docMk/>
            <pc:sldMk cId="109857222" sldId="256"/>
            <ac:picMk id="4" creationId="{4F844F8C-8A1E-1A84-60D6-E319995032AC}"/>
          </ac:picMkLst>
        </pc:picChg>
      </pc:sldChg>
      <pc:sldChg chg="addSp delSp modSp add mod replId modClrScheme chgLayout">
        <pc:chgData name="Alisa Liu" userId="S::ziyang.liu@mail.mcgill.ca::32d0258e-b4d2-4a24-ab05-95078a3f9f50" providerId="AD" clId="Web-{8AA45FE2-98BE-456C-32DC-649682579508}" dt="2024-06-18T20:05:30.304" v="1204" actId="20577"/>
        <pc:sldMkLst>
          <pc:docMk/>
          <pc:sldMk cId="184781290" sldId="257"/>
        </pc:sldMkLst>
        <pc:spChg chg="add del mod ord">
          <ac:chgData name="Alisa Liu" userId="S::ziyang.liu@mail.mcgill.ca::32d0258e-b4d2-4a24-ab05-95078a3f9f50" providerId="AD" clId="Web-{8AA45FE2-98BE-456C-32DC-649682579508}" dt="2024-06-18T17:54:49.932" v="111"/>
          <ac:spMkLst>
            <pc:docMk/>
            <pc:sldMk cId="184781290" sldId="257"/>
            <ac:spMk id="2" creationId="{7D6D4669-DA98-6625-CE24-3897BE9D9C15}"/>
          </ac:spMkLst>
        </pc:spChg>
        <pc:spChg chg="add del mod ord">
          <ac:chgData name="Alisa Liu" userId="S::ziyang.liu@mail.mcgill.ca::32d0258e-b4d2-4a24-ab05-95078a3f9f50" providerId="AD" clId="Web-{8AA45FE2-98BE-456C-32DC-649682579508}" dt="2024-06-18T19:28:40.654" v="909" actId="20577"/>
          <ac:spMkLst>
            <pc:docMk/>
            <pc:sldMk cId="184781290" sldId="257"/>
            <ac:spMk id="3" creationId="{C14967CD-688E-8B76-A270-AD3EFB42E241}"/>
          </ac:spMkLst>
        </pc:spChg>
        <pc:spChg chg="add del mod ord">
          <ac:chgData name="Alisa Liu" userId="S::ziyang.liu@mail.mcgill.ca::32d0258e-b4d2-4a24-ab05-95078a3f9f50" providerId="AD" clId="Web-{8AA45FE2-98BE-456C-32DC-649682579508}" dt="2024-06-18T18:56:57.449" v="407"/>
          <ac:spMkLst>
            <pc:docMk/>
            <pc:sldMk cId="184781290" sldId="257"/>
            <ac:spMk id="5" creationId="{21C003DE-9029-8567-74BF-BF9EC3A6AE14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8:57:08.246" v="410"/>
          <ac:spMkLst>
            <pc:docMk/>
            <pc:sldMk cId="184781290" sldId="257"/>
            <ac:spMk id="6" creationId="{D2ED1AC7-69E0-FAE1-48D1-861CE90EDE58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7:54:55.667" v="112"/>
          <ac:spMkLst>
            <pc:docMk/>
            <pc:sldMk cId="184781290" sldId="257"/>
            <ac:spMk id="7" creationId="{17F2ECD4-680D-50FD-D2AE-0FE3364FCCA3}"/>
          </ac:spMkLst>
        </pc:spChg>
        <pc:spChg chg="add mod">
          <ac:chgData name="Alisa Liu" userId="S::ziyang.liu@mail.mcgill.ca::32d0258e-b4d2-4a24-ab05-95078a3f9f50" providerId="AD" clId="Web-{8AA45FE2-98BE-456C-32DC-649682579508}" dt="2024-06-18T20:05:30.304" v="1204" actId="20577"/>
          <ac:spMkLst>
            <pc:docMk/>
            <pc:sldMk cId="184781290" sldId="257"/>
            <ac:spMk id="8" creationId="{4C45BE00-D5D0-62E6-022D-D1F2C8394328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8:10:48.306" v="374"/>
          <ac:spMkLst>
            <pc:docMk/>
            <pc:sldMk cId="184781290" sldId="257"/>
            <ac:spMk id="9" creationId="{4DE5CD51-0867-5280-C559-9E2184E59B95}"/>
          </ac:spMkLst>
        </pc:spChg>
      </pc:sldChg>
      <pc:sldChg chg="addSp delSp modSp add del replId">
        <pc:chgData name="Alisa Liu" userId="S::ziyang.liu@mail.mcgill.ca::32d0258e-b4d2-4a24-ab05-95078a3f9f50" providerId="AD" clId="Web-{8AA45FE2-98BE-456C-32DC-649682579508}" dt="2024-06-18T19:20:25.766" v="795"/>
        <pc:sldMkLst>
          <pc:docMk/>
          <pc:sldMk cId="2601630626" sldId="258"/>
        </pc:sldMkLst>
        <pc:spChg chg="del mod">
          <ac:chgData name="Alisa Liu" userId="S::ziyang.liu@mail.mcgill.ca::32d0258e-b4d2-4a24-ab05-95078a3f9f50" providerId="AD" clId="Web-{8AA45FE2-98BE-456C-32DC-649682579508}" dt="2024-06-18T19:02:18.941" v="549"/>
          <ac:spMkLst>
            <pc:docMk/>
            <pc:sldMk cId="2601630626" sldId="258"/>
            <ac:spMk id="3" creationId="{C14967CD-688E-8B76-A270-AD3EFB42E241}"/>
          </ac:spMkLst>
        </pc:spChg>
        <pc:spChg chg="mod">
          <ac:chgData name="Alisa Liu" userId="S::ziyang.liu@mail.mcgill.ca::32d0258e-b4d2-4a24-ab05-95078a3f9f50" providerId="AD" clId="Web-{8AA45FE2-98BE-456C-32DC-649682579508}" dt="2024-06-18T19:10:33.970" v="673" actId="20577"/>
          <ac:spMkLst>
            <pc:docMk/>
            <pc:sldMk cId="2601630626" sldId="258"/>
            <ac:spMk id="5" creationId="{21C003DE-9029-8567-74BF-BF9EC3A6AE14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9:03:46.959" v="567"/>
          <ac:spMkLst>
            <pc:docMk/>
            <pc:sldMk cId="2601630626" sldId="258"/>
            <ac:spMk id="6" creationId="{5C319882-F12C-FD25-AF6F-03889FC917FB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9:02:22.020" v="550"/>
          <ac:spMkLst>
            <pc:docMk/>
            <pc:sldMk cId="2601630626" sldId="258"/>
            <ac:spMk id="8" creationId="{4EDE3C19-1EE9-45BE-F646-5BDD9B5F7023}"/>
          </ac:spMkLst>
        </pc:spChg>
        <pc:spChg chg="add mod">
          <ac:chgData name="Alisa Liu" userId="S::ziyang.liu@mail.mcgill.ca::32d0258e-b4d2-4a24-ab05-95078a3f9f50" providerId="AD" clId="Web-{8AA45FE2-98BE-456C-32DC-649682579508}" dt="2024-06-18T19:14:24.617" v="716" actId="20577"/>
          <ac:spMkLst>
            <pc:docMk/>
            <pc:sldMk cId="2601630626" sldId="258"/>
            <ac:spMk id="10" creationId="{A0BCA1BF-A0AE-9840-B8B0-ECACE2B4FC85}"/>
          </ac:spMkLst>
        </pc:spChg>
      </pc:sldChg>
      <pc:sldChg chg="addSp delSp modSp add replId modNotes">
        <pc:chgData name="Alisa Liu" userId="S::ziyang.liu@mail.mcgill.ca::32d0258e-b4d2-4a24-ab05-95078a3f9f50" providerId="AD" clId="Web-{8AA45FE2-98BE-456C-32DC-649682579508}" dt="2024-06-18T20:06:06.180" v="1247" actId="20577"/>
        <pc:sldMkLst>
          <pc:docMk/>
          <pc:sldMk cId="2543332021" sldId="259"/>
        </pc:sldMkLst>
        <pc:spChg chg="add del mod">
          <ac:chgData name="Alisa Liu" userId="S::ziyang.liu@mail.mcgill.ca::32d0258e-b4d2-4a24-ab05-95078a3f9f50" providerId="AD" clId="Web-{8AA45FE2-98BE-456C-32DC-649682579508}" dt="2024-06-18T19:26:34.307" v="871"/>
          <ac:spMkLst>
            <pc:docMk/>
            <pc:sldMk cId="2543332021" sldId="259"/>
            <ac:spMk id="2" creationId="{D5302EB6-1594-BD5A-5BBD-963BDFB2397D}"/>
          </ac:spMkLst>
        </pc:spChg>
        <pc:spChg chg="mod">
          <ac:chgData name="Alisa Liu" userId="S::ziyang.liu@mail.mcgill.ca::32d0258e-b4d2-4a24-ab05-95078a3f9f50" providerId="AD" clId="Web-{8AA45FE2-98BE-456C-32DC-649682579508}" dt="2024-06-18T19:27:28.074" v="891" actId="1076"/>
          <ac:spMkLst>
            <pc:docMk/>
            <pc:sldMk cId="2543332021" sldId="259"/>
            <ac:spMk id="3" creationId="{C14967CD-688E-8B76-A270-AD3EFB42E241}"/>
          </ac:spMkLst>
        </pc:spChg>
        <pc:spChg chg="add del mod">
          <ac:chgData name="Alisa Liu" userId="S::ziyang.liu@mail.mcgill.ca::32d0258e-b4d2-4a24-ab05-95078a3f9f50" providerId="AD" clId="Web-{8AA45FE2-98BE-456C-32DC-649682579508}" dt="2024-06-18T19:28:13.888" v="898" actId="20577"/>
          <ac:spMkLst>
            <pc:docMk/>
            <pc:sldMk cId="2543332021" sldId="259"/>
            <ac:spMk id="5" creationId="{9AC91A19-8FE4-37D1-D951-2905230C88F8}"/>
          </ac:spMkLst>
        </pc:spChg>
        <pc:spChg chg="add mod">
          <ac:chgData name="Alisa Liu" userId="S::ziyang.liu@mail.mcgill.ca::32d0258e-b4d2-4a24-ab05-95078a3f9f50" providerId="AD" clId="Web-{8AA45FE2-98BE-456C-32DC-649682579508}" dt="2024-06-18T19:54:03.677" v="1071" actId="20577"/>
          <ac:spMkLst>
            <pc:docMk/>
            <pc:sldMk cId="2543332021" sldId="259"/>
            <ac:spMk id="7" creationId="{88CE871D-2B6A-0D6C-631A-5AC8AA67607E}"/>
          </ac:spMkLst>
        </pc:spChg>
        <pc:spChg chg="mod">
          <ac:chgData name="Alisa Liu" userId="S::ziyang.liu@mail.mcgill.ca::32d0258e-b4d2-4a24-ab05-95078a3f9f50" providerId="AD" clId="Web-{8AA45FE2-98BE-456C-32DC-649682579508}" dt="2024-06-18T20:06:06.180" v="1247" actId="20577"/>
          <ac:spMkLst>
            <pc:docMk/>
            <pc:sldMk cId="2543332021" sldId="259"/>
            <ac:spMk id="8" creationId="{4C45BE00-D5D0-62E6-022D-D1F2C8394328}"/>
          </ac:spMkLst>
        </pc:spChg>
      </pc:sldChg>
    </pc:docChg>
  </pc:docChgLst>
  <pc:docChgLst>
    <pc:chgData name="Alisa Liu" userId="S::ziyang.liu@mail.mcgill.ca::32d0258e-b4d2-4a24-ab05-95078a3f9f50" providerId="AD" clId="Web-{D5247634-355C-F29D-DA03-4163D6EFB932}"/>
    <pc:docChg chg="modSld">
      <pc:chgData name="Alisa Liu" userId="S::ziyang.liu@mail.mcgill.ca::32d0258e-b4d2-4a24-ab05-95078a3f9f50" providerId="AD" clId="Web-{D5247634-355C-F29D-DA03-4163D6EFB932}" dt="2024-07-03T16:31:42.046" v="3"/>
      <pc:docMkLst>
        <pc:docMk/>
      </pc:docMkLst>
      <pc:sldChg chg="modNotes">
        <pc:chgData name="Alisa Liu" userId="S::ziyang.liu@mail.mcgill.ca::32d0258e-b4d2-4a24-ab05-95078a3f9f50" providerId="AD" clId="Web-{D5247634-355C-F29D-DA03-4163D6EFB932}" dt="2024-07-03T16:31:42.046" v="3"/>
        <pc:sldMkLst>
          <pc:docMk/>
          <pc:sldMk cId="188045308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7A6AC-4DA2-47EA-8158-407D6C45FFB5}" type="datetimeFigureOut"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95567-DE62-4CDB-BE0B-34D43AE4B5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benta.com/articles/10-key-metrics-to-evaluate-your-ai-chatbot-performanc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earchengineland.com/chatgpt-google-bard-bing-chat-claude-best-generative-ai-solution-436888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daxis.ai/the-use-of-metrics-in-generative-ai-evaluating-performance-with-llm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ize.com/blog-course/generative-ai-metrics-bleu-score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vertex-ai/generative-ai/docs/models/determine-eval#question-answer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ataplatform.cloud.ibm.com/docs/content/wsj/model/wos-monitor-gen-quality.html?context=cpdaas" TargetMode="External"/><Relationship Id="rId5" Type="http://schemas.openxmlformats.org/officeDocument/2006/relationships/hyperlink" Target="https://aws.amazon.com/cn/blogs/machine-learning/operationalize-llm-evaluation-at-scale-using-amazon-sagemaker-clarify-and-mlops-services/" TargetMode="External"/><Relationship Id="rId4" Type="http://schemas.openxmlformats.org/officeDocument/2006/relationships/hyperlink" Target="https://learn.microsoft.com/en-us/azure/ai-studio/concepts/evaluation-metrics-built-in?tabs=definition#conversation-single-turn-and-multi-tur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+mn-lt"/>
              </a:rPr>
              <a:t>References:</a:t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1. </a:t>
            </a:r>
            <a:r>
              <a:rPr lang="en-US" dirty="0">
                <a:hlinkClick r:id="rId3"/>
              </a:rPr>
              <a:t>https://www.inbenta.com/articles/10-key-metrics-to-evaluate-your-ai-chatbot-performance/</a:t>
            </a:r>
            <a:endParaRPr lang="en-US" dirty="0">
              <a:cs typeface="Calibri" panose="020F0502020204030204"/>
            </a:endParaRPr>
          </a:p>
          <a:p>
            <a:r>
              <a:rPr lang="en-US"/>
              <a:t>2. </a:t>
            </a:r>
            <a:r>
              <a:rPr lang="en-US" dirty="0">
                <a:hlinkClick r:id="rId4"/>
              </a:rPr>
              <a:t>https://searchengineland.com/chatgpt-google-bard-bing-chat-claude-best-generative-ai-solution-436888</a:t>
            </a:r>
            <a:endParaRPr lang="en-US" dirty="0">
              <a:cs typeface="Calibri" panose="020F0502020204030204"/>
              <a:hlinkClick r:id="rId4"/>
            </a:endParaRPr>
          </a:p>
          <a:p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95567-DE62-4CDB-BE0B-34D43AE4B518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95567-DE62-4CDB-BE0B-34D43AE4B518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+mn-lt"/>
              </a:rPr>
              <a:t>References:</a:t>
            </a:r>
          </a:p>
          <a:p>
            <a:pPr marL="228600" indent="-228600">
              <a:buAutoNum type="arabicPeriod"/>
            </a:pPr>
            <a:r>
              <a:rPr lang="en-US" dirty="0">
                <a:hlinkClick r:id="rId3"/>
              </a:rPr>
              <a:t>https://addaxis.ai/the-use-of-metrics-in-generative-ai-evaluating-performance-with-llms/</a:t>
            </a:r>
            <a:endParaRPr lang="en-US" dirty="0">
              <a:cs typeface="+mn-lt"/>
            </a:endParaRPr>
          </a:p>
          <a:p>
            <a:pPr marL="228600" indent="-228600">
              <a:buAutoNum type="arabicPeriod"/>
            </a:pPr>
            <a:r>
              <a:rPr lang="en-US" dirty="0">
                <a:hlinkClick r:id="rId4"/>
              </a:rPr>
              <a:t>https://arize.com/blog-course/generative-ai-metrics-bleu-score/</a:t>
            </a:r>
            <a:endParaRPr lang="en-US" dirty="0">
              <a:cs typeface="+mn-lt"/>
            </a:endParaRPr>
          </a:p>
          <a:p>
            <a:pPr marL="342900" indent="-342900">
              <a:buAutoNum type="arabicPeriod"/>
            </a:pPr>
            <a:endParaRPr lang="en-US" dirty="0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95567-DE62-4CDB-BE0B-34D43AE4B518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55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/>
              </a:rPr>
              <a:t>References:</a:t>
            </a:r>
          </a:p>
          <a:p>
            <a:pPr marL="228600" indent="-228600">
              <a:buAutoNum type="arabicPeriod"/>
            </a:pPr>
            <a:r>
              <a:rPr lang="en-US" dirty="0">
                <a:hlinkClick r:id="rId3"/>
              </a:rPr>
              <a:t>https://cloud.google.com/vertex-ai/generative-ai/docs/models/determine-eval#question-answering</a:t>
            </a:r>
            <a:r>
              <a:rPr lang="en-US" dirty="0"/>
              <a:t> </a:t>
            </a:r>
            <a:endParaRPr lang="en-US"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>
                <a:hlinkClick r:id="rId4"/>
              </a:rPr>
              <a:t>https://learn.microsoft.com/en-us/azure/ai-studio/concepts/evaluation-metrics-built-in?tabs=definition#conversation-single-turn-and-multi-turn</a:t>
            </a:r>
            <a:endParaRPr lang="en-US"/>
          </a:p>
          <a:p>
            <a:pPr marL="228600" indent="-228600">
              <a:buAutoNum type="arabicPeriod"/>
            </a:pPr>
            <a:r>
              <a:rPr lang="en-US" dirty="0">
                <a:hlinkClick r:id="rId5"/>
              </a:rPr>
              <a:t>https://aws.amazon.com/cn/blogs/machine-learning/operationalize-llm-evaluation-at-scale-using-amazon-sagemaker-clarify-and-mlops-services/</a:t>
            </a:r>
            <a:endParaRPr lang="en-US"/>
          </a:p>
          <a:p>
            <a:pPr marL="228600" indent="-228600">
              <a:buAutoNum type="arabicPeriod"/>
            </a:pPr>
            <a:r>
              <a:rPr lang="en-US" dirty="0">
                <a:hlinkClick r:id="rId6"/>
              </a:rPr>
              <a:t>https://dataplatform.cloud.ibm.com/docs/content/wsj/model/wos-monitor-gen-quality.html?context=cpdaas</a:t>
            </a:r>
            <a:endParaRPr lang="en-US" dirty="0">
              <a:cs typeface="+mn-lt"/>
            </a:endParaRPr>
          </a:p>
          <a:p>
            <a:pPr marL="228600" indent="-228600">
              <a:buAutoNum type="arabicPeriod"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95567-DE62-4CDB-BE0B-34D43AE4B518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95567-DE62-4CDB-BE0B-34D43AE4B518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5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844F8C-8A1E-1A84-60D6-E31999503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" b="11834"/>
          <a:stretch/>
        </p:blipFill>
        <p:spPr>
          <a:xfrm>
            <a:off x="8551333" y="6171280"/>
            <a:ext cx="3640667" cy="689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1A43C-D204-0621-929A-9A25671B657A}"/>
              </a:ext>
            </a:extLst>
          </p:cNvPr>
          <p:cNvSpPr txBox="1"/>
          <p:nvPr/>
        </p:nvSpPr>
        <p:spPr>
          <a:xfrm>
            <a:off x="1361538" y="2678064"/>
            <a:ext cx="672547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Weekly Updates: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4000" b="1" dirty="0">
                <a:solidFill>
                  <a:srgbClr val="000000"/>
                </a:solidFill>
              </a:rPr>
              <a:t>Web Performance 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844F8C-8A1E-1A84-60D6-E31999503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1834"/>
          <a:stretch/>
        </p:blipFill>
        <p:spPr>
          <a:xfrm>
            <a:off x="8551333" y="6171280"/>
            <a:ext cx="3640667" cy="6892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08EA-A16E-2EE0-FD17-56B1B0F60E34}"/>
              </a:ext>
            </a:extLst>
          </p:cNvPr>
          <p:cNvSpPr txBox="1">
            <a:spLocks/>
          </p:cNvSpPr>
          <p:nvPr/>
        </p:nvSpPr>
        <p:spPr>
          <a:xfrm>
            <a:off x="1292529" y="897276"/>
            <a:ext cx="5196824" cy="579694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Aptos"/>
                <a:cs typeface="Arial"/>
              </a:rPr>
              <a:t>Introduction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DD6CDB-8B82-A350-3024-6A5936138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4722"/>
              </p:ext>
            </p:extLst>
          </p:nvPr>
        </p:nvGraphicFramePr>
        <p:xfrm>
          <a:off x="1407525" y="3253050"/>
          <a:ext cx="9379514" cy="2509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834">
                  <a:extLst>
                    <a:ext uri="{9D8B030D-6E8A-4147-A177-3AD203B41FA5}">
                      <a16:colId xmlns:a16="http://schemas.microsoft.com/office/drawing/2014/main" val="3023229783"/>
                    </a:ext>
                  </a:extLst>
                </a:gridCol>
                <a:gridCol w="5787680">
                  <a:extLst>
                    <a:ext uri="{9D8B030D-6E8A-4147-A177-3AD203B41FA5}">
                      <a16:colId xmlns:a16="http://schemas.microsoft.com/office/drawing/2014/main" val="1478367136"/>
                    </a:ext>
                  </a:extLst>
                </a:gridCol>
              </a:tblGrid>
              <a:tr h="5286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Additional Metrics</a:t>
                      </a:r>
                    </a:p>
                  </a:txBody>
                  <a:tcPr>
                    <a:solidFill>
                      <a:srgbClr val="16335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163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00695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Misunderstanding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Estimates how frequently the AI misunderstands user queries or intents, leading to incorrect responses.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15348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Aptos"/>
                        </a:rPr>
                        <a:t>Non-response rate</a:t>
                      </a:r>
                      <a:endParaRPr lang="en-US" sz="1600" b="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The number of times the AI has failed to push some content following a user question (due to lack of content or misunderstanding).</a:t>
                      </a:r>
                      <a:endParaRPr lang="en-US" sz="1600" b="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90356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Aptos"/>
                        </a:rPr>
                        <a:t>Average number of interactions</a:t>
                      </a:r>
                      <a:endParaRPr lang="en-US" sz="1600" b="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Used to evaluate the Customer Effort Score on the AI and must be correlated to the satisfaction rate. </a:t>
                      </a:r>
                      <a:endParaRPr lang="en-US" sz="1600" b="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204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EA08BD-6B55-7524-BA1F-7F5BFE3F7DB1}"/>
              </a:ext>
            </a:extLst>
          </p:cNvPr>
          <p:cNvSpPr txBox="1"/>
          <p:nvPr/>
        </p:nvSpPr>
        <p:spPr>
          <a:xfrm>
            <a:off x="1400175" y="1466850"/>
            <a:ext cx="9382125" cy="1477328"/>
          </a:xfrm>
          <a:prstGeom prst="rect">
            <a:avLst/>
          </a:prstGeom>
          <a:noFill/>
          <a:ln>
            <a:solidFill>
              <a:srgbClr val="16335B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general, there are 4 main aspects that </a:t>
            </a:r>
            <a:r>
              <a:rPr lang="en-US" err="1"/>
              <a:t>GenAI</a:t>
            </a:r>
            <a:r>
              <a:rPr lang="en-US" dirty="0"/>
              <a:t>/chatbot is evaluated:</a:t>
            </a:r>
          </a:p>
          <a:p>
            <a:pPr marL="342900" indent="-342900">
              <a:buAutoNum type="arabicPeriod"/>
            </a:pPr>
            <a:r>
              <a:rPr lang="en-US" dirty="0">
                <a:latin typeface="Aptos"/>
                <a:cs typeface="Arial"/>
              </a:rPr>
              <a:t>Engagement from the users </a:t>
            </a:r>
            <a:r>
              <a:rPr lang="en-US" dirty="0">
                <a:solidFill>
                  <a:schemeClr val="accent6"/>
                </a:solidFill>
                <a:latin typeface="Aptos"/>
                <a:cs typeface="Arial"/>
              </a:rPr>
              <a:t>(engagement under Google Analytics)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ptos"/>
                <a:cs typeface="Arial"/>
              </a:rPr>
              <a:t>Efficiency of the response </a:t>
            </a:r>
            <a:r>
              <a:rPr lang="en-US" dirty="0">
                <a:solidFill>
                  <a:schemeClr val="accent6"/>
                </a:solidFill>
                <a:latin typeface="Aptos"/>
                <a:cs typeface="Arial"/>
              </a:rPr>
              <a:t>(time under UXUI)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ptos"/>
                <a:cs typeface="Arial"/>
              </a:rPr>
              <a:t>Satisfaction of the users </a:t>
            </a:r>
            <a:r>
              <a:rPr lang="en-US" dirty="0">
                <a:solidFill>
                  <a:schemeClr val="accent6"/>
                </a:solidFill>
                <a:latin typeface="Aptos"/>
                <a:cs typeface="Arial"/>
              </a:rPr>
              <a:t>(user satisfaction/feedback under UXUI)</a:t>
            </a:r>
            <a:endParaRPr lang="en-US">
              <a:solidFill>
                <a:schemeClr val="accent6"/>
              </a:solidFill>
              <a:latin typeface="Aptos"/>
            </a:endParaRPr>
          </a:p>
          <a:p>
            <a:pPr marL="342900" indent="-342900">
              <a:buAutoNum type="arabicPeriod"/>
            </a:pPr>
            <a:r>
              <a:rPr lang="en-US" dirty="0"/>
              <a:t>Quality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22381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844F8C-8A1E-1A84-60D6-E31999503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1834"/>
          <a:stretch/>
        </p:blipFill>
        <p:spPr>
          <a:xfrm>
            <a:off x="8551333" y="6171280"/>
            <a:ext cx="3640667" cy="68929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E28D9A-B3E4-7D2D-5A20-DDBE3C2B5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566892"/>
              </p:ext>
            </p:extLst>
          </p:nvPr>
        </p:nvGraphicFramePr>
        <p:xfrm>
          <a:off x="711446" y="1476118"/>
          <a:ext cx="10767738" cy="4747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971">
                  <a:extLst>
                    <a:ext uri="{9D8B030D-6E8A-4147-A177-3AD203B41FA5}">
                      <a16:colId xmlns:a16="http://schemas.microsoft.com/office/drawing/2014/main" val="3023229783"/>
                    </a:ext>
                  </a:extLst>
                </a:gridCol>
                <a:gridCol w="5794217">
                  <a:extLst>
                    <a:ext uri="{9D8B030D-6E8A-4147-A177-3AD203B41FA5}">
                      <a16:colId xmlns:a16="http://schemas.microsoft.com/office/drawing/2014/main" val="1478367136"/>
                    </a:ext>
                  </a:extLst>
                </a:gridCol>
                <a:gridCol w="2423550">
                  <a:extLst>
                    <a:ext uri="{9D8B030D-6E8A-4147-A177-3AD203B41FA5}">
                      <a16:colId xmlns:a16="http://schemas.microsoft.com/office/drawing/2014/main" val="3857538001"/>
                    </a:ext>
                  </a:extLst>
                </a:gridCol>
              </a:tblGrid>
              <a:tr h="528677">
                <a:tc>
                  <a:txBody>
                    <a:bodyPr/>
                    <a:lstStyle/>
                    <a:p>
                      <a:r>
                        <a:rPr lang="en-US" dirty="0"/>
                        <a:t>Measurements</a:t>
                      </a:r>
                    </a:p>
                  </a:txBody>
                  <a:tcPr>
                    <a:solidFill>
                      <a:srgbClr val="16335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16335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63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00695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Time on task 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  <a:latin typeface="Aptos"/>
                        </a:rPr>
                        <a:t>(changed to </a:t>
                      </a: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</a:rPr>
                        <a:t># of follow-up questions, t</a:t>
                      </a: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  <a:latin typeface="Aptos"/>
                        </a:rPr>
                        <a:t>opic analysis (e.g. # questions on one topic) -&gt; satisfaction))</a:t>
                      </a:r>
                      <a:endParaRPr lang="en-US" sz="1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The average time users spend on an expected activity (e.g. waiting time for one response, total time for one conversation).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Numerical 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  <a:latin typeface="Aptos"/>
                        </a:rPr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7978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Net promoter score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</a:rPr>
                        <a:t>(Best scale to measure)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How satisfied users were with their overall experience (e.g. scale of 1 to 10 of willingness to recommend). </a:t>
                      </a: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  <a:latin typeface="Aptos"/>
                        </a:rPr>
                        <a:t>At the end of the conversation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Numerical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  <a:latin typeface="Aptos"/>
                        </a:rPr>
                        <a:t>A/B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08079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User satisfaction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</a:rPr>
                        <a:t>(Best scale to measure)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How well a product or service fulfills users’ expectations (e.g. scale of 1 to 10 of satisfaction in general). </a:t>
                      </a: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</a:rPr>
                        <a:t>At the end of the conversation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Numerical data (categorical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</a:rPr>
                        <a:t>A/B testing</a:t>
                      </a:r>
                    </a:p>
                    <a:p>
                      <a:pPr marL="0" lvl="0" indent="0">
                        <a:buNone/>
                      </a:pPr>
                      <a:endParaRPr lang="en-US" sz="1400" b="0" i="0" u="none" strike="noStrike" noProof="0" dirty="0">
                        <a:solidFill>
                          <a:srgbClr val="C00000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40024"/>
                  </a:ext>
                </a:extLst>
              </a:tr>
              <a:tr h="15979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User feedback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  <a:latin typeface="Aptos"/>
                        </a:rPr>
                        <a:t>(short selection of checklist, e.g. metrics we are interested in -&gt; response content, difficulties) -&gt; list of user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Survey or 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questionary for users to submit any feedback regarding the experience of using the platform.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Text data (e.g. sentiment analysis, topic analysis)</a:t>
                      </a:r>
                    </a:p>
                    <a:p>
                      <a:pPr marL="0" lvl="0" indent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sz="1200" b="0" i="0" u="none" strike="noStrike" noProof="0" dirty="0">
                          <a:solidFill>
                            <a:srgbClr val="C00000"/>
                          </a:solidFill>
                          <a:latin typeface="Arial"/>
                        </a:rPr>
                        <a:t>Regenerate button: # of clicks (new output acceptance rate or follow-up actions)</a:t>
                      </a:r>
                    </a:p>
                    <a:p>
                      <a:pPr marL="685800" marR="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urier New,monospace"/>
                        <a:buChar char="o"/>
                      </a:pPr>
                      <a:r>
                        <a:rPr lang="en-US" sz="1200" b="0" i="0" u="none" strike="noStrike" noProof="0" dirty="0">
                          <a:solidFill>
                            <a:srgbClr val="C00000"/>
                          </a:solidFill>
                          <a:latin typeface="Arial"/>
                        </a:rPr>
                        <a:t>Keep track of the user input in response to AI outputs (keep track of the reason for failure to work) -&gt; user feedback</a:t>
                      </a: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C00000"/>
                          </a:solidFill>
                          <a:latin typeface="Aptos"/>
                        </a:rPr>
                        <a:t>A/B testing</a:t>
                      </a:r>
                    </a:p>
                    <a:p>
                      <a:pPr marL="0" lvl="0" indent="0">
                        <a:buNone/>
                      </a:pPr>
                      <a:endParaRPr lang="en-US" sz="1400" b="0" i="0" u="none" strike="noStrike" noProof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7111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73151E-7F42-8033-A503-EBF3EC00929A}"/>
              </a:ext>
            </a:extLst>
          </p:cNvPr>
          <p:cNvSpPr txBox="1">
            <a:spLocks/>
          </p:cNvSpPr>
          <p:nvPr/>
        </p:nvSpPr>
        <p:spPr>
          <a:xfrm>
            <a:off x="1292529" y="897276"/>
            <a:ext cx="4377315" cy="579694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Aptos"/>
                <a:cs typeface="Arial"/>
              </a:rPr>
              <a:t>Part 1: UXUI Measurements</a:t>
            </a:r>
            <a:endParaRPr lang="en-US" sz="2400" b="1" dirty="0">
              <a:solidFill>
                <a:srgbClr val="000000"/>
              </a:solidFill>
              <a:latin typeface="Aptos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333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844F8C-8A1E-1A84-60D6-E31999503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1834"/>
          <a:stretch/>
        </p:blipFill>
        <p:spPr>
          <a:xfrm>
            <a:off x="8551333" y="6171280"/>
            <a:ext cx="3640667" cy="6892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08EA-A16E-2EE0-FD17-56B1B0F60E34}"/>
              </a:ext>
            </a:extLst>
          </p:cNvPr>
          <p:cNvSpPr txBox="1">
            <a:spLocks/>
          </p:cNvSpPr>
          <p:nvPr/>
        </p:nvSpPr>
        <p:spPr>
          <a:xfrm>
            <a:off x="1292529" y="897276"/>
            <a:ext cx="5196824" cy="579694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Aptos"/>
                <a:cs typeface="Arial"/>
              </a:rPr>
              <a:t>Part 2: Response Quality</a:t>
            </a:r>
            <a:endParaRPr lang="en-US" sz="2400" b="1" dirty="0">
              <a:solidFill>
                <a:srgbClr val="000000"/>
              </a:solidFill>
              <a:latin typeface="Aptos"/>
              <a:ea typeface="+mn-lt"/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DD6CDB-8B82-A350-3024-6A593613886F}"/>
              </a:ext>
            </a:extLst>
          </p:cNvPr>
          <p:cNvGraphicFramePr>
            <a:graphicFrameLocks noGrp="1"/>
          </p:cNvGraphicFramePr>
          <p:nvPr/>
        </p:nvGraphicFramePr>
        <p:xfrm>
          <a:off x="1398000" y="1710000"/>
          <a:ext cx="9379514" cy="426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834">
                  <a:extLst>
                    <a:ext uri="{9D8B030D-6E8A-4147-A177-3AD203B41FA5}">
                      <a16:colId xmlns:a16="http://schemas.microsoft.com/office/drawing/2014/main" val="3023229783"/>
                    </a:ext>
                  </a:extLst>
                </a:gridCol>
                <a:gridCol w="5787680">
                  <a:extLst>
                    <a:ext uri="{9D8B030D-6E8A-4147-A177-3AD203B41FA5}">
                      <a16:colId xmlns:a16="http://schemas.microsoft.com/office/drawing/2014/main" val="1478367136"/>
                    </a:ext>
                  </a:extLst>
                </a:gridCol>
              </a:tblGrid>
              <a:tr h="5286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Traditional  (with reference text)</a:t>
                      </a:r>
                    </a:p>
                  </a:txBody>
                  <a:tcPr>
                    <a:solidFill>
                      <a:srgbClr val="16335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163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00695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b="0" i="0" dirty="0">
                          <a:solidFill>
                            <a:schemeClr val="tx1"/>
                          </a:solidFill>
                        </a:rPr>
                        <a:t>BLEU Score</a:t>
                      </a:r>
                      <a:endParaRPr lang="en-US" sz="14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5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This is </a:t>
                      </a:r>
                      <a:r>
                        <a:rPr lang="en-US" sz="1450" b="0" i="0" u="none" strike="noStrike" noProof="0" dirty="0">
                          <a:solidFill>
                            <a:schemeClr val="tx1"/>
                          </a:solidFill>
                        </a:rPr>
                        <a:t>checking how closely GPT's answers match the ideal answers we expect. </a:t>
                      </a:r>
                      <a:endParaRPr lang="en-US" sz="1450" b="0" i="0" u="none" strike="noStrike" noProof="0" dirty="0">
                        <a:solidFill>
                          <a:schemeClr val="tx1"/>
                        </a:solidFill>
                        <a:latin typeface="Aptos"/>
                      </a:endParaRP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sz="1450" b="0" i="0" u="none" strike="noStrike" noProof="0" dirty="0">
                          <a:solidFill>
                            <a:schemeClr val="tx1"/>
                          </a:solidFill>
                        </a:rPr>
                        <a:t>A higher BLEU score means the responses are very similar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7978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b="0" i="0" dirty="0">
                          <a:solidFill>
                            <a:schemeClr val="tx1"/>
                          </a:solidFill>
                        </a:rPr>
                        <a:t>ROUGE Score</a:t>
                      </a:r>
                      <a:endParaRPr lang="en-US" sz="14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5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This is </a:t>
                      </a:r>
                      <a:r>
                        <a:rPr lang="en-US" sz="1450" b="0" i="0" u="none" strike="noStrike" noProof="0" dirty="0">
                          <a:solidFill>
                            <a:schemeClr val="tx1"/>
                          </a:solidFill>
                        </a:rPr>
                        <a:t>checking how much of the reference text is covered by the response. </a:t>
                      </a:r>
                      <a:endParaRPr lang="en-US" sz="1450" b="0" i="0" u="none" strike="noStrike" noProof="0" dirty="0">
                        <a:solidFill>
                          <a:schemeClr val="tx1"/>
                        </a:solidFill>
                        <a:latin typeface="Aptos"/>
                      </a:endParaRP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sz="1450" b="0" i="0" u="none" strike="noStrike" noProof="0" dirty="0">
                          <a:solidFill>
                            <a:schemeClr val="tx1"/>
                          </a:solidFill>
                        </a:rPr>
                        <a:t>A higher ROUGE score means the response includes more of the important parts of the ideal answer</a:t>
                      </a:r>
                      <a:endParaRPr lang="en-US" sz="1450" b="0" i="0" u="none" strike="noStrike" noProof="0" dirty="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08079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b="0" i="0" dirty="0">
                          <a:solidFill>
                            <a:schemeClr val="tx1"/>
                          </a:solidFill>
                        </a:rPr>
                        <a:t>METEOR Score</a:t>
                      </a:r>
                      <a:endParaRPr lang="en-US" sz="14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50" b="0" i="0" u="none" strike="noStrike" noProof="0" dirty="0">
                          <a:solidFill>
                            <a:schemeClr val="tx1"/>
                          </a:solidFill>
                        </a:rPr>
                        <a:t>This is checking how well the answer aligns with the perfect answer (both the presence of the right words and the completeness of the answer).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sz="1450" b="0" i="0" u="none" strike="noStrike" noProof="0" dirty="0">
                          <a:solidFill>
                            <a:schemeClr val="tx1"/>
                          </a:solidFill>
                        </a:rPr>
                        <a:t>A higher METEOR score means that the response </a:t>
                      </a:r>
                      <a:r>
                        <a:rPr lang="en-US" sz="145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aligns with the reference text</a:t>
                      </a:r>
                      <a:endParaRPr lang="en-US" sz="145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40024"/>
                  </a:ext>
                </a:extLst>
              </a:tr>
              <a:tr h="8068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b="0" i="0" dirty="0">
                          <a:solidFill>
                            <a:schemeClr val="tx1"/>
                          </a:solidFill>
                        </a:rPr>
                        <a:t>BERT Score</a:t>
                      </a:r>
                      <a:endParaRPr lang="en-US" sz="145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4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It measures how well the AI understands and generates meaningful text, not just how well it matches the exact words.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45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A higher BERT score means that the response understands better.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7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32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844F8C-8A1E-1A84-60D6-E31999503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1834"/>
          <a:stretch/>
        </p:blipFill>
        <p:spPr>
          <a:xfrm>
            <a:off x="8551333" y="6171280"/>
            <a:ext cx="3640667" cy="6892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08EA-A16E-2EE0-FD17-56B1B0F60E34}"/>
              </a:ext>
            </a:extLst>
          </p:cNvPr>
          <p:cNvSpPr txBox="1">
            <a:spLocks/>
          </p:cNvSpPr>
          <p:nvPr/>
        </p:nvSpPr>
        <p:spPr>
          <a:xfrm>
            <a:off x="1292529" y="897276"/>
            <a:ext cx="5196824" cy="579694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Aptos"/>
                <a:cs typeface="Arial"/>
              </a:rPr>
              <a:t>Part 2: Response Quality </a:t>
            </a:r>
            <a:endParaRPr lang="en-US" sz="2400" b="1" dirty="0">
              <a:solidFill>
                <a:srgbClr val="000000"/>
              </a:solidFill>
              <a:latin typeface="Aptos"/>
              <a:ea typeface="+mn-lt"/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DD6CDB-8B82-A350-3024-6A5936138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95959"/>
              </p:ext>
            </p:extLst>
          </p:nvPr>
        </p:nvGraphicFramePr>
        <p:xfrm>
          <a:off x="1398000" y="1710000"/>
          <a:ext cx="9379514" cy="298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834">
                  <a:extLst>
                    <a:ext uri="{9D8B030D-6E8A-4147-A177-3AD203B41FA5}">
                      <a16:colId xmlns:a16="http://schemas.microsoft.com/office/drawing/2014/main" val="3023229783"/>
                    </a:ext>
                  </a:extLst>
                </a:gridCol>
                <a:gridCol w="5787680">
                  <a:extLst>
                    <a:ext uri="{9D8B030D-6E8A-4147-A177-3AD203B41FA5}">
                      <a16:colId xmlns:a16="http://schemas.microsoft.com/office/drawing/2014/main" val="1478367136"/>
                    </a:ext>
                  </a:extLst>
                </a:gridCol>
              </a:tblGrid>
              <a:tr h="5286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AI Tools</a:t>
                      </a:r>
                    </a:p>
                  </a:txBody>
                  <a:tcPr>
                    <a:solidFill>
                      <a:srgbClr val="16335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163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00695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Microsoft (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Azure AI Studio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</a:rPr>
                        <a:t>Traditional machine learning metrics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</a:rPr>
                        <a:t>AI-assisted metrics (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Risk and safety metrics, 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</a:rPr>
                        <a:t>Generation quality metrics)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7978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Google (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Vertex AI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</a:rPr>
                        <a:t>Computation-based metrics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Model-based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08079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AWS (Sage Maker)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23724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IBM (Watson Studio)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6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5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844F8C-8A1E-1A84-60D6-E31999503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1834"/>
          <a:stretch/>
        </p:blipFill>
        <p:spPr>
          <a:xfrm>
            <a:off x="8551333" y="6171280"/>
            <a:ext cx="3640667" cy="68929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E28D9A-B3E4-7D2D-5A20-DDBE3C2B5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67329"/>
              </p:ext>
            </p:extLst>
          </p:nvPr>
        </p:nvGraphicFramePr>
        <p:xfrm>
          <a:off x="1398000" y="1710000"/>
          <a:ext cx="9373562" cy="377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882">
                  <a:extLst>
                    <a:ext uri="{9D8B030D-6E8A-4147-A177-3AD203B41FA5}">
                      <a16:colId xmlns:a16="http://schemas.microsoft.com/office/drawing/2014/main" val="3023229783"/>
                    </a:ext>
                  </a:extLst>
                </a:gridCol>
                <a:gridCol w="5787680">
                  <a:extLst>
                    <a:ext uri="{9D8B030D-6E8A-4147-A177-3AD203B41FA5}">
                      <a16:colId xmlns:a16="http://schemas.microsoft.com/office/drawing/2014/main" val="1478367136"/>
                    </a:ext>
                  </a:extLst>
                </a:gridCol>
              </a:tblGrid>
              <a:tr h="5286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Examples</a:t>
                      </a:r>
                    </a:p>
                  </a:txBody>
                  <a:tcPr>
                    <a:solidFill>
                      <a:srgbClr val="16335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Description</a:t>
                      </a:r>
                      <a:endParaRPr lang="en-US"/>
                    </a:p>
                  </a:txBody>
                  <a:tcPr>
                    <a:solidFill>
                      <a:srgbClr val="163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00695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</a:rPr>
                        <a:t>Response quality 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Basic response with concise information</a:t>
                      </a:r>
                      <a:endParaRPr lang="en-US" sz="1500" b="0" i="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B: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Detailed response with additional explanations or options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Metrics: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User satisfaction/engagement, follow-up question rates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7978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</a:rPr>
                        <a:t>User interface (UI)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Current UI design</a:t>
                      </a:r>
                      <a:endParaRPr lang="en-US" sz="15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B: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Redesigned UI with improved layout or additional features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Metrics: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User engagement (e.g., time spent, number of interactions), user satisfaction ratings</a:t>
                      </a:r>
                      <a:endParaRPr 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90102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Feedback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</a:rPr>
                        <a:t>A: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</a:rPr>
                        <a:t> Simple feedback form (e.g., thumbs up/down)</a:t>
                      </a:r>
                      <a:endParaRPr lang="en-US" sz="15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</a:rPr>
                        <a:t>B: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</a:rPr>
                        <a:t> Detailed feedback form with multiple rating criteria or text form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</a:rPr>
                        <a:t>Metrics: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</a:rPr>
                        <a:t> Quantity and quality of feedback, user participation rates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67115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73151E-7F42-8033-A503-EBF3EC00929A}"/>
              </a:ext>
            </a:extLst>
          </p:cNvPr>
          <p:cNvSpPr txBox="1">
            <a:spLocks/>
          </p:cNvSpPr>
          <p:nvPr/>
        </p:nvSpPr>
        <p:spPr>
          <a:xfrm>
            <a:off x="1292529" y="897276"/>
            <a:ext cx="5196824" cy="579694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Aptos"/>
                <a:cs typeface="Arial"/>
              </a:rPr>
              <a:t>Part 3: A/B Testing Method</a:t>
            </a:r>
            <a:endParaRPr lang="en-US" sz="2400" b="1" dirty="0">
              <a:solidFill>
                <a:srgbClr val="000000"/>
              </a:solidFill>
              <a:latin typeface="Aptos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02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965</cp:revision>
  <dcterms:created xsi:type="dcterms:W3CDTF">2024-06-18T17:47:39Z</dcterms:created>
  <dcterms:modified xsi:type="dcterms:W3CDTF">2024-07-03T16:31:50Z</dcterms:modified>
</cp:coreProperties>
</file>