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FD83B-EE6F-C14D-1A93-F2CB7748E16D}" v="1338" dt="2024-07-20T00:48:33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a Liu" userId="S::ziyang.liu@mail.mcgill.ca::32d0258e-b4d2-4a24-ab05-95078a3f9f50" providerId="AD" clId="Web-{11BFD83B-EE6F-C14D-1A93-F2CB7748E16D}"/>
    <pc:docChg chg="addSld delSld modSld">
      <pc:chgData name="Alisa Liu" userId="S::ziyang.liu@mail.mcgill.ca::32d0258e-b4d2-4a24-ab05-95078a3f9f50" providerId="AD" clId="Web-{11BFD83B-EE6F-C14D-1A93-F2CB7748E16D}" dt="2024-07-20T00:48:33.094" v="763" actId="1076"/>
      <pc:docMkLst>
        <pc:docMk/>
      </pc:docMkLst>
      <pc:sldChg chg="del">
        <pc:chgData name="Alisa Liu" userId="S::ziyang.liu@mail.mcgill.ca::32d0258e-b4d2-4a24-ab05-95078a3f9f50" providerId="AD" clId="Web-{11BFD83B-EE6F-C14D-1A93-F2CB7748E16D}" dt="2024-07-19T22:25:58.544" v="3"/>
        <pc:sldMkLst>
          <pc:docMk/>
          <pc:sldMk cId="109857222" sldId="256"/>
        </pc:sldMkLst>
      </pc:sldChg>
      <pc:sldChg chg="addSp delSp modSp add">
        <pc:chgData name="Alisa Liu" userId="S::ziyang.liu@mail.mcgill.ca::32d0258e-b4d2-4a24-ab05-95078a3f9f50" providerId="AD" clId="Web-{11BFD83B-EE6F-C14D-1A93-F2CB7748E16D}" dt="2024-07-20T00:09:13.299" v="18"/>
        <pc:sldMkLst>
          <pc:docMk/>
          <pc:sldMk cId="3652704905" sldId="257"/>
        </pc:sldMkLst>
        <pc:spChg chg="mod">
          <ac:chgData name="Alisa Liu" userId="S::ziyang.liu@mail.mcgill.ca::32d0258e-b4d2-4a24-ab05-95078a3f9f50" providerId="AD" clId="Web-{11BFD83B-EE6F-C14D-1A93-F2CB7748E16D}" dt="2024-07-19T22:26:06.669" v="8" actId="20577"/>
          <ac:spMkLst>
            <pc:docMk/>
            <pc:sldMk cId="3652704905" sldId="257"/>
            <ac:spMk id="5" creationId="{91F1A43C-D204-0621-929A-9A25671B657A}"/>
          </ac:spMkLst>
        </pc:spChg>
        <pc:picChg chg="add del mod">
          <ac:chgData name="Alisa Liu" userId="S::ziyang.liu@mail.mcgill.ca::32d0258e-b4d2-4a24-ab05-95078a3f9f50" providerId="AD" clId="Web-{11BFD83B-EE6F-C14D-1A93-F2CB7748E16D}" dt="2024-07-20T00:09:13.299" v="18"/>
          <ac:picMkLst>
            <pc:docMk/>
            <pc:sldMk cId="3652704905" sldId="257"/>
            <ac:picMk id="2" creationId="{8ED94B44-C881-BCC0-6848-AF03E01924B1}"/>
          </ac:picMkLst>
        </pc:picChg>
      </pc:sldChg>
      <pc:sldChg chg="addSp delSp modSp add">
        <pc:chgData name="Alisa Liu" userId="S::ziyang.liu@mail.mcgill.ca::32d0258e-b4d2-4a24-ab05-95078a3f9f50" providerId="AD" clId="Web-{11BFD83B-EE6F-C14D-1A93-F2CB7748E16D}" dt="2024-07-20T00:31:52.373" v="279" actId="20577"/>
        <pc:sldMkLst>
          <pc:docMk/>
          <pc:sldMk cId="3254943953" sldId="258"/>
        </pc:sldMkLst>
        <pc:spChg chg="add mod">
          <ac:chgData name="Alisa Liu" userId="S::ziyang.liu@mail.mcgill.ca::32d0258e-b4d2-4a24-ab05-95078a3f9f50" providerId="AD" clId="Web-{11BFD83B-EE6F-C14D-1A93-F2CB7748E16D}" dt="2024-07-20T00:20:45.080" v="48" actId="1076"/>
          <ac:spMkLst>
            <pc:docMk/>
            <pc:sldMk cId="3254943953" sldId="258"/>
            <ac:spMk id="6" creationId="{26547D9C-1B9E-84D1-3C30-2320BD28C999}"/>
          </ac:spMkLst>
        </pc:spChg>
        <pc:spChg chg="del">
          <ac:chgData name="Alisa Liu" userId="S::ziyang.liu@mail.mcgill.ca::32d0258e-b4d2-4a24-ab05-95078a3f9f50" providerId="AD" clId="Web-{11BFD83B-EE6F-C14D-1A93-F2CB7748E16D}" dt="2024-07-20T00:08:52.283" v="10"/>
          <ac:spMkLst>
            <pc:docMk/>
            <pc:sldMk cId="3254943953" sldId="258"/>
            <ac:spMk id="7" creationId="{26547D9C-1B9E-84D1-3C30-2320BD28C999}"/>
          </ac:spMkLst>
        </pc:spChg>
        <pc:spChg chg="del mod">
          <ac:chgData name="Alisa Liu" userId="S::ziyang.liu@mail.mcgill.ca::32d0258e-b4d2-4a24-ab05-95078a3f9f50" providerId="AD" clId="Web-{11BFD83B-EE6F-C14D-1A93-F2CB7748E16D}" dt="2024-07-20T00:09:08.236" v="16"/>
          <ac:spMkLst>
            <pc:docMk/>
            <pc:sldMk cId="3254943953" sldId="258"/>
            <ac:spMk id="8" creationId="{6EB19209-A93D-A761-E2B5-5E61A83CFF8E}"/>
          </ac:spMkLst>
        </pc:spChg>
        <pc:spChg chg="add del mod">
          <ac:chgData name="Alisa Liu" userId="S::ziyang.liu@mail.mcgill.ca::32d0258e-b4d2-4a24-ab05-95078a3f9f50" providerId="AD" clId="Web-{11BFD83B-EE6F-C14D-1A93-F2CB7748E16D}" dt="2024-07-20T00:20:56.908" v="52"/>
          <ac:spMkLst>
            <pc:docMk/>
            <pc:sldMk cId="3254943953" sldId="258"/>
            <ac:spMk id="9" creationId="{26547D9C-1B9E-84D1-3C30-2320BD28C999}"/>
          </ac:spMkLst>
        </pc:spChg>
        <pc:spChg chg="del">
          <ac:chgData name="Alisa Liu" userId="S::ziyang.liu@mail.mcgill.ca::32d0258e-b4d2-4a24-ab05-95078a3f9f50" providerId="AD" clId="Web-{11BFD83B-EE6F-C14D-1A93-F2CB7748E16D}" dt="2024-07-20T00:09:07.049" v="15"/>
          <ac:spMkLst>
            <pc:docMk/>
            <pc:sldMk cId="3254943953" sldId="258"/>
            <ac:spMk id="11" creationId="{C55B1526-6023-E2C4-1031-B2A9E1707903}"/>
          </ac:spMkLst>
        </pc:spChg>
        <pc:spChg chg="del">
          <ac:chgData name="Alisa Liu" userId="S::ziyang.liu@mail.mcgill.ca::32d0258e-b4d2-4a24-ab05-95078a3f9f50" providerId="AD" clId="Web-{11BFD83B-EE6F-C14D-1A93-F2CB7748E16D}" dt="2024-07-20T00:09:10.580" v="17"/>
          <ac:spMkLst>
            <pc:docMk/>
            <pc:sldMk cId="3254943953" sldId="258"/>
            <ac:spMk id="14" creationId="{DA47836D-CE15-953E-ADFF-02ADD1E6F0DF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1:52.373" v="279" actId="20577"/>
          <ac:spMkLst>
            <pc:docMk/>
            <pc:sldMk cId="3254943953" sldId="258"/>
            <ac:spMk id="15" creationId="{012CDF72-DB41-7FB3-E528-2BC31AB9FD9B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1:43.436" v="271" actId="20577"/>
          <ac:spMkLst>
            <pc:docMk/>
            <pc:sldMk cId="3254943953" sldId="258"/>
            <ac:spMk id="17" creationId="{FE352000-6707-A140-D141-3EC5EC706872}"/>
          </ac:spMkLst>
        </pc:spChg>
        <pc:picChg chg="add mod">
          <ac:chgData name="Alisa Liu" userId="S::ziyang.liu@mail.mcgill.ca::32d0258e-b4d2-4a24-ab05-95078a3f9f50" providerId="AD" clId="Web-{11BFD83B-EE6F-C14D-1A93-F2CB7748E16D}" dt="2024-07-20T00:20:49.908" v="49" actId="1076"/>
          <ac:picMkLst>
            <pc:docMk/>
            <pc:sldMk cId="3254943953" sldId="258"/>
            <ac:picMk id="2" creationId="{813438EA-5866-FAC7-B5F7-C7A61C2DDD14}"/>
          </ac:picMkLst>
        </pc:picChg>
        <pc:picChg chg="del">
          <ac:chgData name="Alisa Liu" userId="S::ziyang.liu@mail.mcgill.ca::32d0258e-b4d2-4a24-ab05-95078a3f9f50" providerId="AD" clId="Web-{11BFD83B-EE6F-C14D-1A93-F2CB7748E16D}" dt="2024-07-20T00:08:57.814" v="12"/>
          <ac:picMkLst>
            <pc:docMk/>
            <pc:sldMk cId="3254943953" sldId="258"/>
            <ac:picMk id="3" creationId="{58B6673B-F234-06AD-919F-D18EDEE90881}"/>
          </ac:picMkLst>
        </pc:picChg>
        <pc:picChg chg="del">
          <ac:chgData name="Alisa Liu" userId="S::ziyang.liu@mail.mcgill.ca::32d0258e-b4d2-4a24-ab05-95078a3f9f50" providerId="AD" clId="Web-{11BFD83B-EE6F-C14D-1A93-F2CB7748E16D}" dt="2024-07-20T00:08:56.611" v="11"/>
          <ac:picMkLst>
            <pc:docMk/>
            <pc:sldMk cId="3254943953" sldId="258"/>
            <ac:picMk id="10" creationId="{34AF98E2-44A5-55B0-488A-832FC3DBAF69}"/>
          </ac:picMkLst>
        </pc:picChg>
        <pc:cxnChg chg="del">
          <ac:chgData name="Alisa Liu" userId="S::ziyang.liu@mail.mcgill.ca::32d0258e-b4d2-4a24-ab05-95078a3f9f50" providerId="AD" clId="Web-{11BFD83B-EE6F-C14D-1A93-F2CB7748E16D}" dt="2024-07-20T00:09:07.049" v="14"/>
          <ac:cxnSpMkLst>
            <pc:docMk/>
            <pc:sldMk cId="3254943953" sldId="258"/>
            <ac:cxnSpMk id="13" creationId="{CC796C4F-E8BD-A508-406C-14459222704F}"/>
          </ac:cxnSpMkLst>
        </pc:cxnChg>
      </pc:sldChg>
      <pc:sldChg chg="addSp delSp modSp add modNotes">
        <pc:chgData name="Alisa Liu" userId="S::ziyang.liu@mail.mcgill.ca::32d0258e-b4d2-4a24-ab05-95078a3f9f50" providerId="AD" clId="Web-{11BFD83B-EE6F-C14D-1A93-F2CB7748E16D}" dt="2024-07-20T00:41:37.602" v="518" actId="20577"/>
        <pc:sldMkLst>
          <pc:docMk/>
          <pc:sldMk cId="229791675" sldId="259"/>
        </pc:sldMkLst>
        <pc:spChg chg="del">
          <ac:chgData name="Alisa Liu" userId="S::ziyang.liu@mail.mcgill.ca::32d0258e-b4d2-4a24-ab05-95078a3f9f50" providerId="AD" clId="Web-{11BFD83B-EE6F-C14D-1A93-F2CB7748E16D}" dt="2024-07-20T00:32:26.811" v="290"/>
          <ac:spMkLst>
            <pc:docMk/>
            <pc:sldMk cId="229791675" sldId="259"/>
            <ac:spMk id="2" creationId="{8E094CA3-8C1B-F864-D12C-EDD77B58965C}"/>
          </ac:spMkLst>
        </pc:spChg>
        <pc:spChg chg="del">
          <ac:chgData name="Alisa Liu" userId="S::ziyang.liu@mail.mcgill.ca::32d0258e-b4d2-4a24-ab05-95078a3f9f50" providerId="AD" clId="Web-{11BFD83B-EE6F-C14D-1A93-F2CB7748E16D}" dt="2024-07-20T00:32:26.811" v="289"/>
          <ac:spMkLst>
            <pc:docMk/>
            <pc:sldMk cId="229791675" sldId="259"/>
            <ac:spMk id="3" creationId="{52552DEA-5AC4-7029-EA89-49246BC59334}"/>
          </ac:spMkLst>
        </pc:spChg>
        <pc:spChg chg="mod">
          <ac:chgData name="Alisa Liu" userId="S::ziyang.liu@mail.mcgill.ca::32d0258e-b4d2-4a24-ab05-95078a3f9f50" providerId="AD" clId="Web-{11BFD83B-EE6F-C14D-1A93-F2CB7748E16D}" dt="2024-07-20T00:41:37.602" v="518" actId="20577"/>
          <ac:spMkLst>
            <pc:docMk/>
            <pc:sldMk cId="229791675" sldId="259"/>
            <ac:spMk id="5" creationId="{91F1A43C-D204-0621-929A-9A25671B657A}"/>
          </ac:spMkLst>
        </pc:spChg>
        <pc:spChg chg="del">
          <ac:chgData name="Alisa Liu" userId="S::ziyang.liu@mail.mcgill.ca::32d0258e-b4d2-4a24-ab05-95078a3f9f50" providerId="AD" clId="Web-{11BFD83B-EE6F-C14D-1A93-F2CB7748E16D}" dt="2024-07-20T00:32:26.811" v="288"/>
          <ac:spMkLst>
            <pc:docMk/>
            <pc:sldMk cId="229791675" sldId="259"/>
            <ac:spMk id="6" creationId="{87DC4493-96FC-290D-6885-2F989E9E68E2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3:14.343" v="298" actId="14100"/>
          <ac:spMkLst>
            <pc:docMk/>
            <pc:sldMk cId="229791675" sldId="259"/>
            <ac:spMk id="9" creationId="{EE6EC518-D995-1450-B2FE-BF8CBA991451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3:10.968" v="297" actId="1076"/>
          <ac:spMkLst>
            <pc:docMk/>
            <pc:sldMk cId="229791675" sldId="259"/>
            <ac:spMk id="10" creationId="{8217875A-2903-8892-6A18-F65520873ACC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3:48.031" v="305" actId="14100"/>
          <ac:spMkLst>
            <pc:docMk/>
            <pc:sldMk cId="229791675" sldId="259"/>
            <ac:spMk id="11" creationId="{0C443012-CD83-6F2B-5639-B595B391C76C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3:52.360" v="306" actId="1076"/>
          <ac:spMkLst>
            <pc:docMk/>
            <pc:sldMk cId="229791675" sldId="259"/>
            <ac:spMk id="12" creationId="{452204E3-E583-B096-B5CB-9BFE59EDA5BA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3:32.797" v="303" actId="14100"/>
          <ac:spMkLst>
            <pc:docMk/>
            <pc:sldMk cId="229791675" sldId="259"/>
            <ac:spMk id="13" creationId="{4FBCF1F9-AA51-DD95-24FD-D7969676411C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3:28.640" v="302" actId="1076"/>
          <ac:spMkLst>
            <pc:docMk/>
            <pc:sldMk cId="229791675" sldId="259"/>
            <ac:spMk id="14" creationId="{DF61A233-FC85-427A-FAB0-FF1DF19931F6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7:08.004" v="393" actId="20577"/>
          <ac:spMkLst>
            <pc:docMk/>
            <pc:sldMk cId="229791675" sldId="259"/>
            <ac:spMk id="16" creationId="{3C339E06-3D0E-E572-AE5C-ACA4EBBCCCF2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7:11.066" v="394" actId="14100"/>
          <ac:spMkLst>
            <pc:docMk/>
            <pc:sldMk cId="229791675" sldId="259"/>
            <ac:spMk id="18" creationId="{A2FF9DCA-11B4-1B0D-1C0F-E86BCE96BEDC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8:45.287" v="445" actId="20577"/>
          <ac:spMkLst>
            <pc:docMk/>
            <pc:sldMk cId="229791675" sldId="259"/>
            <ac:spMk id="19" creationId="{76FFB8D5-F833-C96E-4246-AFC20912AC19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38:57.678" v="448" actId="14100"/>
          <ac:spMkLst>
            <pc:docMk/>
            <pc:sldMk cId="229791675" sldId="259"/>
            <ac:spMk id="21" creationId="{76775A84-3A71-EB38-0B80-0FCB5833F886}"/>
          </ac:spMkLst>
        </pc:spChg>
        <pc:spChg chg="add del mod">
          <ac:chgData name="Alisa Liu" userId="S::ziyang.liu@mail.mcgill.ca::32d0258e-b4d2-4a24-ab05-95078a3f9f50" providerId="AD" clId="Web-{11BFD83B-EE6F-C14D-1A93-F2CB7748E16D}" dt="2024-07-20T00:39:13.600" v="451"/>
          <ac:spMkLst>
            <pc:docMk/>
            <pc:sldMk cId="229791675" sldId="259"/>
            <ac:spMk id="23" creationId="{FA551C97-E7CE-0E59-5F3E-AD6A1C259719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40:33.367" v="505" actId="20577"/>
          <ac:spMkLst>
            <pc:docMk/>
            <pc:sldMk cId="229791675" sldId="259"/>
            <ac:spMk id="24" creationId="{498961AA-81F6-3EC6-10D2-ACC7550F9E2D}"/>
          </ac:spMkLst>
        </pc:spChg>
        <pc:spChg chg="add mod">
          <ac:chgData name="Alisa Liu" userId="S::ziyang.liu@mail.mcgill.ca::32d0258e-b4d2-4a24-ab05-95078a3f9f50" providerId="AD" clId="Web-{11BFD83B-EE6F-C14D-1A93-F2CB7748E16D}" dt="2024-07-20T00:40:43.476" v="508" actId="14100"/>
          <ac:spMkLst>
            <pc:docMk/>
            <pc:sldMk cId="229791675" sldId="259"/>
            <ac:spMk id="26" creationId="{29C2E4EA-9EA0-9B0A-F2EB-44AA4AED1D52}"/>
          </ac:spMkLst>
        </pc:spChg>
        <pc:grpChg chg="add mod">
          <ac:chgData name="Alisa Liu" userId="S::ziyang.liu@mail.mcgill.ca::32d0258e-b4d2-4a24-ab05-95078a3f9f50" providerId="AD" clId="Web-{11BFD83B-EE6F-C14D-1A93-F2CB7748E16D}" dt="2024-07-20T00:35:04.580" v="308" actId="1076"/>
          <ac:grpSpMkLst>
            <pc:docMk/>
            <pc:sldMk cId="229791675" sldId="259"/>
            <ac:grpSpMk id="15" creationId="{33965BC7-3DF1-B6CC-638F-EB0F8CAAB4B1}"/>
          </ac:grpSpMkLst>
        </pc:grpChg>
        <pc:picChg chg="add mod">
          <ac:chgData name="Alisa Liu" userId="S::ziyang.liu@mail.mcgill.ca::32d0258e-b4d2-4a24-ab05-95078a3f9f50" providerId="AD" clId="Web-{11BFD83B-EE6F-C14D-1A93-F2CB7748E16D}" dt="2024-07-20T00:32:29.577" v="292" actId="1076"/>
          <ac:picMkLst>
            <pc:docMk/>
            <pc:sldMk cId="229791675" sldId="259"/>
            <ac:picMk id="8" creationId="{D9C38FA6-5F33-491D-5D4D-C5D3F6182F8A}"/>
          </ac:picMkLst>
        </pc:picChg>
      </pc:sldChg>
      <pc:sldChg chg="addSp delSp modSp add replId modNotes">
        <pc:chgData name="Alisa Liu" userId="S::ziyang.liu@mail.mcgill.ca::32d0258e-b4d2-4a24-ab05-95078a3f9f50" providerId="AD" clId="Web-{11BFD83B-EE6F-C14D-1A93-F2CB7748E16D}" dt="2024-07-20T00:48:33.094" v="763" actId="1076"/>
        <pc:sldMkLst>
          <pc:docMk/>
          <pc:sldMk cId="2028174274" sldId="260"/>
        </pc:sldMkLst>
        <pc:spChg chg="add mod">
          <ac:chgData name="Alisa Liu" userId="S::ziyang.liu@mail.mcgill.ca::32d0258e-b4d2-4a24-ab05-95078a3f9f50" providerId="AD" clId="Web-{11BFD83B-EE6F-C14D-1A93-F2CB7748E16D}" dt="2024-07-20T00:48:33.094" v="763" actId="1076"/>
          <ac:spMkLst>
            <pc:docMk/>
            <pc:sldMk cId="2028174274" sldId="260"/>
            <ac:spMk id="3" creationId="{3D2628D8-9437-CDDD-DC78-56D42B2FDAA1}"/>
          </ac:spMkLst>
        </pc:spChg>
        <pc:spChg chg="mod">
          <ac:chgData name="Alisa Liu" userId="S::ziyang.liu@mail.mcgill.ca::32d0258e-b4d2-4a24-ab05-95078a3f9f50" providerId="AD" clId="Web-{11BFD83B-EE6F-C14D-1A93-F2CB7748E16D}" dt="2024-07-20T00:41:47.790" v="526" actId="14100"/>
          <ac:spMkLst>
            <pc:docMk/>
            <pc:sldMk cId="2028174274" sldId="260"/>
            <ac:spMk id="5" creationId="{91F1A43C-D204-0621-929A-9A25671B657A}"/>
          </ac:spMkLst>
        </pc:spChg>
        <pc:spChg chg="del">
          <ac:chgData name="Alisa Liu" userId="S::ziyang.liu@mail.mcgill.ca::32d0258e-b4d2-4a24-ab05-95078a3f9f50" providerId="AD" clId="Web-{11BFD83B-EE6F-C14D-1A93-F2CB7748E16D}" dt="2024-07-20T00:42:01.540" v="532"/>
          <ac:spMkLst>
            <pc:docMk/>
            <pc:sldMk cId="2028174274" sldId="260"/>
            <ac:spMk id="16" creationId="{3C339E06-3D0E-E572-AE5C-ACA4EBBCCCF2}"/>
          </ac:spMkLst>
        </pc:spChg>
        <pc:spChg chg="del">
          <ac:chgData name="Alisa Liu" userId="S::ziyang.liu@mail.mcgill.ca::32d0258e-b4d2-4a24-ab05-95078a3f9f50" providerId="AD" clId="Web-{11BFD83B-EE6F-C14D-1A93-F2CB7748E16D}" dt="2024-07-20T00:42:01.540" v="531"/>
          <ac:spMkLst>
            <pc:docMk/>
            <pc:sldMk cId="2028174274" sldId="260"/>
            <ac:spMk id="18" creationId="{A2FF9DCA-11B4-1B0D-1C0F-E86BCE96BEDC}"/>
          </ac:spMkLst>
        </pc:spChg>
        <pc:spChg chg="del">
          <ac:chgData name="Alisa Liu" userId="S::ziyang.liu@mail.mcgill.ca::32d0258e-b4d2-4a24-ab05-95078a3f9f50" providerId="AD" clId="Web-{11BFD83B-EE6F-C14D-1A93-F2CB7748E16D}" dt="2024-07-20T00:42:01.540" v="530"/>
          <ac:spMkLst>
            <pc:docMk/>
            <pc:sldMk cId="2028174274" sldId="260"/>
            <ac:spMk id="19" creationId="{76FFB8D5-F833-C96E-4246-AFC20912AC19}"/>
          </ac:spMkLst>
        </pc:spChg>
        <pc:spChg chg="del">
          <ac:chgData name="Alisa Liu" userId="S::ziyang.liu@mail.mcgill.ca::32d0258e-b4d2-4a24-ab05-95078a3f9f50" providerId="AD" clId="Web-{11BFD83B-EE6F-C14D-1A93-F2CB7748E16D}" dt="2024-07-20T00:42:01.540" v="529"/>
          <ac:spMkLst>
            <pc:docMk/>
            <pc:sldMk cId="2028174274" sldId="260"/>
            <ac:spMk id="21" creationId="{76775A84-3A71-EB38-0B80-0FCB5833F886}"/>
          </ac:spMkLst>
        </pc:spChg>
        <pc:spChg chg="del">
          <ac:chgData name="Alisa Liu" userId="S::ziyang.liu@mail.mcgill.ca::32d0258e-b4d2-4a24-ab05-95078a3f9f50" providerId="AD" clId="Web-{11BFD83B-EE6F-C14D-1A93-F2CB7748E16D}" dt="2024-07-20T00:42:01.540" v="528"/>
          <ac:spMkLst>
            <pc:docMk/>
            <pc:sldMk cId="2028174274" sldId="260"/>
            <ac:spMk id="24" creationId="{498961AA-81F6-3EC6-10D2-ACC7550F9E2D}"/>
          </ac:spMkLst>
        </pc:spChg>
        <pc:spChg chg="del">
          <ac:chgData name="Alisa Liu" userId="S::ziyang.liu@mail.mcgill.ca::32d0258e-b4d2-4a24-ab05-95078a3f9f50" providerId="AD" clId="Web-{11BFD83B-EE6F-C14D-1A93-F2CB7748E16D}" dt="2024-07-20T00:42:01.540" v="527"/>
          <ac:spMkLst>
            <pc:docMk/>
            <pc:sldMk cId="2028174274" sldId="260"/>
            <ac:spMk id="26" creationId="{29C2E4EA-9EA0-9B0A-F2EB-44AA4AED1D52}"/>
          </ac:spMkLst>
        </pc:spChg>
        <pc:grpChg chg="del">
          <ac:chgData name="Alisa Liu" userId="S::ziyang.liu@mail.mcgill.ca::32d0258e-b4d2-4a24-ab05-95078a3f9f50" providerId="AD" clId="Web-{11BFD83B-EE6F-C14D-1A93-F2CB7748E16D}" dt="2024-07-20T00:42:01.540" v="533"/>
          <ac:grpSpMkLst>
            <pc:docMk/>
            <pc:sldMk cId="2028174274" sldId="260"/>
            <ac:grpSpMk id="15" creationId="{33965BC7-3DF1-B6CC-638F-EB0F8CAAB4B1}"/>
          </ac:grpSpMkLst>
        </pc:grpChg>
        <pc:picChg chg="add mod">
          <ac:chgData name="Alisa Liu" userId="S::ziyang.liu@mail.mcgill.ca::32d0258e-b4d2-4a24-ab05-95078a3f9f50" providerId="AD" clId="Web-{11BFD83B-EE6F-C14D-1A93-F2CB7748E16D}" dt="2024-07-20T00:48:31.313" v="762" actId="1076"/>
          <ac:picMkLst>
            <pc:docMk/>
            <pc:sldMk cId="2028174274" sldId="260"/>
            <ac:picMk id="2" creationId="{EFBC7CC9-F75D-4CBF-80E2-FC1C04B94E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2C674-ADEF-4A5F-A270-DBE706C861AA}" type="datetimeFigureOut"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C5949-5041-42BC-94B4-71FF34176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09729-65A5-45F4-9BFE-EB0587C93FE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0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09729-65A5-45F4-9BFE-EB0587C93FE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09729-65A5-45F4-9BFE-EB0587C93FE5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1A43C-D204-0621-929A-9A25671B657A}"/>
              </a:ext>
            </a:extLst>
          </p:cNvPr>
          <p:cNvSpPr txBox="1"/>
          <p:nvPr/>
        </p:nvSpPr>
        <p:spPr>
          <a:xfrm>
            <a:off x="1361538" y="2678064"/>
            <a:ext cx="787747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Looker Studio Dashboard Guide:</a:t>
            </a:r>
            <a:endParaRPr lang="en-US" b="1" dirty="0"/>
          </a:p>
          <a:p>
            <a:r>
              <a:rPr lang="en-US" sz="4000" b="1" dirty="0"/>
              <a:t>Conversation 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1A43C-D204-0621-929A-9A25671B657A}"/>
              </a:ext>
            </a:extLst>
          </p:cNvPr>
          <p:cNvSpPr txBox="1"/>
          <p:nvPr/>
        </p:nvSpPr>
        <p:spPr>
          <a:xfrm>
            <a:off x="1062181" y="623385"/>
            <a:ext cx="89274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000000"/>
                </a:solidFill>
              </a:rPr>
              <a:t>Overview</a:t>
            </a:r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13438EA-5866-FAC7-B5F7-C7A61C2DD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42" y="1326397"/>
            <a:ext cx="5486400" cy="41148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26547D9C-1B9E-84D1-3C30-2320BD28C999}"/>
              </a:ext>
            </a:extLst>
          </p:cNvPr>
          <p:cNvSpPr txBox="1"/>
          <p:nvPr/>
        </p:nvSpPr>
        <p:spPr>
          <a:xfrm>
            <a:off x="1059050" y="5488984"/>
            <a:ext cx="421553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Conversation evaluation result metrics</a:t>
            </a:r>
            <a:br>
              <a:rPr lang="en-US" dirty="0"/>
            </a:br>
            <a:r>
              <a:rPr lang="en-US" dirty="0"/>
              <a:t>(GPT model performance)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CDF72-DB41-7FB3-E528-2BC31AB9FD9B}"/>
              </a:ext>
            </a:extLst>
          </p:cNvPr>
          <p:cNvSpPr txBox="1"/>
          <p:nvPr/>
        </p:nvSpPr>
        <p:spPr>
          <a:xfrm>
            <a:off x="6719061" y="623384"/>
            <a:ext cx="47493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Metrics (Vertex AI default): there are the metrics that can be implemented now or in the future, more data features needed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2000-6707-A140-D141-3EC5EC706872}"/>
              </a:ext>
            </a:extLst>
          </p:cNvPr>
          <p:cNvSpPr txBox="1"/>
          <p:nvPr/>
        </p:nvSpPr>
        <p:spPr>
          <a:xfrm>
            <a:off x="6718236" y="1546600"/>
            <a:ext cx="4751829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1400" dirty="0"/>
              <a:t>Question answering (main focus): </a:t>
            </a:r>
            <a:r>
              <a:rPr lang="en-US" sz="1400" dirty="0">
                <a:ea typeface="+mn-lt"/>
                <a:cs typeface="+mn-lt"/>
              </a:rPr>
              <a:t>to evaluate the model's ability to answer questions (partially available now)</a:t>
            </a:r>
            <a:endParaRPr lang="en-US" sz="1400" dirty="0">
              <a:cs typeface="Arial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1400" dirty="0" err="1">
                <a:ea typeface="+mn-lt"/>
                <a:cs typeface="+mn-lt"/>
              </a:rPr>
              <a:t>question_answering_quality</a:t>
            </a:r>
            <a:endParaRPr lang="en-US" sz="1400" dirty="0">
              <a:cs typeface="Arial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1400" dirty="0" err="1">
                <a:ea typeface="+mn-lt"/>
                <a:cs typeface="+mn-lt"/>
              </a:rPr>
              <a:t>QuestionAnsweringHelpfulness</a:t>
            </a:r>
            <a:endParaRPr lang="en-US" sz="1400" dirty="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1400" dirty="0" err="1">
                <a:ea typeface="+mn-lt"/>
                <a:cs typeface="+mn-lt"/>
              </a:rPr>
              <a:t>QuestionAnsweringCorrectness</a:t>
            </a:r>
            <a:endParaRPr lang="en-US" sz="1400" dirty="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1400" dirty="0" err="1">
                <a:ea typeface="+mn-lt"/>
                <a:cs typeface="+mn-lt"/>
              </a:rPr>
              <a:t>QuestionAnsweringRelevance</a:t>
            </a:r>
            <a:endParaRPr lang="en-US" sz="14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1400" dirty="0">
                <a:cs typeface="Arial"/>
              </a:rPr>
              <a:t>General text generation: </a:t>
            </a:r>
            <a:r>
              <a:rPr lang="en-US" sz="1400" dirty="0">
                <a:ea typeface="+mn-lt"/>
                <a:cs typeface="+mn-lt"/>
              </a:rPr>
              <a:t>to evaluate the model's ability to ensure the responses are useful, safe, and effective for your users (partially available now)</a:t>
            </a:r>
          </a:p>
          <a:p>
            <a:pPr marL="914400" lvl="1" indent="-457200"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Bleu</a:t>
            </a:r>
          </a:p>
          <a:p>
            <a:pPr marL="914400" lvl="1" indent="-457200"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Rouge</a:t>
            </a:r>
          </a:p>
          <a:p>
            <a:pPr marL="914400" lvl="1" indent="-457200"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Coherence</a:t>
            </a:r>
          </a:p>
          <a:p>
            <a:pPr marL="914400" lvl="1" indent="-457200"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Fluency</a:t>
            </a:r>
          </a:p>
          <a:p>
            <a:pPr marL="914400" lvl="1" indent="-457200">
              <a:buFont typeface="Courier New"/>
              <a:buChar char="o"/>
            </a:pPr>
            <a:r>
              <a:rPr lang="en-US" sz="1400" err="1">
                <a:ea typeface="+mn-lt"/>
                <a:cs typeface="+mn-lt"/>
              </a:rPr>
              <a:t>Groundedness</a:t>
            </a:r>
            <a:endParaRPr lang="en-US" sz="140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Fulfillment </a:t>
            </a:r>
          </a:p>
          <a:p>
            <a:pPr marL="457200" indent="-457200">
              <a:buAutoNum type="arabicPeriod"/>
            </a:pPr>
            <a:r>
              <a:rPr lang="en-US" sz="1400" dirty="0">
                <a:cs typeface="Arial"/>
              </a:rPr>
              <a:t>Summarization: </a:t>
            </a:r>
            <a:r>
              <a:rPr lang="en-US" sz="1400" dirty="0">
                <a:ea typeface="+mn-lt"/>
                <a:cs typeface="+mn-lt"/>
              </a:rPr>
              <a:t>to evaluate model summarization (NOT applicable for now)</a:t>
            </a:r>
          </a:p>
          <a:p>
            <a:pPr marL="914400" lvl="1" indent="-457200">
              <a:buFont typeface="Courier New"/>
              <a:buChar char="o"/>
            </a:pPr>
            <a:r>
              <a:rPr lang="en-US" sz="1400" dirty="0" err="1">
                <a:ea typeface="+mn-lt"/>
                <a:cs typeface="+mn-lt"/>
              </a:rPr>
              <a:t>summarization_quality</a:t>
            </a:r>
            <a:endParaRPr lang="en-US" sz="1400" dirty="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1400" dirty="0" err="1">
                <a:ea typeface="+mn-lt"/>
                <a:cs typeface="+mn-lt"/>
              </a:rPr>
              <a:t>summarization_helpfulness</a:t>
            </a:r>
            <a:endParaRPr lang="en-US" sz="1400" dirty="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1400" dirty="0" err="1">
                <a:ea typeface="+mn-lt"/>
                <a:cs typeface="+mn-lt"/>
              </a:rPr>
              <a:t>summarization_verbosity</a:t>
            </a: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1A43C-D204-0621-929A-9A25671B657A}"/>
              </a:ext>
            </a:extLst>
          </p:cNvPr>
          <p:cNvSpPr txBox="1"/>
          <p:nvPr/>
        </p:nvSpPr>
        <p:spPr>
          <a:xfrm>
            <a:off x="1062181" y="623385"/>
            <a:ext cx="47493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Page Information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965BC7-3DF1-B6CC-638F-EB0F8CAAB4B1}"/>
              </a:ext>
            </a:extLst>
          </p:cNvPr>
          <p:cNvGrpSpPr/>
          <p:nvPr/>
        </p:nvGrpSpPr>
        <p:grpSpPr>
          <a:xfrm>
            <a:off x="3068664" y="1481380"/>
            <a:ext cx="5486400" cy="4114800"/>
            <a:chOff x="1060342" y="1494295"/>
            <a:chExt cx="5486400" cy="4114800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9C38FA6-5F33-491D-5D4D-C5D3F6182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342" y="1494295"/>
              <a:ext cx="5486400" cy="41148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6EC518-D995-1450-B2FE-BF8CBA991451}"/>
                </a:ext>
              </a:extLst>
            </p:cNvPr>
            <p:cNvSpPr/>
            <p:nvPr/>
          </p:nvSpPr>
          <p:spPr>
            <a:xfrm>
              <a:off x="1078424" y="1833966"/>
              <a:ext cx="1498169" cy="377125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17875A-2903-8892-6A18-F65520873ACC}"/>
                </a:ext>
              </a:extLst>
            </p:cNvPr>
            <p:cNvSpPr/>
            <p:nvPr/>
          </p:nvSpPr>
          <p:spPr>
            <a:xfrm>
              <a:off x="2279250" y="1859389"/>
              <a:ext cx="290593" cy="27767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443012-CD83-6F2B-5639-B595B391C76C}"/>
                </a:ext>
              </a:extLst>
            </p:cNvPr>
            <p:cNvSpPr/>
            <p:nvPr/>
          </p:nvSpPr>
          <p:spPr>
            <a:xfrm>
              <a:off x="2679915" y="1872711"/>
              <a:ext cx="3726051" cy="18856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2204E3-E583-B096-B5CB-9BFE59EDA5BA}"/>
                </a:ext>
              </a:extLst>
            </p:cNvPr>
            <p:cNvSpPr/>
            <p:nvPr/>
          </p:nvSpPr>
          <p:spPr>
            <a:xfrm>
              <a:off x="6115081" y="1872304"/>
              <a:ext cx="290593" cy="27767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BCF1F9-AA51-DD95-24FD-D7969676411C}"/>
                </a:ext>
              </a:extLst>
            </p:cNvPr>
            <p:cNvSpPr/>
            <p:nvPr/>
          </p:nvSpPr>
          <p:spPr>
            <a:xfrm>
              <a:off x="2679914" y="3887489"/>
              <a:ext cx="3726050" cy="1498169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61A233-FC85-427A-FAB0-FF1DF19931F6}"/>
                </a:ext>
              </a:extLst>
            </p:cNvPr>
            <p:cNvSpPr/>
            <p:nvPr/>
          </p:nvSpPr>
          <p:spPr>
            <a:xfrm>
              <a:off x="6115080" y="3887082"/>
              <a:ext cx="290593" cy="27767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3</a:t>
              </a:r>
            </a:p>
          </p:txBody>
        </p:sp>
      </p:grpSp>
      <p:sp>
        <p:nvSpPr>
          <p:cNvPr id="16" name="TextBox 12">
            <a:extLst>
              <a:ext uri="{FF2B5EF4-FFF2-40B4-BE49-F238E27FC236}">
                <a16:creationId xmlns:a16="http://schemas.microsoft.com/office/drawing/2014/main" id="{3C339E06-3D0E-E572-AE5C-ACA4EBBCCCF2}"/>
              </a:ext>
            </a:extLst>
          </p:cNvPr>
          <p:cNvSpPr txBox="1"/>
          <p:nvPr/>
        </p:nvSpPr>
        <p:spPr>
          <a:xfrm>
            <a:off x="890803" y="2737511"/>
            <a:ext cx="1903708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u="sng" dirty="0"/>
              <a:t>Filters</a:t>
            </a:r>
            <a:r>
              <a:rPr lang="en-US" sz="1500" dirty="0"/>
              <a:t>:</a:t>
            </a:r>
          </a:p>
          <a:p>
            <a:r>
              <a:rPr lang="en-US" sz="1500" dirty="0"/>
              <a:t>Since it is a starting point for evaluating the conversation data, this proof-of-concept dashboard doesn't have any applicable filters yet, but later implementation is available.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F9DCA-11B4-1B0D-1C0F-E86BCE96BEDC}"/>
              </a:ext>
            </a:extLst>
          </p:cNvPr>
          <p:cNvSpPr/>
          <p:nvPr/>
        </p:nvSpPr>
        <p:spPr>
          <a:xfrm>
            <a:off x="888569" y="2716077"/>
            <a:ext cx="1905000" cy="288655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76FFB8D5-F833-C96E-4246-AFC20912AC19}"/>
              </a:ext>
            </a:extLst>
          </p:cNvPr>
          <p:cNvSpPr txBox="1"/>
          <p:nvPr/>
        </p:nvSpPr>
        <p:spPr>
          <a:xfrm>
            <a:off x="8652870" y="1801153"/>
            <a:ext cx="3259810" cy="11695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/>
              <a:t>Scorecards</a:t>
            </a:r>
            <a:r>
              <a:rPr lang="en-US" sz="1400" dirty="0"/>
              <a:t>:</a:t>
            </a:r>
          </a:p>
          <a:p>
            <a:r>
              <a:rPr lang="en-US" sz="1400" dirty="0"/>
              <a:t>Important metrics from evaluation results, which display the average score. Placeholders are for later possible metrics to be added.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775A84-3A71-EB38-0B80-0FCB5833F886}"/>
              </a:ext>
            </a:extLst>
          </p:cNvPr>
          <p:cNvSpPr/>
          <p:nvPr/>
        </p:nvSpPr>
        <p:spPr>
          <a:xfrm>
            <a:off x="8650637" y="1753891"/>
            <a:ext cx="3241729" cy="1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498961AA-81F6-3EC6-10D2-ACC7550F9E2D}"/>
              </a:ext>
            </a:extLst>
          </p:cNvPr>
          <p:cNvSpPr txBox="1"/>
          <p:nvPr/>
        </p:nvSpPr>
        <p:spPr>
          <a:xfrm>
            <a:off x="8639954" y="3841762"/>
            <a:ext cx="3259810" cy="11695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/>
              <a:t>Line chart</a:t>
            </a:r>
            <a:r>
              <a:rPr lang="en-US" sz="1400" dirty="0"/>
              <a:t>:</a:t>
            </a:r>
          </a:p>
          <a:p>
            <a:r>
              <a:rPr lang="en-US" sz="1400" dirty="0"/>
              <a:t>Allow users to see a trend of evaluation scores changing over time, only one evaluation is included for now as a starting point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C2E4EA-9EA0-9B0A-F2EB-44AA4AED1D52}"/>
              </a:ext>
            </a:extLst>
          </p:cNvPr>
          <p:cNvSpPr/>
          <p:nvPr/>
        </p:nvSpPr>
        <p:spPr>
          <a:xfrm>
            <a:off x="8644179" y="3839703"/>
            <a:ext cx="3248185" cy="118820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F844F8C-8A1E-1A84-60D6-E3199950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" b="11834"/>
          <a:stretch/>
        </p:blipFill>
        <p:spPr>
          <a:xfrm>
            <a:off x="8551333" y="6171280"/>
            <a:ext cx="3640667" cy="689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1A43C-D204-0621-929A-9A25671B657A}"/>
              </a:ext>
            </a:extLst>
          </p:cNvPr>
          <p:cNvSpPr txBox="1"/>
          <p:nvPr/>
        </p:nvSpPr>
        <p:spPr>
          <a:xfrm>
            <a:off x="1062181" y="623385"/>
            <a:ext cx="57369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Different Data Sources</a:t>
            </a:r>
            <a:endParaRPr lang="en-US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FBC7CC9-F75D-4CBF-80E2-FC1C04B9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" y="1332230"/>
            <a:ext cx="9973056" cy="2718308"/>
          </a:xfrm>
          <a:prstGeom prst="rect">
            <a:avLst/>
          </a:prstGeom>
        </p:spPr>
      </p:pic>
      <p:sp>
        <p:nvSpPr>
          <p:cNvPr id="3" name="TextBox 19">
            <a:extLst>
              <a:ext uri="{FF2B5EF4-FFF2-40B4-BE49-F238E27FC236}">
                <a16:creationId xmlns:a16="http://schemas.microsoft.com/office/drawing/2014/main" id="{3D2628D8-9437-CDDD-DC78-56D42B2FDAA1}"/>
              </a:ext>
            </a:extLst>
          </p:cNvPr>
          <p:cNvSpPr txBox="1"/>
          <p:nvPr/>
        </p:nvSpPr>
        <p:spPr>
          <a:xfrm>
            <a:off x="1158209" y="4043743"/>
            <a:ext cx="9972288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Resource -&gt; Manage added data sources </a:t>
            </a:r>
          </a:p>
          <a:p>
            <a:pPr marL="342900" indent="-342900">
              <a:buAutoNum type="arabicPeriod"/>
            </a:pPr>
            <a:r>
              <a:rPr lang="en-US" dirty="0"/>
              <a:t>This page will show the data sources that are connected to the dashboard (all data displayed are real-time values)</a:t>
            </a:r>
          </a:p>
          <a:p>
            <a:pPr marL="342900" indent="-342900">
              <a:buAutoNum type="arabicPeriod"/>
            </a:pPr>
            <a:r>
              <a:rPr lang="en-US" dirty="0"/>
              <a:t>The </a:t>
            </a:r>
            <a:r>
              <a:rPr lang="en-US" dirty="0" err="1"/>
              <a:t>BigQuery</a:t>
            </a:r>
            <a:r>
              <a:rPr lang="en-US" dirty="0"/>
              <a:t> data can be modified from the notebook in Vertex AI: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Google Cloud -&gt; Search "Vertex AI" -&gt; workbench -&gt; Open instance (START) -&gt; Open </a:t>
            </a:r>
            <a:r>
              <a:rPr lang="en-US" dirty="0" err="1"/>
              <a:t>Jupyter</a:t>
            </a:r>
            <a:r>
              <a:rPr lang="en-US" dirty="0"/>
              <a:t> Notebook -&gt; Run the notebook and a new row of evaluation results of all the conversation data in </a:t>
            </a:r>
            <a:r>
              <a:rPr lang="en-US" dirty="0" err="1"/>
              <a:t>Firestore</a:t>
            </a:r>
            <a:r>
              <a:rPr lang="en-US" dirty="0"/>
              <a:t> will be added with a new timestamp (Vertex AI, </a:t>
            </a:r>
            <a:r>
              <a:rPr lang="en-US" dirty="0" err="1"/>
              <a:t>Firestore</a:t>
            </a:r>
            <a:r>
              <a:rPr lang="en-US" dirty="0"/>
              <a:t>, and </a:t>
            </a:r>
            <a:r>
              <a:rPr lang="en-US" dirty="0" err="1"/>
              <a:t>BigQuery</a:t>
            </a:r>
            <a:r>
              <a:rPr lang="en-US" dirty="0"/>
              <a:t> are already initialized in the notebook)</a:t>
            </a:r>
          </a:p>
        </p:txBody>
      </p:sp>
    </p:spTree>
    <p:extLst>
      <p:ext uri="{BB962C8B-B14F-4D97-AF65-F5344CB8AC3E}">
        <p14:creationId xmlns:p14="http://schemas.microsoft.com/office/powerpoint/2010/main" val="202817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200</cp:revision>
  <dcterms:created xsi:type="dcterms:W3CDTF">2024-07-19T22:23:16Z</dcterms:created>
  <dcterms:modified xsi:type="dcterms:W3CDTF">2024-07-20T00:48:36Z</dcterms:modified>
</cp:coreProperties>
</file>