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413D0-1276-44D8-915E-9E40DD03B865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8DD37-C520-48A9-B63B-DCE9F9D350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02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8DD37-C520-48A9-B63B-DCE9F9D350F4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402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85AD-9314-4D8E-916D-CAFB5AFAAB26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F8B-AEFC-4FBE-9362-31210E1AFB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35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85AD-9314-4D8E-916D-CAFB5AFAAB26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F8B-AEFC-4FBE-9362-31210E1AFB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93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85AD-9314-4D8E-916D-CAFB5AFAAB26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F8B-AEFC-4FBE-9362-31210E1AFB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938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85AD-9314-4D8E-916D-CAFB5AFAAB26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F8B-AEFC-4FBE-9362-31210E1AFB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977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85AD-9314-4D8E-916D-CAFB5AFAAB26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F8B-AEFC-4FBE-9362-31210E1AFB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96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85AD-9314-4D8E-916D-CAFB5AFAAB26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F8B-AEFC-4FBE-9362-31210E1AFB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750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85AD-9314-4D8E-916D-CAFB5AFAAB26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F8B-AEFC-4FBE-9362-31210E1AFB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795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85AD-9314-4D8E-916D-CAFB5AFAAB26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F8B-AEFC-4FBE-9362-31210E1AFB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378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85AD-9314-4D8E-916D-CAFB5AFAAB26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F8B-AEFC-4FBE-9362-31210E1AFB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06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85AD-9314-4D8E-916D-CAFB5AFAAB26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F8B-AEFC-4FBE-9362-31210E1AFB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716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85AD-9314-4D8E-916D-CAFB5AFAAB26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F8B-AEFC-4FBE-9362-31210E1AFB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462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485AD-9314-4D8E-916D-CAFB5AFAAB26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CEF8B-AEFC-4FBE-9362-31210E1AFB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570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3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5524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541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94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09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7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7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2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3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1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3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9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8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</Words>
  <Application>Microsoft Office PowerPoint</Application>
  <PresentationFormat>Szélesvásznú</PresentationFormat>
  <Paragraphs>1</Paragraphs>
  <Slides>12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Dániel</dc:creator>
  <cp:lastModifiedBy>Kiss Dániel</cp:lastModifiedBy>
  <cp:revision>4</cp:revision>
  <dcterms:created xsi:type="dcterms:W3CDTF">2020-09-11T08:05:00Z</dcterms:created>
  <dcterms:modified xsi:type="dcterms:W3CDTF">2020-09-14T07:17:20Z</dcterms:modified>
</cp:coreProperties>
</file>