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672" r:id="rId2"/>
  </p:sldMasterIdLst>
  <p:notesMasterIdLst>
    <p:notesMasterId r:id="rId17"/>
  </p:notesMasterIdLst>
  <p:sldIdLst>
    <p:sldId id="558" r:id="rId3"/>
    <p:sldId id="259" r:id="rId4"/>
    <p:sldId id="257" r:id="rId5"/>
    <p:sldId id="569" r:id="rId6"/>
    <p:sldId id="570" r:id="rId7"/>
    <p:sldId id="571" r:id="rId8"/>
    <p:sldId id="572" r:id="rId9"/>
    <p:sldId id="573" r:id="rId10"/>
    <p:sldId id="565" r:id="rId11"/>
    <p:sldId id="566" r:id="rId12"/>
    <p:sldId id="559" r:id="rId13"/>
    <p:sldId id="563" r:id="rId14"/>
    <p:sldId id="568" r:id="rId15"/>
    <p:sldId id="55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D8C33B-0EC8-493F-95BA-AAE42FDF2095}" type="datetimeFigureOut">
              <a:rPr lang="en-IN" smtClean="0"/>
              <a:t>24-09-2024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1CD0A4-A135-4C3D-BCE7-8B91734A4E15}" type="slidenum">
              <a:rPr lang="en-IN" smtClean="0"/>
              <a:t>‹#›</a:t>
            </a:fld>
            <a:endParaRPr lang="en-IN"/>
          </a:p>
        </p:txBody>
      </p:sp>
    </p:spTree>
    <p:extLst>
      <p:ext uri="{BB962C8B-B14F-4D97-AF65-F5344CB8AC3E}">
        <p14:creationId xmlns:p14="http://schemas.microsoft.com/office/powerpoint/2010/main" val="345952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01CD0A4-A135-4C3D-BCE7-8B91734A4E15}" type="slidenum">
              <a:rPr lang="en-IN" smtClean="0"/>
              <a:t>11</a:t>
            </a:fld>
            <a:endParaRPr lang="en-IN"/>
          </a:p>
        </p:txBody>
      </p:sp>
    </p:spTree>
    <p:extLst>
      <p:ext uri="{BB962C8B-B14F-4D97-AF65-F5344CB8AC3E}">
        <p14:creationId xmlns:p14="http://schemas.microsoft.com/office/powerpoint/2010/main" val="2639887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5" Type="http://schemas.openxmlformats.org/officeDocument/2006/relationships/image" Target="../media/image10.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 Id="rId14" Type="http://schemas.openxmlformats.org/officeDocument/2006/relationships/hyperlink" Target="http://www.capgemini.com/"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2.xml"/><Relationship Id="rId6" Type="http://schemas.openxmlformats.org/officeDocument/2006/relationships/hyperlink" Target="https://www.capgemini.com/optimize-your-business-and-it-operations" TargetMode="External"/><Relationship Id="rId5" Type="http://schemas.openxmlformats.org/officeDocument/2006/relationships/image" Target="../media/image4.sv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003603-6056-44E8-9C32-48867FA938FD}" type="datetimeFigureOut">
              <a:rPr lang="en-IN" smtClean="0"/>
              <a:t>24-09-2024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D49223-B1F7-4C42-A8CD-081E31C2A3FB}"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28486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43003603-6056-44E8-9C32-48867FA938FD}" type="datetimeFigureOut">
              <a:rPr lang="en-IN" smtClean="0"/>
              <a:t>24-09-2024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0D49223-B1F7-4C42-A8CD-081E31C2A3FB}" type="slidenum">
              <a:rPr lang="en-IN" smtClean="0"/>
              <a:t>‹#›</a:t>
            </a:fld>
            <a:endParaRPr lang="en-IN"/>
          </a:p>
        </p:txBody>
      </p:sp>
    </p:spTree>
    <p:extLst>
      <p:ext uri="{BB962C8B-B14F-4D97-AF65-F5344CB8AC3E}">
        <p14:creationId xmlns:p14="http://schemas.microsoft.com/office/powerpoint/2010/main" val="4080894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003603-6056-44E8-9C32-48867FA938FD}" type="datetimeFigureOut">
              <a:rPr lang="en-IN" smtClean="0"/>
              <a:t>24-09-2024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D49223-B1F7-4C42-A8CD-081E31C2A3FB}" type="slidenum">
              <a:rPr lang="en-IN" smtClean="0"/>
              <a:t>‹#›</a:t>
            </a:fld>
            <a:endParaRPr lang="en-IN"/>
          </a:p>
        </p:txBody>
      </p:sp>
    </p:spTree>
    <p:extLst>
      <p:ext uri="{BB962C8B-B14F-4D97-AF65-F5344CB8AC3E}">
        <p14:creationId xmlns:p14="http://schemas.microsoft.com/office/powerpoint/2010/main" val="29167999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003603-6056-44E8-9C32-48867FA938FD}" type="datetimeFigureOut">
              <a:rPr lang="en-IN" smtClean="0"/>
              <a:t>24-09-2024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D49223-B1F7-4C42-A8CD-081E31C2A3FB}"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5773469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003603-6056-44E8-9C32-48867FA938FD}" type="datetimeFigureOut">
              <a:rPr lang="en-IN" smtClean="0"/>
              <a:t>24-09-2024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D49223-B1F7-4C42-A8CD-081E31C2A3FB}" type="slidenum">
              <a:rPr lang="en-IN" smtClean="0"/>
              <a:t>‹#›</a:t>
            </a:fld>
            <a:endParaRPr lang="en-IN"/>
          </a:p>
        </p:txBody>
      </p:sp>
    </p:spTree>
    <p:extLst>
      <p:ext uri="{BB962C8B-B14F-4D97-AF65-F5344CB8AC3E}">
        <p14:creationId xmlns:p14="http://schemas.microsoft.com/office/powerpoint/2010/main" val="23219730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003603-6056-44E8-9C32-48867FA938FD}" type="datetimeFigureOut">
              <a:rPr lang="en-IN" smtClean="0"/>
              <a:t>24-09-2024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D49223-B1F7-4C42-A8CD-081E31C2A3FB}"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9717316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003603-6056-44E8-9C32-48867FA938FD}" type="datetimeFigureOut">
              <a:rPr lang="en-IN" smtClean="0"/>
              <a:t>24-09-2024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D49223-B1F7-4C42-A8CD-081E31C2A3FB}" type="slidenum">
              <a:rPr lang="en-IN" smtClean="0"/>
              <a:t>‹#›</a:t>
            </a:fld>
            <a:endParaRPr lang="en-IN"/>
          </a:p>
        </p:txBody>
      </p:sp>
    </p:spTree>
    <p:extLst>
      <p:ext uri="{BB962C8B-B14F-4D97-AF65-F5344CB8AC3E}">
        <p14:creationId xmlns:p14="http://schemas.microsoft.com/office/powerpoint/2010/main" val="16938038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003603-6056-44E8-9C32-48867FA938FD}" type="datetimeFigureOut">
              <a:rPr lang="en-IN" smtClean="0"/>
              <a:t>24-09-2024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D49223-B1F7-4C42-A8CD-081E31C2A3FB}" type="slidenum">
              <a:rPr lang="en-IN" smtClean="0"/>
              <a:t>‹#›</a:t>
            </a:fld>
            <a:endParaRPr lang="en-IN"/>
          </a:p>
        </p:txBody>
      </p:sp>
    </p:spTree>
    <p:extLst>
      <p:ext uri="{BB962C8B-B14F-4D97-AF65-F5344CB8AC3E}">
        <p14:creationId xmlns:p14="http://schemas.microsoft.com/office/powerpoint/2010/main" val="28644946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003603-6056-44E8-9C32-48867FA938FD}" type="datetimeFigureOut">
              <a:rPr lang="en-IN" smtClean="0"/>
              <a:t>24-09-2024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D49223-B1F7-4C42-A8CD-081E31C2A3FB}" type="slidenum">
              <a:rPr lang="en-IN" smtClean="0"/>
              <a:t>‹#›</a:t>
            </a:fld>
            <a:endParaRPr lang="en-IN"/>
          </a:p>
        </p:txBody>
      </p:sp>
    </p:spTree>
    <p:extLst>
      <p:ext uri="{BB962C8B-B14F-4D97-AF65-F5344CB8AC3E}">
        <p14:creationId xmlns:p14="http://schemas.microsoft.com/office/powerpoint/2010/main" val="21156632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Section Opener1">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a:extLst>
              <a:ext uri="{FF2B5EF4-FFF2-40B4-BE49-F238E27FC236}">
                <a16:creationId xmlns:a16="http://schemas.microsoft.com/office/drawing/2014/main" id="{02DEF159-660E-4893-A63C-7C2BB5EEB9A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43" b="19135"/>
          <a:stretch/>
        </p:blipFill>
        <p:spPr>
          <a:xfrm flipH="1">
            <a:off x="911424" y="-3448"/>
            <a:ext cx="11299452" cy="6858000"/>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6522826" y="1844824"/>
            <a:ext cx="5261187" cy="1182207"/>
          </a:xfrm>
          <a:prstGeom prst="rect">
            <a:avLst/>
          </a:prstGeom>
        </p:spPr>
        <p:txBody>
          <a:bodyPr anchor="b">
            <a:normAutofit/>
          </a:bodyPr>
          <a:lstStyle>
            <a:lvl1pPr marL="0" indent="0" algn="r">
              <a:lnSpc>
                <a:spcPts val="3000"/>
              </a:lnSpc>
              <a:buNone/>
              <a:defRPr sz="2600">
                <a:solidFill>
                  <a:schemeClr val="accent2"/>
                </a:solidFill>
              </a:defRPr>
            </a:lvl1pPr>
            <a:lvl2pPr marL="457200" indent="0">
              <a:buNone/>
              <a:defRPr sz="60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407988" y="6101472"/>
            <a:ext cx="2286000" cy="510013"/>
          </a:xfrm>
          <a:prstGeom prst="rect">
            <a:avLst/>
          </a:prstGeom>
        </p:spPr>
      </p:pic>
    </p:spTree>
    <p:extLst>
      <p:ext uri="{BB962C8B-B14F-4D97-AF65-F5344CB8AC3E}">
        <p14:creationId xmlns:p14="http://schemas.microsoft.com/office/powerpoint/2010/main" val="35717570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5125720"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dirty="0">
                <a:solidFill>
                  <a:schemeClr val="tx1"/>
                </a:solidFill>
              </a:rPr>
              <a:t>With more than 190,000 people, Capgemini is present in over 40 countries and celebrates its 50th Anniversary year in 2017. A global leader in consulting, technology and outsourcing services, the Group reported 2016 global revenues of EUR 12.5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lang="en-US" sz="900" dirty="0">
                <a:solidFill>
                  <a:schemeClr val="accent1"/>
                </a:solidFill>
              </a:rPr>
              <a:t>the Collaborative Business Experience™</a:t>
            </a:r>
            <a:r>
              <a:rPr lang="en-US" sz="900" dirty="0">
                <a:solidFill>
                  <a:schemeClr val="tx1"/>
                </a:solidFill>
              </a:rPr>
              <a:t>, and draws on </a:t>
            </a:r>
            <a:r>
              <a:rPr lang="en-US" sz="900" dirty="0">
                <a:solidFill>
                  <a:schemeClr val="accent1"/>
                </a:solidFill>
              </a:rPr>
              <a:t>Rightshore</a:t>
            </a:r>
            <a:r>
              <a:rPr lang="en-US" sz="900" baseline="30000" dirty="0">
                <a:solidFill>
                  <a:schemeClr val="accent1"/>
                </a:solidFill>
              </a:rPr>
              <a:t>®</a:t>
            </a:r>
            <a:r>
              <a:rPr lang="en-US" sz="900" dirty="0">
                <a:solidFill>
                  <a:schemeClr val="tx1"/>
                </a:solidFill>
              </a:rPr>
              <a:t>, its worldwide delivery model.</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2017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Rectangle 26">
            <a:hlinkClick r:id="rId14"/>
          </p:cNvPr>
          <p:cNvSpPr/>
          <p:nvPr userDrawn="1"/>
        </p:nvSpPr>
        <p:spPr>
          <a:xfrm>
            <a:off x="6532245" y="4445639"/>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9" name="Picture 28"/>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Tree>
    <p:extLst>
      <p:ext uri="{BB962C8B-B14F-4D97-AF65-F5344CB8AC3E}">
        <p14:creationId xmlns:p14="http://schemas.microsoft.com/office/powerpoint/2010/main" val="751512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003603-6056-44E8-9C32-48867FA938FD}" type="datetimeFigureOut">
              <a:rPr lang="en-IN" smtClean="0"/>
              <a:t>24-09-2024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D49223-B1F7-4C42-A8CD-081E31C2A3FB}" type="slidenum">
              <a:rPr lang="en-IN" smtClean="0"/>
              <a:t>‹#›</a:t>
            </a:fld>
            <a:endParaRPr lang="en-IN"/>
          </a:p>
        </p:txBody>
      </p:sp>
    </p:spTree>
    <p:extLst>
      <p:ext uri="{BB962C8B-B14F-4D97-AF65-F5344CB8AC3E}">
        <p14:creationId xmlns:p14="http://schemas.microsoft.com/office/powerpoint/2010/main" val="13839258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with Shapes - Layout1">
    <p:bg>
      <p:bgRef idx="1001">
        <a:schemeClr val="bg1"/>
      </p:bgRef>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E94103CC-22C5-4F38-9B77-3524E8A553F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23077" b="19676"/>
          <a:stretch/>
        </p:blipFill>
        <p:spPr>
          <a:xfrm rot="16200000">
            <a:off x="5413032" y="79029"/>
            <a:ext cx="6857997" cy="6699938"/>
          </a:xfrm>
          <a:prstGeom prst="rect">
            <a:avLst/>
          </a:prstGeom>
        </p:spPr>
      </p:pic>
      <p:sp>
        <p:nvSpPr>
          <p:cNvPr id="50" name="Text Placeholder 7">
            <a:extLst>
              <a:ext uri="{FF2B5EF4-FFF2-40B4-BE49-F238E27FC236}">
                <a16:creationId xmlns:a16="http://schemas.microsoft.com/office/drawing/2014/main" id="{4E956B68-B273-4648-AC4B-C9A05A745160}"/>
              </a:ext>
            </a:extLst>
          </p:cNvPr>
          <p:cNvSpPr>
            <a:spLocks noGrp="1"/>
          </p:cNvSpPr>
          <p:nvPr>
            <p:ph type="body" sz="quarter" idx="32" hasCustomPrompt="1"/>
          </p:nvPr>
        </p:nvSpPr>
        <p:spPr>
          <a:xfrm>
            <a:off x="1847528" y="2708920"/>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51" name="Text Placeholder 7">
            <a:extLst>
              <a:ext uri="{FF2B5EF4-FFF2-40B4-BE49-F238E27FC236}">
                <a16:creationId xmlns:a16="http://schemas.microsoft.com/office/drawing/2014/main" id="{F12D7C74-E8A0-4A7D-95DA-A14111669514}"/>
              </a:ext>
            </a:extLst>
          </p:cNvPr>
          <p:cNvSpPr>
            <a:spLocks noGrp="1"/>
          </p:cNvSpPr>
          <p:nvPr>
            <p:ph type="body" sz="quarter" idx="33" hasCustomPrompt="1"/>
          </p:nvPr>
        </p:nvSpPr>
        <p:spPr>
          <a:xfrm>
            <a:off x="1847528" y="3645024"/>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49" name="Picture Placeholder 48">
            <a:extLst>
              <a:ext uri="{FF2B5EF4-FFF2-40B4-BE49-F238E27FC236}">
                <a16:creationId xmlns:a16="http://schemas.microsoft.com/office/drawing/2014/main" id="{4212BD44-DEDF-4B08-8824-204652F9616E}"/>
              </a:ext>
            </a:extLst>
          </p:cNvPr>
          <p:cNvSpPr>
            <a:spLocks noGrp="1"/>
          </p:cNvSpPr>
          <p:nvPr>
            <p:ph type="pic" sz="quarter" idx="10"/>
          </p:nvPr>
        </p:nvSpPr>
        <p:spPr>
          <a:xfrm>
            <a:off x="6553200" y="2060575"/>
            <a:ext cx="4910138" cy="2722563"/>
          </a:xfrm>
          <a:prstGeom prst="rect">
            <a:avLst/>
          </a:prstGeom>
        </p:spPr>
        <p:txBody>
          <a:bodyPr anchor="ctr"/>
          <a:lstStyle>
            <a:lvl1pPr algn="ctr">
              <a:defRPr/>
            </a:lvl1pPr>
          </a:lstStyle>
          <a:p>
            <a:endParaRPr lang="pt-PT"/>
          </a:p>
        </p:txBody>
      </p:sp>
      <p:sp>
        <p:nvSpPr>
          <p:cNvPr id="52" name="Text Placeholder 7">
            <a:extLst>
              <a:ext uri="{FF2B5EF4-FFF2-40B4-BE49-F238E27FC236}">
                <a16:creationId xmlns:a16="http://schemas.microsoft.com/office/drawing/2014/main" id="{92D6AE9D-467E-46C0-B32B-79A9B07CDD13}"/>
              </a:ext>
            </a:extLst>
          </p:cNvPr>
          <p:cNvSpPr>
            <a:spLocks noGrp="1"/>
          </p:cNvSpPr>
          <p:nvPr>
            <p:ph type="body" sz="quarter" idx="34" hasCustomPrompt="1"/>
          </p:nvPr>
        </p:nvSpPr>
        <p:spPr>
          <a:xfrm>
            <a:off x="1847528" y="4630276"/>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7"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pic>
        <p:nvPicPr>
          <p:cNvPr id="9" name="Graphic 4">
            <a:extLst>
              <a:ext uri="{FF2B5EF4-FFF2-40B4-BE49-F238E27FC236}">
                <a16:creationId xmlns:a16="http://schemas.microsoft.com/office/drawing/2014/main" id="{D67A1EFD-D78D-4138-B2FE-E0A098B59C34}"/>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81836" t="-4713" b="16530"/>
          <a:stretch/>
        </p:blipFill>
        <p:spPr>
          <a:xfrm>
            <a:off x="11491419" y="164829"/>
            <a:ext cx="424356" cy="459624"/>
          </a:xfrm>
          <a:prstGeom prst="rect">
            <a:avLst/>
          </a:prstGeom>
        </p:spPr>
      </p:pic>
      <p:cxnSp>
        <p:nvCxnSpPr>
          <p:cNvPr id="11"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2" name="Rectangle 27">
            <a:hlinkClick r:id="rId6"/>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3"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t>‹#›</a:t>
            </a:fld>
            <a:endParaRPr lang="en-US" sz="800" dirty="0">
              <a:solidFill>
                <a:schemeClr val="bg1"/>
              </a:solidFill>
              <a:cs typeface="Arial" panose="020B0604020202020204" pitchFamily="34" charset="0"/>
            </a:endParaRPr>
          </a:p>
        </p:txBody>
      </p:sp>
      <p:sp>
        <p:nvSpPr>
          <p:cNvPr id="14"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135373778"/>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003603-6056-44E8-9C32-48867FA938FD}" type="datetimeFigureOut">
              <a:rPr lang="en-IN" smtClean="0"/>
              <a:t>24-09-2024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D49223-B1F7-4C42-A8CD-081E31C2A3FB}" type="slidenum">
              <a:rPr lang="en-IN" smtClean="0"/>
              <a:t>‹#›</a:t>
            </a:fld>
            <a:endParaRPr lang="en-IN"/>
          </a:p>
        </p:txBody>
      </p:sp>
    </p:spTree>
    <p:extLst>
      <p:ext uri="{BB962C8B-B14F-4D97-AF65-F5344CB8AC3E}">
        <p14:creationId xmlns:p14="http://schemas.microsoft.com/office/powerpoint/2010/main" val="1874611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003603-6056-44E8-9C32-48867FA938FD}" type="datetimeFigureOut">
              <a:rPr lang="en-IN" smtClean="0"/>
              <a:t>24-09-2024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D49223-B1F7-4C42-A8CD-081E31C2A3FB}" type="slidenum">
              <a:rPr lang="en-IN" smtClean="0"/>
              <a:t>‹#›</a:t>
            </a:fld>
            <a:endParaRPr lang="en-IN"/>
          </a:p>
        </p:txBody>
      </p:sp>
    </p:spTree>
    <p:extLst>
      <p:ext uri="{BB962C8B-B14F-4D97-AF65-F5344CB8AC3E}">
        <p14:creationId xmlns:p14="http://schemas.microsoft.com/office/powerpoint/2010/main" val="2830806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003603-6056-44E8-9C32-48867FA938FD}" type="datetimeFigureOut">
              <a:rPr lang="en-IN" smtClean="0"/>
              <a:t>24-09-2024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0D49223-B1F7-4C42-A8CD-081E31C2A3FB}" type="slidenum">
              <a:rPr lang="en-IN" smtClean="0"/>
              <a:t>‹#›</a:t>
            </a:fld>
            <a:endParaRPr lang="en-IN"/>
          </a:p>
        </p:txBody>
      </p:sp>
    </p:spTree>
    <p:extLst>
      <p:ext uri="{BB962C8B-B14F-4D97-AF65-F5344CB8AC3E}">
        <p14:creationId xmlns:p14="http://schemas.microsoft.com/office/powerpoint/2010/main" val="3343285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003603-6056-44E8-9C32-48867FA938FD}" type="datetimeFigureOut">
              <a:rPr lang="en-IN" smtClean="0"/>
              <a:t>24-09-2024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0D49223-B1F7-4C42-A8CD-081E31C2A3FB}" type="slidenum">
              <a:rPr lang="en-IN" smtClean="0"/>
              <a:t>‹#›</a:t>
            </a:fld>
            <a:endParaRPr lang="en-IN"/>
          </a:p>
        </p:txBody>
      </p:sp>
    </p:spTree>
    <p:extLst>
      <p:ext uri="{BB962C8B-B14F-4D97-AF65-F5344CB8AC3E}">
        <p14:creationId xmlns:p14="http://schemas.microsoft.com/office/powerpoint/2010/main" val="3751997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003603-6056-44E8-9C32-48867FA938FD}" type="datetimeFigureOut">
              <a:rPr lang="en-IN" smtClean="0"/>
              <a:t>24-09-2024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0D49223-B1F7-4C42-A8CD-081E31C2A3FB}" type="slidenum">
              <a:rPr lang="en-IN" smtClean="0"/>
              <a:t>‹#›</a:t>
            </a:fld>
            <a:endParaRPr lang="en-IN"/>
          </a:p>
        </p:txBody>
      </p:sp>
    </p:spTree>
    <p:extLst>
      <p:ext uri="{BB962C8B-B14F-4D97-AF65-F5344CB8AC3E}">
        <p14:creationId xmlns:p14="http://schemas.microsoft.com/office/powerpoint/2010/main" val="3024208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003603-6056-44E8-9C32-48867FA938FD}" type="datetimeFigureOut">
              <a:rPr lang="en-IN" smtClean="0"/>
              <a:t>24-09-2024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D49223-B1F7-4C42-A8CD-081E31C2A3FB}" type="slidenum">
              <a:rPr lang="en-IN" smtClean="0"/>
              <a:t>‹#›</a:t>
            </a:fld>
            <a:endParaRPr lang="en-IN"/>
          </a:p>
        </p:txBody>
      </p:sp>
    </p:spTree>
    <p:extLst>
      <p:ext uri="{BB962C8B-B14F-4D97-AF65-F5344CB8AC3E}">
        <p14:creationId xmlns:p14="http://schemas.microsoft.com/office/powerpoint/2010/main" val="1177458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003603-6056-44E8-9C32-48867FA938FD}" type="datetimeFigureOut">
              <a:rPr lang="en-IN" smtClean="0"/>
              <a:t>24-09-2024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D49223-B1F7-4C42-A8CD-081E31C2A3FB}" type="slidenum">
              <a:rPr lang="en-IN" smtClean="0"/>
              <a:t>‹#›</a:t>
            </a:fld>
            <a:endParaRPr lang="en-IN"/>
          </a:p>
        </p:txBody>
      </p:sp>
    </p:spTree>
    <p:extLst>
      <p:ext uri="{BB962C8B-B14F-4D97-AF65-F5344CB8AC3E}">
        <p14:creationId xmlns:p14="http://schemas.microsoft.com/office/powerpoint/2010/main" val="2001021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20.xml"/><Relationship Id="rId4" Type="http://schemas.openxmlformats.org/officeDocument/2006/relationships/image" Target="../media/image4.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dk1"/>
          </a:fgClr>
          <a:bgClr>
            <a:schemeClr val="bg1"/>
          </a:bgClr>
        </a:patt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43003603-6056-44E8-9C32-48867FA938FD}" type="datetimeFigureOut">
              <a:rPr lang="en-IN" smtClean="0"/>
              <a:t>24-09-2024</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90D49223-B1F7-4C42-A8CD-081E31C2A3FB}" type="slidenum">
              <a:rPr lang="en-IN" smtClean="0"/>
              <a:t>‹#›</a:t>
            </a:fld>
            <a:endParaRPr lang="en-IN"/>
          </a:p>
        </p:txBody>
      </p:sp>
    </p:spTree>
    <p:extLst>
      <p:ext uri="{BB962C8B-B14F-4D97-AF65-F5344CB8AC3E}">
        <p14:creationId xmlns:p14="http://schemas.microsoft.com/office/powerpoint/2010/main" val="4052828035"/>
      </p:ext>
    </p:extLst>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82" r:id="rId10"/>
    <p:sldLayoutId id="214748368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pic>
        <p:nvPicPr>
          <p:cNvPr id="9"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81836" t="-4713" b="16530"/>
          <a:stretch/>
        </p:blipFill>
        <p:spPr>
          <a:xfrm>
            <a:off x="11547793" y="188640"/>
            <a:ext cx="424356" cy="459624"/>
          </a:xfrm>
          <a:prstGeom prst="rect">
            <a:avLst/>
          </a:prstGeom>
        </p:spPr>
      </p:pic>
      <p:sp>
        <p:nvSpPr>
          <p:cNvPr id="13"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5" name="Rectangle 4"/>
          <p:cNvSpPr/>
          <p:nvPr userDrawn="1"/>
        </p:nvSpPr>
        <p:spPr>
          <a:xfrm>
            <a:off x="12496801" y="1590548"/>
            <a:ext cx="595070" cy="62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Capgemini Blue</a:t>
            </a:r>
          </a:p>
          <a:p>
            <a:pPr marL="171450"/>
            <a:r>
              <a:rPr lang="en-US" sz="600" dirty="0"/>
              <a:t>R 0</a:t>
            </a:r>
          </a:p>
          <a:p>
            <a:pPr marL="171450"/>
            <a:r>
              <a:rPr lang="en-US" sz="600" dirty="0"/>
              <a:t>G 112</a:t>
            </a:r>
          </a:p>
          <a:p>
            <a:pPr marL="171450"/>
            <a:r>
              <a:rPr lang="en-US" sz="600" dirty="0"/>
              <a:t>B 173</a:t>
            </a:r>
          </a:p>
        </p:txBody>
      </p:sp>
      <p:sp>
        <p:nvSpPr>
          <p:cNvPr id="6" name="Rectangle 5"/>
          <p:cNvSpPr/>
          <p:nvPr userDrawn="1"/>
        </p:nvSpPr>
        <p:spPr>
          <a:xfrm>
            <a:off x="13091871" y="1590548"/>
            <a:ext cx="595070" cy="62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Vibrant</a:t>
            </a:r>
            <a:br>
              <a:rPr lang="en-US" sz="600" b="1" dirty="0"/>
            </a:br>
            <a:r>
              <a:rPr lang="en-US" sz="600" b="1" dirty="0"/>
              <a:t>Blue</a:t>
            </a:r>
          </a:p>
          <a:p>
            <a:pPr marL="171450"/>
            <a:r>
              <a:rPr lang="en-US" sz="600" dirty="0"/>
              <a:t>R 18</a:t>
            </a:r>
          </a:p>
          <a:p>
            <a:pPr marL="171450"/>
            <a:r>
              <a:rPr lang="en-US" sz="600" dirty="0"/>
              <a:t>G 171</a:t>
            </a:r>
          </a:p>
          <a:p>
            <a:pPr marL="171450"/>
            <a:r>
              <a:rPr lang="en-US" sz="600" dirty="0"/>
              <a:t>B 219</a:t>
            </a:r>
          </a:p>
        </p:txBody>
      </p:sp>
      <p:sp>
        <p:nvSpPr>
          <p:cNvPr id="7" name="Rectangle 6"/>
          <p:cNvSpPr/>
          <p:nvPr userDrawn="1"/>
        </p:nvSpPr>
        <p:spPr>
          <a:xfrm>
            <a:off x="13686941" y="1590548"/>
            <a:ext cx="595070" cy="62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Deep</a:t>
            </a:r>
            <a:br>
              <a:rPr lang="en-US" sz="600" b="1" dirty="0"/>
            </a:br>
            <a:r>
              <a:rPr lang="en-US" sz="600" b="1" dirty="0"/>
              <a:t>Purple</a:t>
            </a:r>
          </a:p>
          <a:p>
            <a:pPr marL="171450"/>
            <a:r>
              <a:rPr lang="en-US" sz="600" dirty="0"/>
              <a:t>R 43</a:t>
            </a:r>
          </a:p>
          <a:p>
            <a:pPr marL="171450"/>
            <a:r>
              <a:rPr lang="en-US" sz="600" dirty="0"/>
              <a:t>G 10</a:t>
            </a:r>
          </a:p>
          <a:p>
            <a:pPr marL="171450"/>
            <a:r>
              <a:rPr lang="en-US" sz="600" dirty="0"/>
              <a:t>B 61</a:t>
            </a:r>
          </a:p>
        </p:txBody>
      </p:sp>
      <p:sp>
        <p:nvSpPr>
          <p:cNvPr id="8" name="Rectangle 7"/>
          <p:cNvSpPr/>
          <p:nvPr userDrawn="1"/>
        </p:nvSpPr>
        <p:spPr>
          <a:xfrm>
            <a:off x="14282011" y="1590548"/>
            <a:ext cx="595070" cy="621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Tech</a:t>
            </a:r>
            <a:br>
              <a:rPr lang="en-US" sz="600" b="1" dirty="0"/>
            </a:br>
            <a:r>
              <a:rPr lang="en-US" sz="600" b="1" dirty="0"/>
              <a:t>Red</a:t>
            </a:r>
          </a:p>
          <a:p>
            <a:pPr marL="171450"/>
            <a:r>
              <a:rPr lang="en-US" sz="600" dirty="0"/>
              <a:t>R 255</a:t>
            </a:r>
          </a:p>
          <a:p>
            <a:pPr marL="171450"/>
            <a:r>
              <a:rPr lang="en-US" sz="600" dirty="0"/>
              <a:t>G 48</a:t>
            </a:r>
          </a:p>
          <a:p>
            <a:pPr marL="171450"/>
            <a:r>
              <a:rPr lang="en-US" sz="600" dirty="0"/>
              <a:t>B 76</a:t>
            </a:r>
          </a:p>
        </p:txBody>
      </p:sp>
      <p:sp>
        <p:nvSpPr>
          <p:cNvPr id="10" name="Rectangle 9"/>
          <p:cNvSpPr/>
          <p:nvPr userDrawn="1"/>
        </p:nvSpPr>
        <p:spPr>
          <a:xfrm>
            <a:off x="14877081" y="1590548"/>
            <a:ext cx="595070" cy="621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Zest</a:t>
            </a:r>
            <a:br>
              <a:rPr lang="en-US" sz="600" b="1" dirty="0"/>
            </a:br>
            <a:r>
              <a:rPr lang="en-US" sz="600" b="1" dirty="0"/>
              <a:t>Green</a:t>
            </a:r>
          </a:p>
          <a:p>
            <a:pPr marL="171450"/>
            <a:r>
              <a:rPr lang="en-US" sz="600" dirty="0"/>
              <a:t>R 149</a:t>
            </a:r>
          </a:p>
          <a:p>
            <a:pPr marL="171450"/>
            <a:r>
              <a:rPr lang="en-US" sz="600" dirty="0"/>
              <a:t>G 230</a:t>
            </a:r>
          </a:p>
          <a:p>
            <a:pPr marL="171450"/>
            <a:r>
              <a:rPr lang="en-US" sz="600" dirty="0"/>
              <a:t>B 22</a:t>
            </a:r>
          </a:p>
        </p:txBody>
      </p:sp>
      <p:sp>
        <p:nvSpPr>
          <p:cNvPr id="11" name="Rectangle 10"/>
          <p:cNvSpPr/>
          <p:nvPr userDrawn="1"/>
        </p:nvSpPr>
        <p:spPr>
          <a:xfrm>
            <a:off x="12496801" y="2468607"/>
            <a:ext cx="595070" cy="621323"/>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Capgemini Blue</a:t>
            </a:r>
            <a:r>
              <a:rPr lang="en-US" sz="600" dirty="0"/>
              <a:t> (-50%)</a:t>
            </a:r>
          </a:p>
          <a:p>
            <a:pPr marL="171450"/>
            <a:r>
              <a:rPr lang="en-US" sz="600" dirty="0"/>
              <a:t>R 128</a:t>
            </a:r>
          </a:p>
          <a:p>
            <a:pPr marL="171450"/>
            <a:r>
              <a:rPr lang="en-US" sz="600" dirty="0"/>
              <a:t>G 184</a:t>
            </a:r>
          </a:p>
          <a:p>
            <a:pPr marL="171450"/>
            <a:r>
              <a:rPr lang="en-US" sz="600" dirty="0"/>
              <a:t>B 214</a:t>
            </a:r>
          </a:p>
        </p:txBody>
      </p:sp>
      <p:sp>
        <p:nvSpPr>
          <p:cNvPr id="12" name="Rectangle 11"/>
          <p:cNvSpPr/>
          <p:nvPr userDrawn="1"/>
        </p:nvSpPr>
        <p:spPr>
          <a:xfrm>
            <a:off x="13091871" y="2468607"/>
            <a:ext cx="595070" cy="621323"/>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Vibrant</a:t>
            </a:r>
            <a:br>
              <a:rPr lang="en-US" sz="600" b="1" dirty="0"/>
            </a:br>
            <a:r>
              <a:rPr lang="en-US" sz="600" b="1" dirty="0"/>
              <a:t>Blue</a:t>
            </a:r>
            <a:r>
              <a:rPr lang="en-US" sz="600" dirty="0"/>
              <a:t> (-50%)</a:t>
            </a:r>
          </a:p>
          <a:p>
            <a:pPr marL="171450"/>
            <a:r>
              <a:rPr lang="en-US" sz="600" dirty="0"/>
              <a:t>R 136</a:t>
            </a:r>
          </a:p>
          <a:p>
            <a:pPr marL="171450"/>
            <a:r>
              <a:rPr lang="en-US" sz="600" dirty="0"/>
              <a:t>G 213</a:t>
            </a:r>
          </a:p>
          <a:p>
            <a:pPr marL="171450"/>
            <a:r>
              <a:rPr lang="en-US" sz="600" dirty="0"/>
              <a:t>B 237</a:t>
            </a:r>
          </a:p>
        </p:txBody>
      </p:sp>
      <p:sp>
        <p:nvSpPr>
          <p:cNvPr id="14" name="Rectangle 13"/>
          <p:cNvSpPr/>
          <p:nvPr userDrawn="1"/>
        </p:nvSpPr>
        <p:spPr>
          <a:xfrm>
            <a:off x="13686941" y="2468607"/>
            <a:ext cx="595070" cy="621323"/>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Purple</a:t>
            </a:r>
          </a:p>
          <a:p>
            <a:pPr marL="171450"/>
            <a:r>
              <a:rPr lang="en-US" sz="600" dirty="0"/>
              <a:t>R 109</a:t>
            </a:r>
          </a:p>
          <a:p>
            <a:pPr marL="171450"/>
            <a:r>
              <a:rPr lang="en-US" sz="600" dirty="0"/>
              <a:t>G 100</a:t>
            </a:r>
          </a:p>
          <a:p>
            <a:pPr marL="171450"/>
            <a:r>
              <a:rPr lang="en-US" sz="600" dirty="0"/>
              <a:t>B 204</a:t>
            </a:r>
          </a:p>
        </p:txBody>
      </p:sp>
      <p:sp>
        <p:nvSpPr>
          <p:cNvPr id="15" name="Rectangle 14"/>
          <p:cNvSpPr/>
          <p:nvPr userDrawn="1"/>
        </p:nvSpPr>
        <p:spPr>
          <a:xfrm>
            <a:off x="14282011" y="2468607"/>
            <a:ext cx="595070" cy="621323"/>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Orange</a:t>
            </a:r>
          </a:p>
          <a:p>
            <a:pPr marL="171450"/>
            <a:r>
              <a:rPr lang="en-US" sz="600" dirty="0"/>
              <a:t>R 255</a:t>
            </a:r>
          </a:p>
          <a:p>
            <a:pPr marL="171450"/>
            <a:r>
              <a:rPr lang="en-US" sz="600" dirty="0"/>
              <a:t>G 99</a:t>
            </a:r>
          </a:p>
          <a:p>
            <a:pPr marL="171450"/>
            <a:r>
              <a:rPr lang="en-US" sz="600" dirty="0"/>
              <a:t>B 39</a:t>
            </a:r>
          </a:p>
        </p:txBody>
      </p:sp>
      <p:sp>
        <p:nvSpPr>
          <p:cNvPr id="16" name="Rectangle 15"/>
          <p:cNvSpPr/>
          <p:nvPr userDrawn="1"/>
        </p:nvSpPr>
        <p:spPr>
          <a:xfrm>
            <a:off x="14877081" y="2468607"/>
            <a:ext cx="595070" cy="621323"/>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Green</a:t>
            </a:r>
          </a:p>
          <a:p>
            <a:pPr marL="171450"/>
            <a:r>
              <a:rPr lang="en-US" sz="600" dirty="0"/>
              <a:t>R 200</a:t>
            </a:r>
          </a:p>
          <a:p>
            <a:pPr marL="171450"/>
            <a:r>
              <a:rPr lang="en-US" sz="600" dirty="0"/>
              <a:t>G 255</a:t>
            </a:r>
          </a:p>
          <a:p>
            <a:pPr marL="171450"/>
            <a:r>
              <a:rPr lang="en-US" sz="600" dirty="0"/>
              <a:t>B 22</a:t>
            </a:r>
          </a:p>
        </p:txBody>
      </p:sp>
      <p:sp>
        <p:nvSpPr>
          <p:cNvPr id="17" name="Rectangle 16"/>
          <p:cNvSpPr/>
          <p:nvPr userDrawn="1"/>
        </p:nvSpPr>
        <p:spPr>
          <a:xfrm>
            <a:off x="13686941" y="3089930"/>
            <a:ext cx="595070" cy="621323"/>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Purple</a:t>
            </a:r>
          </a:p>
          <a:p>
            <a:pPr marL="171450"/>
            <a:r>
              <a:rPr lang="en-US" sz="600" dirty="0"/>
              <a:t>R 126</a:t>
            </a:r>
          </a:p>
          <a:p>
            <a:pPr marL="171450"/>
            <a:r>
              <a:rPr lang="en-US" sz="600" dirty="0"/>
              <a:t>G 57</a:t>
            </a:r>
          </a:p>
          <a:p>
            <a:pPr marL="171450"/>
            <a:r>
              <a:rPr lang="en-US" sz="600" dirty="0"/>
              <a:t>B 186</a:t>
            </a:r>
          </a:p>
        </p:txBody>
      </p:sp>
      <p:sp>
        <p:nvSpPr>
          <p:cNvPr id="18" name="Rectangle 17"/>
          <p:cNvSpPr/>
          <p:nvPr userDrawn="1"/>
        </p:nvSpPr>
        <p:spPr>
          <a:xfrm>
            <a:off x="14877081" y="3089930"/>
            <a:ext cx="595070" cy="621323"/>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Green</a:t>
            </a:r>
          </a:p>
          <a:p>
            <a:pPr marL="171450"/>
            <a:r>
              <a:rPr lang="en-US" sz="600" dirty="0"/>
              <a:t>R 0</a:t>
            </a:r>
          </a:p>
          <a:p>
            <a:pPr marL="171450"/>
            <a:r>
              <a:rPr lang="en-US" sz="600" dirty="0"/>
              <a:t>G 195</a:t>
            </a:r>
          </a:p>
          <a:p>
            <a:pPr marL="171450"/>
            <a:r>
              <a:rPr lang="en-US" sz="600" dirty="0"/>
              <a:t>B 123</a:t>
            </a:r>
          </a:p>
        </p:txBody>
      </p:sp>
      <p:sp>
        <p:nvSpPr>
          <p:cNvPr id="19" name="Rectangle 18"/>
          <p:cNvSpPr/>
          <p:nvPr userDrawn="1"/>
        </p:nvSpPr>
        <p:spPr>
          <a:xfrm>
            <a:off x="14877081" y="4948917"/>
            <a:ext cx="595070" cy="621323"/>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Green</a:t>
            </a:r>
          </a:p>
          <a:p>
            <a:pPr marL="171450"/>
            <a:r>
              <a:rPr lang="en-US" sz="600" dirty="0"/>
              <a:t>R 21</a:t>
            </a:r>
          </a:p>
          <a:p>
            <a:pPr marL="171450"/>
            <a:r>
              <a:rPr lang="en-US" sz="600" dirty="0"/>
              <a:t>G 99</a:t>
            </a:r>
          </a:p>
          <a:p>
            <a:pPr marL="171450"/>
            <a:r>
              <a:rPr lang="en-US" sz="600" dirty="0"/>
              <a:t>B 107</a:t>
            </a:r>
          </a:p>
        </p:txBody>
      </p:sp>
      <p:sp>
        <p:nvSpPr>
          <p:cNvPr id="20" name="Rectangle 19"/>
          <p:cNvSpPr/>
          <p:nvPr userDrawn="1"/>
        </p:nvSpPr>
        <p:spPr>
          <a:xfrm>
            <a:off x="14877081" y="4330085"/>
            <a:ext cx="595070" cy="62132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Aqua</a:t>
            </a:r>
          </a:p>
          <a:p>
            <a:pPr marL="171450"/>
            <a:r>
              <a:rPr lang="en-US" sz="600" dirty="0"/>
              <a:t>R 15</a:t>
            </a:r>
          </a:p>
          <a:p>
            <a:pPr marL="171450"/>
            <a:r>
              <a:rPr lang="en-US" sz="600" dirty="0"/>
              <a:t>G 153</a:t>
            </a:r>
          </a:p>
          <a:p>
            <a:pPr marL="171450"/>
            <a:r>
              <a:rPr lang="en-US" sz="600" dirty="0"/>
              <a:t>B 156</a:t>
            </a:r>
          </a:p>
        </p:txBody>
      </p:sp>
      <p:sp>
        <p:nvSpPr>
          <p:cNvPr id="21" name="Rectangle 20"/>
          <p:cNvSpPr/>
          <p:nvPr userDrawn="1"/>
        </p:nvSpPr>
        <p:spPr>
          <a:xfrm>
            <a:off x="14877081" y="3711253"/>
            <a:ext cx="595070" cy="621323"/>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Aqua</a:t>
            </a:r>
          </a:p>
          <a:p>
            <a:pPr marL="171450"/>
            <a:r>
              <a:rPr lang="en-US" sz="600" dirty="0"/>
              <a:t>R 1</a:t>
            </a:r>
          </a:p>
          <a:p>
            <a:pPr marL="171450"/>
            <a:r>
              <a:rPr lang="en-US" sz="600" dirty="0"/>
              <a:t>G 209</a:t>
            </a:r>
          </a:p>
          <a:p>
            <a:pPr marL="171450"/>
            <a:r>
              <a:rPr lang="en-US" sz="600" dirty="0"/>
              <a:t>B 208</a:t>
            </a:r>
          </a:p>
        </p:txBody>
      </p:sp>
      <p:sp>
        <p:nvSpPr>
          <p:cNvPr id="22" name="Rectangle 21"/>
          <p:cNvSpPr/>
          <p:nvPr userDrawn="1"/>
        </p:nvSpPr>
        <p:spPr>
          <a:xfrm>
            <a:off x="14282011" y="3089930"/>
            <a:ext cx="595070" cy="621323"/>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Peach</a:t>
            </a:r>
          </a:p>
          <a:p>
            <a:pPr marL="171450"/>
            <a:r>
              <a:rPr lang="en-US" sz="600" dirty="0"/>
              <a:t>R 255</a:t>
            </a:r>
          </a:p>
          <a:p>
            <a:pPr marL="171450"/>
            <a:r>
              <a:rPr lang="en-US" sz="600" dirty="0"/>
              <a:t>G 126</a:t>
            </a:r>
          </a:p>
          <a:p>
            <a:pPr marL="171450"/>
            <a:r>
              <a:rPr lang="en-US" sz="600" dirty="0"/>
              <a:t>B 131</a:t>
            </a:r>
          </a:p>
        </p:txBody>
      </p:sp>
      <p:sp>
        <p:nvSpPr>
          <p:cNvPr id="23" name="Rectangle 22"/>
          <p:cNvSpPr/>
          <p:nvPr userDrawn="1"/>
        </p:nvSpPr>
        <p:spPr>
          <a:xfrm>
            <a:off x="14282011" y="3711253"/>
            <a:ext cx="595070" cy="621323"/>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Light</a:t>
            </a:r>
            <a:br>
              <a:rPr lang="en-US" sz="600" b="1" dirty="0"/>
            </a:br>
            <a:r>
              <a:rPr lang="en-US" sz="600" b="1" dirty="0"/>
              <a:t>Claret</a:t>
            </a:r>
          </a:p>
          <a:p>
            <a:pPr marL="171450"/>
            <a:r>
              <a:rPr lang="en-US" sz="600" dirty="0"/>
              <a:t>R 203</a:t>
            </a:r>
          </a:p>
          <a:p>
            <a:pPr marL="171450"/>
            <a:r>
              <a:rPr lang="en-US" sz="600" dirty="0"/>
              <a:t>G 41</a:t>
            </a:r>
          </a:p>
          <a:p>
            <a:pPr marL="171450"/>
            <a:r>
              <a:rPr lang="en-US" sz="600" dirty="0"/>
              <a:t>B 128</a:t>
            </a:r>
          </a:p>
        </p:txBody>
      </p:sp>
      <p:sp>
        <p:nvSpPr>
          <p:cNvPr id="24" name="Rectangle 23"/>
          <p:cNvSpPr/>
          <p:nvPr userDrawn="1"/>
        </p:nvSpPr>
        <p:spPr>
          <a:xfrm>
            <a:off x="14282011" y="4330085"/>
            <a:ext cx="595070" cy="621323"/>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Claret</a:t>
            </a:r>
          </a:p>
          <a:p>
            <a:pPr marL="171450"/>
            <a:r>
              <a:rPr lang="en-US" sz="600" dirty="0"/>
              <a:t>R 134</a:t>
            </a:r>
          </a:p>
          <a:p>
            <a:pPr marL="171450"/>
            <a:r>
              <a:rPr lang="en-US" sz="600" dirty="0"/>
              <a:t>G 8</a:t>
            </a:r>
          </a:p>
          <a:p>
            <a:pPr marL="171450"/>
            <a:r>
              <a:rPr lang="en-US" sz="600" dirty="0"/>
              <a:t>B 100</a:t>
            </a:r>
          </a:p>
        </p:txBody>
      </p:sp>
      <p:sp>
        <p:nvSpPr>
          <p:cNvPr id="25" name="Rectangle 24"/>
          <p:cNvSpPr/>
          <p:nvPr userDrawn="1"/>
        </p:nvSpPr>
        <p:spPr>
          <a:xfrm>
            <a:off x="12496801" y="1405970"/>
            <a:ext cx="570669"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Primary</a:t>
            </a:r>
          </a:p>
        </p:txBody>
      </p:sp>
      <p:sp>
        <p:nvSpPr>
          <p:cNvPr id="26" name="Rectangle 25"/>
          <p:cNvSpPr/>
          <p:nvPr userDrawn="1"/>
        </p:nvSpPr>
        <p:spPr>
          <a:xfrm>
            <a:off x="12496801" y="2285400"/>
            <a:ext cx="843180"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Infographic</a:t>
            </a:r>
          </a:p>
        </p:txBody>
      </p:sp>
      <p:sp>
        <p:nvSpPr>
          <p:cNvPr id="27" name="Rectangle 26"/>
          <p:cNvSpPr/>
          <p:nvPr userDrawn="1"/>
        </p:nvSpPr>
        <p:spPr>
          <a:xfrm>
            <a:off x="13686941" y="1405970"/>
            <a:ext cx="753411"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Secondary</a:t>
            </a:r>
          </a:p>
        </p:txBody>
      </p:sp>
      <p:sp>
        <p:nvSpPr>
          <p:cNvPr id="28" name="Rectangle 27"/>
          <p:cNvSpPr/>
          <p:nvPr userDrawn="1"/>
        </p:nvSpPr>
        <p:spPr>
          <a:xfrm>
            <a:off x="13686941" y="3711253"/>
            <a:ext cx="595070" cy="621323"/>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Purple</a:t>
            </a:r>
          </a:p>
          <a:p>
            <a:pPr marL="171450"/>
            <a:r>
              <a:rPr lang="en-US" sz="600" dirty="0"/>
              <a:t>R 71</a:t>
            </a:r>
          </a:p>
          <a:p>
            <a:pPr marL="171450"/>
            <a:r>
              <a:rPr lang="en-US" sz="600" dirty="0"/>
              <a:t>G 1</a:t>
            </a:r>
          </a:p>
          <a:p>
            <a:pPr marL="171450"/>
            <a:r>
              <a:rPr lang="en-US" sz="600" dirty="0"/>
              <a:t>B 167</a:t>
            </a:r>
          </a:p>
        </p:txBody>
      </p:sp>
    </p:spTree>
    <p:extLst>
      <p:ext uri="{BB962C8B-B14F-4D97-AF65-F5344CB8AC3E}">
        <p14:creationId xmlns:p14="http://schemas.microsoft.com/office/powerpoint/2010/main" val="3857570663"/>
      </p:ext>
    </p:extLst>
  </p:cSld>
  <p:clrMap bg1="lt1" tx1="dk1" bg2="lt2" tx2="dk2" accent1="accent1" accent2="accent2" accent3="accent3" accent4="accent4" accent5="accent5" accent6="accent6" hlink="hlink" folHlink="folHlink"/>
  <p:sldLayoutIdLst>
    <p:sldLayoutId id="2147483673" r:id="rId1"/>
  </p:sldLayoutIdLst>
  <p:hf sldNum="0" hdr="0" ftr="0" dt="0"/>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5" Type="http://schemas.openxmlformats.org/officeDocument/2006/relationships/image" Target="../media/image4.sv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3.xml.rels><?xml version="1.0" encoding="UTF-8" standalone="yes"?>
<Relationships xmlns="http://schemas.openxmlformats.org/package/2006/relationships"><Relationship Id="rId3" Type="http://schemas.openxmlformats.org/officeDocument/2006/relationships/image" Target="../media/image20.jpeg"/><Relationship Id="rId7" Type="http://schemas.openxmlformats.org/officeDocument/2006/relationships/image" Target="../media/image22.svg"/><Relationship Id="rId2" Type="http://schemas.openxmlformats.org/officeDocument/2006/relationships/image" Target="../media/image19.png"/><Relationship Id="rId1" Type="http://schemas.openxmlformats.org/officeDocument/2006/relationships/slideLayout" Target="../slideLayouts/slideLayout20.xml"/><Relationship Id="rId6" Type="http://schemas.openxmlformats.org/officeDocument/2006/relationships/image" Target="../media/image21.png"/><Relationship Id="rId5" Type="http://schemas.openxmlformats.org/officeDocument/2006/relationships/image" Target="../media/image4.sv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AD554CFA-E73E-4994-8198-448F6C7B44D8}"/>
              </a:ext>
            </a:extLst>
          </p:cNvPr>
          <p:cNvSpPr>
            <a:spLocks noGrp="1"/>
          </p:cNvSpPr>
          <p:nvPr>
            <p:ph type="body" sz="quarter" idx="11"/>
          </p:nvPr>
        </p:nvSpPr>
        <p:spPr>
          <a:xfrm>
            <a:off x="3559629" y="609600"/>
            <a:ext cx="8469085" cy="1719943"/>
          </a:xfrm>
        </p:spPr>
        <p:txBody>
          <a:bodyPr>
            <a:normAutofit/>
          </a:bodyPr>
          <a:lstStyle/>
          <a:p>
            <a:r>
              <a:rPr lang="en-US" sz="5400" dirty="0">
                <a:solidFill>
                  <a:schemeClr val="bg2"/>
                </a:solidFill>
              </a:rPr>
              <a:t>Farm Fresh Online Store</a:t>
            </a:r>
          </a:p>
        </p:txBody>
      </p:sp>
    </p:spTree>
    <p:extLst>
      <p:ext uri="{BB962C8B-B14F-4D97-AF65-F5344CB8AC3E}">
        <p14:creationId xmlns:p14="http://schemas.microsoft.com/office/powerpoint/2010/main" val="3126075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computer&#10;&#10;Description automatically generated">
            <a:extLst>
              <a:ext uri="{FF2B5EF4-FFF2-40B4-BE49-F238E27FC236}">
                <a16:creationId xmlns:a16="http://schemas.microsoft.com/office/drawing/2014/main" id="{019B241E-0EA0-6C8C-443E-BB323692ECDA}"/>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29617" t="28454" r="39190" b="20672"/>
          <a:stretch/>
        </p:blipFill>
        <p:spPr>
          <a:xfrm>
            <a:off x="520700" y="1099454"/>
            <a:ext cx="5320176" cy="5184000"/>
          </a:xfrm>
          <a:ln>
            <a:solidFill>
              <a:schemeClr val="tx2"/>
            </a:solidFill>
          </a:ln>
        </p:spPr>
      </p:pic>
      <p:pic>
        <p:nvPicPr>
          <p:cNvPr id="8" name="Content Placeholder 7" descr="A screenshot of a computer screen&#10;&#10;Description automatically generated">
            <a:extLst>
              <a:ext uri="{FF2B5EF4-FFF2-40B4-BE49-F238E27FC236}">
                <a16:creationId xmlns:a16="http://schemas.microsoft.com/office/drawing/2014/main" id="{1A44EFBA-87B8-BE1E-C7E6-ACACD088E56B}"/>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27998" t="28439" r="25377" b="9878"/>
          <a:stretch/>
        </p:blipFill>
        <p:spPr>
          <a:xfrm>
            <a:off x="6072737" y="1099454"/>
            <a:ext cx="5833278" cy="5184000"/>
          </a:xfrm>
          <a:ln>
            <a:solidFill>
              <a:schemeClr val="tx2"/>
            </a:solidFill>
          </a:ln>
        </p:spPr>
      </p:pic>
      <p:sp>
        <p:nvSpPr>
          <p:cNvPr id="9" name="TextBox 8">
            <a:extLst>
              <a:ext uri="{FF2B5EF4-FFF2-40B4-BE49-F238E27FC236}">
                <a16:creationId xmlns:a16="http://schemas.microsoft.com/office/drawing/2014/main" id="{AE3EB7FA-07AD-9A6E-4251-163D44D7E649}"/>
              </a:ext>
            </a:extLst>
          </p:cNvPr>
          <p:cNvSpPr txBox="1"/>
          <p:nvPr/>
        </p:nvSpPr>
        <p:spPr>
          <a:xfrm>
            <a:off x="1649747" y="453123"/>
            <a:ext cx="4365172" cy="646331"/>
          </a:xfrm>
          <a:prstGeom prst="rect">
            <a:avLst/>
          </a:prstGeom>
          <a:noFill/>
        </p:spPr>
        <p:txBody>
          <a:bodyPr wrap="square" rtlCol="0">
            <a:spAutoFit/>
          </a:bodyPr>
          <a:lstStyle/>
          <a:p>
            <a:r>
              <a:rPr lang="en-IN" sz="3600" dirty="0">
                <a:solidFill>
                  <a:schemeClr val="tx2"/>
                </a:solidFill>
                <a:latin typeface="+mj-lt"/>
              </a:rPr>
              <a:t>Item Module</a:t>
            </a:r>
          </a:p>
        </p:txBody>
      </p:sp>
      <p:sp>
        <p:nvSpPr>
          <p:cNvPr id="10" name="TextBox 9">
            <a:extLst>
              <a:ext uri="{FF2B5EF4-FFF2-40B4-BE49-F238E27FC236}">
                <a16:creationId xmlns:a16="http://schemas.microsoft.com/office/drawing/2014/main" id="{E337F75B-3476-28C2-6B83-290A9272B3FC}"/>
              </a:ext>
            </a:extLst>
          </p:cNvPr>
          <p:cNvSpPr txBox="1"/>
          <p:nvPr/>
        </p:nvSpPr>
        <p:spPr>
          <a:xfrm>
            <a:off x="7294681" y="453124"/>
            <a:ext cx="4365172" cy="646331"/>
          </a:xfrm>
          <a:prstGeom prst="rect">
            <a:avLst/>
          </a:prstGeom>
          <a:noFill/>
        </p:spPr>
        <p:txBody>
          <a:bodyPr wrap="square" rtlCol="0">
            <a:spAutoFit/>
          </a:bodyPr>
          <a:lstStyle/>
          <a:p>
            <a:r>
              <a:rPr lang="en-IN" sz="3600" dirty="0">
                <a:solidFill>
                  <a:schemeClr val="tx2"/>
                </a:solidFill>
                <a:latin typeface="+mj-lt"/>
              </a:rPr>
              <a:t>Order Module</a:t>
            </a:r>
          </a:p>
        </p:txBody>
      </p:sp>
      <p:pic>
        <p:nvPicPr>
          <p:cNvPr id="11" name="Graphic 10">
            <a:extLst>
              <a:ext uri="{FF2B5EF4-FFF2-40B4-BE49-F238E27FC236}">
                <a16:creationId xmlns:a16="http://schemas.microsoft.com/office/drawing/2014/main" id="{9A902543-1677-6A31-F8A5-E83596C31DF0}"/>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81836" t="-4713" b="16530"/>
          <a:stretch/>
        </p:blipFill>
        <p:spPr>
          <a:xfrm>
            <a:off x="11491419" y="164829"/>
            <a:ext cx="424356" cy="459624"/>
          </a:xfrm>
          <a:prstGeom prst="rect">
            <a:avLst/>
          </a:prstGeom>
        </p:spPr>
      </p:pic>
    </p:spTree>
    <p:extLst>
      <p:ext uri="{BB962C8B-B14F-4D97-AF65-F5344CB8AC3E}">
        <p14:creationId xmlns:p14="http://schemas.microsoft.com/office/powerpoint/2010/main" val="3914022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725137-B46E-4E72-55C9-85EBDB109D76}"/>
              </a:ext>
            </a:extLst>
          </p:cNvPr>
          <p:cNvSpPr>
            <a:spLocks noGrp="1"/>
          </p:cNvSpPr>
          <p:nvPr>
            <p:ph type="title"/>
          </p:nvPr>
        </p:nvSpPr>
        <p:spPr>
          <a:xfrm>
            <a:off x="684212" y="90117"/>
            <a:ext cx="8534400" cy="1507067"/>
          </a:xfrm>
        </p:spPr>
        <p:txBody>
          <a:bodyPr>
            <a:normAutofit/>
          </a:bodyPr>
          <a:lstStyle/>
          <a:p>
            <a:r>
              <a:rPr lang="en-IN" dirty="0"/>
              <a:t>Block Diagram</a:t>
            </a:r>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pic>
        <p:nvPicPr>
          <p:cNvPr id="5" name="Content Placeholder 4" descr="A diagram of a product&#10;&#10;Description automatically generated">
            <a:extLst>
              <a:ext uri="{FF2B5EF4-FFF2-40B4-BE49-F238E27FC236}">
                <a16:creationId xmlns:a16="http://schemas.microsoft.com/office/drawing/2014/main" id="{A8D1C2A4-043C-8185-721D-2CF15E67A57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80457" y="1070043"/>
            <a:ext cx="8879872" cy="5156619"/>
          </a:xfrm>
        </p:spPr>
      </p:pic>
      <p:pic>
        <p:nvPicPr>
          <p:cNvPr id="6" name="Graphic 5">
            <a:extLst>
              <a:ext uri="{FF2B5EF4-FFF2-40B4-BE49-F238E27FC236}">
                <a16:creationId xmlns:a16="http://schemas.microsoft.com/office/drawing/2014/main" id="{33F43B4C-139D-12E3-37CE-5BBAF5B41324}"/>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81836" t="-4713" b="16530"/>
          <a:stretch/>
        </p:blipFill>
        <p:spPr>
          <a:xfrm>
            <a:off x="11491419" y="164829"/>
            <a:ext cx="424356" cy="459624"/>
          </a:xfrm>
          <a:prstGeom prst="rect">
            <a:avLst/>
          </a:prstGeom>
        </p:spPr>
      </p:pic>
    </p:spTree>
    <p:extLst>
      <p:ext uri="{BB962C8B-B14F-4D97-AF65-F5344CB8AC3E}">
        <p14:creationId xmlns:p14="http://schemas.microsoft.com/office/powerpoint/2010/main" val="1464424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2103B461-323C-4912-BFFD-C375826620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1" name="Straight Connector 20">
              <a:extLst>
                <a:ext uri="{FF2B5EF4-FFF2-40B4-BE49-F238E27FC236}">
                  <a16:creationId xmlns:a16="http://schemas.microsoft.com/office/drawing/2014/main" id="{FBC21318-F4F4-4524-95D1-6B7FE0A788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D9FFA8E5-974F-409E-89C6-E185BD9093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C384E2B1-7008-45EE-9F2E-FEF3A08978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D4563410-7FE9-4955-89C6-0FB9326CD3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3AD14C0E-D5DF-4BDC-BD92-642CFF180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7" name="Rectangle 26">
            <a:extLst>
              <a:ext uri="{FF2B5EF4-FFF2-40B4-BE49-F238E27FC236}">
                <a16:creationId xmlns:a16="http://schemas.microsoft.com/office/drawing/2014/main" id="{5C6ACA56-9AD4-4EE6-8F38-8C18968AC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93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E655210-4EEB-44D9-B394-6FB4139BFC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screenshot of a computer&#10;&#10;Description automatically generated">
            <a:extLst>
              <a:ext uri="{FF2B5EF4-FFF2-40B4-BE49-F238E27FC236}">
                <a16:creationId xmlns:a16="http://schemas.microsoft.com/office/drawing/2014/main" id="{1EAC7BE3-5D6A-3177-6A2A-E1AE4A29863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9111" t="32783" r="31664" b="17916"/>
          <a:stretch/>
        </p:blipFill>
        <p:spPr>
          <a:xfrm>
            <a:off x="1874601" y="643467"/>
            <a:ext cx="8442798" cy="5571066"/>
          </a:xfrm>
          <a:prstGeom prst="rect">
            <a:avLst/>
          </a:prstGeom>
        </p:spPr>
      </p:pic>
      <p:pic>
        <p:nvPicPr>
          <p:cNvPr id="4" name="Graphic 3">
            <a:extLst>
              <a:ext uri="{FF2B5EF4-FFF2-40B4-BE49-F238E27FC236}">
                <a16:creationId xmlns:a16="http://schemas.microsoft.com/office/drawing/2014/main" id="{3181CCD1-CEC9-EAC2-E37E-F1F49E89A75C}"/>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81836" t="-4713" b="16530"/>
          <a:stretch/>
        </p:blipFill>
        <p:spPr>
          <a:xfrm>
            <a:off x="11491419" y="164829"/>
            <a:ext cx="424356" cy="459624"/>
          </a:xfrm>
          <a:prstGeom prst="rect">
            <a:avLst/>
          </a:prstGeom>
        </p:spPr>
      </p:pic>
    </p:spTree>
    <p:extLst>
      <p:ext uri="{BB962C8B-B14F-4D97-AF65-F5344CB8AC3E}">
        <p14:creationId xmlns:p14="http://schemas.microsoft.com/office/powerpoint/2010/main" val="57680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8">
            <a:extLst>
              <a:ext uri="{FF2B5EF4-FFF2-40B4-BE49-F238E27FC236}">
                <a16:creationId xmlns:a16="http://schemas.microsoft.com/office/drawing/2014/main" id="{79E04065-74E5-4131-BC96-1A39598A0C12}"/>
              </a:ext>
            </a:extLst>
          </p:cNvPr>
          <p:cNvGrpSpPr/>
          <p:nvPr/>
        </p:nvGrpSpPr>
        <p:grpSpPr>
          <a:xfrm>
            <a:off x="5808663" y="1700808"/>
            <a:ext cx="6532888" cy="4666348"/>
            <a:chOff x="883543" y="689078"/>
            <a:chExt cx="6261693" cy="4472637"/>
          </a:xfrm>
        </p:grpSpPr>
        <p:pic>
          <p:nvPicPr>
            <p:cNvPr id="9" name="Picture 9">
              <a:extLst>
                <a:ext uri="{FF2B5EF4-FFF2-40B4-BE49-F238E27FC236}">
                  <a16:creationId xmlns:a16="http://schemas.microsoft.com/office/drawing/2014/main" id="{9A9DF974-7580-4718-8481-96496E692E4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3543" y="689078"/>
              <a:ext cx="6261693" cy="4472637"/>
            </a:xfrm>
            <a:prstGeom prst="rect">
              <a:avLst/>
            </a:prstGeom>
          </p:spPr>
        </p:pic>
        <p:sp>
          <p:nvSpPr>
            <p:cNvPr id="10" name="Rectangle 10">
              <a:extLst>
                <a:ext uri="{FF2B5EF4-FFF2-40B4-BE49-F238E27FC236}">
                  <a16:creationId xmlns:a16="http://schemas.microsoft.com/office/drawing/2014/main" id="{7EDAE222-F6C2-434F-9B56-298061BF6F41}"/>
                </a:ext>
              </a:extLst>
            </p:cNvPr>
            <p:cNvSpPr/>
            <p:nvPr/>
          </p:nvSpPr>
          <p:spPr>
            <a:xfrm>
              <a:off x="1604754" y="1034925"/>
              <a:ext cx="4701211" cy="2622676"/>
            </a:xfrm>
            <a:prstGeom prst="rect">
              <a:avLst/>
            </a:prstGeom>
            <a:gradFill flip="none" rotWithShape="1">
              <a:gsLst>
                <a:gs pos="44000">
                  <a:schemeClr val="tx1"/>
                </a:gs>
                <a:gs pos="100000">
                  <a:schemeClr val="tx1">
                    <a:lumMod val="65000"/>
                    <a:lumOff val="3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343"/>
              <a:endParaRPr lang="pt-PT" sz="3599">
                <a:solidFill>
                  <a:prstClr val="white"/>
                </a:solidFill>
                <a:latin typeface="Segoe UI"/>
              </a:endParaRPr>
            </a:p>
          </p:txBody>
        </p:sp>
      </p:grpSp>
      <p:pic>
        <p:nvPicPr>
          <p:cNvPr id="32" name="Picture Placeholder 31">
            <a:extLst>
              <a:ext uri="{FF2B5EF4-FFF2-40B4-BE49-F238E27FC236}">
                <a16:creationId xmlns:a16="http://schemas.microsoft.com/office/drawing/2014/main" id="{D4E5608B-6953-46AC-B3F2-71030BD64E41}"/>
              </a:ext>
            </a:extLst>
          </p:cNvPr>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8397" b="8397"/>
          <a:stretch>
            <a:fillRect/>
          </a:stretch>
        </p:blipFill>
        <p:spPr/>
      </p:pic>
      <p:sp>
        <p:nvSpPr>
          <p:cNvPr id="6" name="Title 5">
            <a:extLst>
              <a:ext uri="{FF2B5EF4-FFF2-40B4-BE49-F238E27FC236}">
                <a16:creationId xmlns:a16="http://schemas.microsoft.com/office/drawing/2014/main" id="{A0EE5D9E-3D70-42C7-9CC1-A418A235A14F}"/>
              </a:ext>
            </a:extLst>
          </p:cNvPr>
          <p:cNvSpPr>
            <a:spLocks noGrp="1"/>
          </p:cNvSpPr>
          <p:nvPr>
            <p:ph type="title"/>
          </p:nvPr>
        </p:nvSpPr>
        <p:spPr/>
        <p:txBody>
          <a:bodyPr/>
          <a:lstStyle/>
          <a:p>
            <a:r>
              <a:rPr lang="en-US" dirty="0"/>
              <a:t>Questions</a:t>
            </a:r>
            <a:endParaRPr lang="pt-PT" dirty="0"/>
          </a:p>
        </p:txBody>
      </p:sp>
      <p:pic>
        <p:nvPicPr>
          <p:cNvPr id="26" name="Graphic 25">
            <a:extLst>
              <a:ext uri="{FF2B5EF4-FFF2-40B4-BE49-F238E27FC236}">
                <a16:creationId xmlns:a16="http://schemas.microsoft.com/office/drawing/2014/main" id="{816F266F-04BF-48FD-AE96-A6357BAEBEC7}"/>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81836" t="-4713" b="16530"/>
          <a:stretch/>
        </p:blipFill>
        <p:spPr>
          <a:xfrm>
            <a:off x="11491419" y="164829"/>
            <a:ext cx="424356" cy="459624"/>
          </a:xfrm>
          <a:prstGeom prst="rect">
            <a:avLst/>
          </a:prstGeom>
        </p:spPr>
      </p:pic>
      <p:pic>
        <p:nvPicPr>
          <p:cNvPr id="31" name="Graphic 30" descr="Help">
            <a:extLst>
              <a:ext uri="{FF2B5EF4-FFF2-40B4-BE49-F238E27FC236}">
                <a16:creationId xmlns:a16="http://schemas.microsoft.com/office/drawing/2014/main" id="{E65D6620-25C0-47BF-93E4-C0B92370361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458685" y="1205727"/>
            <a:ext cx="1709696" cy="1709696"/>
          </a:xfrm>
          <a:prstGeom prst="rect">
            <a:avLst/>
          </a:prstGeom>
        </p:spPr>
      </p:pic>
      <p:sp>
        <p:nvSpPr>
          <p:cNvPr id="2" name="TextBox 1">
            <a:extLst>
              <a:ext uri="{FF2B5EF4-FFF2-40B4-BE49-F238E27FC236}">
                <a16:creationId xmlns:a16="http://schemas.microsoft.com/office/drawing/2014/main" id="{97A914E9-7774-638E-BC41-84AA8B46F4F2}"/>
              </a:ext>
            </a:extLst>
          </p:cNvPr>
          <p:cNvSpPr txBox="1"/>
          <p:nvPr/>
        </p:nvSpPr>
        <p:spPr>
          <a:xfrm>
            <a:off x="272143" y="3366738"/>
            <a:ext cx="5413347" cy="3416320"/>
          </a:xfrm>
          <a:prstGeom prst="rect">
            <a:avLst/>
          </a:prstGeom>
          <a:noFill/>
        </p:spPr>
        <p:txBody>
          <a:bodyPr wrap="square" rtlCol="0">
            <a:spAutoFit/>
          </a:bodyPr>
          <a:lstStyle/>
          <a:p>
            <a:r>
              <a:rPr lang="en-US" sz="2000" dirty="0">
                <a:solidFill>
                  <a:srgbClr val="002060"/>
                </a:solidFill>
                <a:latin typeface="Times New Roman" panose="02020603050405020304" pitchFamily="18" charset="0"/>
                <a:cs typeface="Times New Roman" panose="02020603050405020304" pitchFamily="18" charset="0"/>
              </a:rPr>
              <a:t>Case Study by</a:t>
            </a:r>
          </a:p>
          <a:p>
            <a:endParaRPr lang="en-US" dirty="0">
              <a:solidFill>
                <a:srgbClr val="002060"/>
              </a:solidFill>
              <a:latin typeface="Times New Roman" panose="02020603050405020304" pitchFamily="18" charset="0"/>
              <a:cs typeface="Times New Roman" panose="02020603050405020304" pitchFamily="18" charset="0"/>
            </a:endParaRPr>
          </a:p>
          <a:p>
            <a:r>
              <a:rPr lang="en-US" dirty="0">
                <a:solidFill>
                  <a:srgbClr val="002060"/>
                </a:solidFill>
                <a:latin typeface="Times New Roman" panose="02020603050405020304" pitchFamily="18" charset="0"/>
                <a:cs typeface="Times New Roman" panose="02020603050405020304" pitchFamily="18" charset="0"/>
              </a:rPr>
              <a:t>Eli Yaswanth Kalyan</a:t>
            </a:r>
          </a:p>
          <a:p>
            <a:endParaRPr lang="en-US" dirty="0">
              <a:solidFill>
                <a:srgbClr val="002060"/>
              </a:solidFill>
              <a:latin typeface="Times New Roman" panose="02020603050405020304" pitchFamily="18" charset="0"/>
              <a:cs typeface="Times New Roman" panose="02020603050405020304" pitchFamily="18" charset="0"/>
            </a:endParaRPr>
          </a:p>
          <a:p>
            <a:r>
              <a:rPr lang="en-US" dirty="0">
                <a:solidFill>
                  <a:srgbClr val="002060"/>
                </a:solidFill>
                <a:latin typeface="Times New Roman" panose="02020603050405020304" pitchFamily="18" charset="0"/>
                <a:cs typeface="Times New Roman" panose="02020603050405020304" pitchFamily="18" charset="0"/>
              </a:rPr>
              <a:t>Kasarapu Druvitha</a:t>
            </a:r>
          </a:p>
          <a:p>
            <a:endParaRPr lang="en-US" dirty="0">
              <a:solidFill>
                <a:srgbClr val="002060"/>
              </a:solidFill>
              <a:latin typeface="Times New Roman" panose="02020603050405020304" pitchFamily="18" charset="0"/>
              <a:cs typeface="Times New Roman" panose="02020603050405020304" pitchFamily="18" charset="0"/>
            </a:endParaRPr>
          </a:p>
          <a:p>
            <a:r>
              <a:rPr lang="en-US" dirty="0">
                <a:solidFill>
                  <a:srgbClr val="002060"/>
                </a:solidFill>
                <a:latin typeface="Times New Roman" panose="02020603050405020304" pitchFamily="18" charset="0"/>
                <a:cs typeface="Times New Roman" panose="02020603050405020304" pitchFamily="18" charset="0"/>
              </a:rPr>
              <a:t>Aiswarya Lakshmi</a:t>
            </a:r>
          </a:p>
          <a:p>
            <a:endParaRPr lang="en-US" dirty="0">
              <a:solidFill>
                <a:srgbClr val="002060"/>
              </a:solidFill>
              <a:latin typeface="Times New Roman" panose="02020603050405020304" pitchFamily="18" charset="0"/>
              <a:cs typeface="Times New Roman" panose="02020603050405020304" pitchFamily="18" charset="0"/>
            </a:endParaRPr>
          </a:p>
          <a:p>
            <a:r>
              <a:rPr lang="en-US" dirty="0">
                <a:solidFill>
                  <a:srgbClr val="002060"/>
                </a:solidFill>
                <a:latin typeface="Times New Roman" panose="02020603050405020304" pitchFamily="18" charset="0"/>
                <a:cs typeface="Times New Roman" panose="02020603050405020304" pitchFamily="18" charset="0"/>
              </a:rPr>
              <a:t>Ramya.F</a:t>
            </a:r>
          </a:p>
          <a:p>
            <a:endParaRPr lang="en-US" dirty="0">
              <a:solidFill>
                <a:srgbClr val="002060"/>
              </a:solidFill>
              <a:latin typeface="Times New Roman" panose="02020603050405020304" pitchFamily="18" charset="0"/>
              <a:cs typeface="Times New Roman" panose="02020603050405020304" pitchFamily="18" charset="0"/>
            </a:endParaRPr>
          </a:p>
          <a:p>
            <a:r>
              <a:rPr lang="en-US" dirty="0">
                <a:solidFill>
                  <a:srgbClr val="002060"/>
                </a:solidFill>
                <a:latin typeface="Times New Roman" panose="02020603050405020304" pitchFamily="18" charset="0"/>
                <a:cs typeface="Times New Roman" panose="02020603050405020304" pitchFamily="18" charset="0"/>
              </a:rPr>
              <a:t>Jefina.Miralin</a:t>
            </a:r>
          </a:p>
          <a:p>
            <a:endParaRPr lang="en-IN" dirty="0"/>
          </a:p>
        </p:txBody>
      </p:sp>
    </p:spTree>
    <p:extLst>
      <p:ext uri="{BB962C8B-B14F-4D97-AF65-F5344CB8AC3E}">
        <p14:creationId xmlns:p14="http://schemas.microsoft.com/office/powerpoint/2010/main" val="1087322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E01A4F9A-1B72-1406-3592-4553F8A98347}"/>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Tree>
    <p:extLst>
      <p:ext uri="{BB962C8B-B14F-4D97-AF65-F5344CB8AC3E}">
        <p14:creationId xmlns:p14="http://schemas.microsoft.com/office/powerpoint/2010/main" val="1545407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90FE681-1E05-478A-89DC-5F7AB37CF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5C54BA-908F-DC6E-A32C-EBDC03934B82}"/>
              </a:ext>
            </a:extLst>
          </p:cNvPr>
          <p:cNvSpPr>
            <a:spLocks noGrp="1"/>
          </p:cNvSpPr>
          <p:nvPr>
            <p:ph type="title"/>
          </p:nvPr>
        </p:nvSpPr>
        <p:spPr>
          <a:xfrm>
            <a:off x="684212" y="685799"/>
            <a:ext cx="3747111" cy="4892040"/>
          </a:xfrm>
        </p:spPr>
        <p:txBody>
          <a:bodyPr>
            <a:normAutofit/>
          </a:bodyPr>
          <a:lstStyle/>
          <a:p>
            <a:pPr algn="r"/>
            <a:r>
              <a:rPr lang="en-IN"/>
              <a:t>Road Map</a:t>
            </a:r>
          </a:p>
        </p:txBody>
      </p:sp>
      <p:cxnSp>
        <p:nvCxnSpPr>
          <p:cNvPr id="22" name="Straight Connector 21">
            <a:extLst>
              <a:ext uri="{FF2B5EF4-FFF2-40B4-BE49-F238E27FC236}">
                <a16:creationId xmlns:a16="http://schemas.microsoft.com/office/drawing/2014/main" id="{2E2F21DC-5F0E-42CF-B89C-C1E25E175C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0783" y="1532373"/>
            <a:ext cx="0" cy="3198892"/>
          </a:xfrm>
          <a:prstGeom prst="line">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23EA24D-0F83-D4CB-5E21-214637C15956}"/>
              </a:ext>
            </a:extLst>
          </p:cNvPr>
          <p:cNvSpPr>
            <a:spLocks noGrp="1"/>
          </p:cNvSpPr>
          <p:nvPr>
            <p:ph idx="1"/>
          </p:nvPr>
        </p:nvSpPr>
        <p:spPr>
          <a:xfrm>
            <a:off x="4979962" y="685799"/>
            <a:ext cx="6288260" cy="4892040"/>
          </a:xfrm>
        </p:spPr>
        <p:txBody>
          <a:bodyPr>
            <a:normAutofit/>
          </a:bodyPr>
          <a:lstStyle/>
          <a:p>
            <a:pPr marL="0" indent="0">
              <a:buNone/>
            </a:pPr>
            <a:r>
              <a:rPr lang="en-US">
                <a:solidFill>
                  <a:schemeClr val="tx1"/>
                </a:solidFill>
              </a:rPr>
              <a:t>Application will be developed in following Sprints:</a:t>
            </a:r>
          </a:p>
          <a:p>
            <a:r>
              <a:rPr lang="en-US">
                <a:solidFill>
                  <a:schemeClr val="tx1"/>
                </a:solidFill>
              </a:rPr>
              <a:t>Core Java +JPA with Hibernate </a:t>
            </a:r>
          </a:p>
          <a:p>
            <a:r>
              <a:rPr lang="en-US">
                <a:solidFill>
                  <a:schemeClr val="tx1"/>
                </a:solidFill>
              </a:rPr>
              <a:t>Spring Boot + Rest Controller + JPA with Hibernate</a:t>
            </a:r>
          </a:p>
          <a:p>
            <a:endParaRPr lang="en-IN">
              <a:solidFill>
                <a:schemeClr val="tx1"/>
              </a:solidFill>
            </a:endParaRPr>
          </a:p>
        </p:txBody>
      </p:sp>
      <p:pic>
        <p:nvPicPr>
          <p:cNvPr id="4" name="Graphic 3">
            <a:extLst>
              <a:ext uri="{FF2B5EF4-FFF2-40B4-BE49-F238E27FC236}">
                <a16:creationId xmlns:a16="http://schemas.microsoft.com/office/drawing/2014/main" id="{1D635550-78B2-E632-4BF7-352467F3C1F2}"/>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Tree>
    <p:extLst>
      <p:ext uri="{BB962C8B-B14F-4D97-AF65-F5344CB8AC3E}">
        <p14:creationId xmlns:p14="http://schemas.microsoft.com/office/powerpoint/2010/main" val="1104779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Oval 20">
            <a:extLst>
              <a:ext uri="{FF2B5EF4-FFF2-40B4-BE49-F238E27FC236}">
                <a16:creationId xmlns:a16="http://schemas.microsoft.com/office/drawing/2014/main" id="{B2FB3827-8781-4CBC-B516-BF54D658CB81}"/>
              </a:ext>
            </a:extLst>
          </p:cNvPr>
          <p:cNvSpPr/>
          <p:nvPr/>
        </p:nvSpPr>
        <p:spPr>
          <a:xfrm>
            <a:off x="5270232" y="4197963"/>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pt-PT" dirty="0"/>
              <a:t>Order Module</a:t>
            </a:r>
          </a:p>
        </p:txBody>
      </p:sp>
      <p:sp>
        <p:nvSpPr>
          <p:cNvPr id="70" name="Oval 20">
            <a:extLst>
              <a:ext uri="{FF2B5EF4-FFF2-40B4-BE49-F238E27FC236}">
                <a16:creationId xmlns:a16="http://schemas.microsoft.com/office/drawing/2014/main" id="{3A7202CE-8F1F-4E00-8DB0-CE0947B673F9}"/>
              </a:ext>
            </a:extLst>
          </p:cNvPr>
          <p:cNvSpPr/>
          <p:nvPr/>
        </p:nvSpPr>
        <p:spPr>
          <a:xfrm>
            <a:off x="6446450" y="1651524"/>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PT"/>
          </a:p>
        </p:txBody>
      </p:sp>
      <p:sp>
        <p:nvSpPr>
          <p:cNvPr id="71" name="Oval 20">
            <a:extLst>
              <a:ext uri="{FF2B5EF4-FFF2-40B4-BE49-F238E27FC236}">
                <a16:creationId xmlns:a16="http://schemas.microsoft.com/office/drawing/2014/main" id="{1351F80D-EFB6-4890-B8A4-A3688AF96054}"/>
              </a:ext>
            </a:extLst>
          </p:cNvPr>
          <p:cNvSpPr/>
          <p:nvPr/>
        </p:nvSpPr>
        <p:spPr>
          <a:xfrm>
            <a:off x="5270232" y="1651522"/>
            <a:ext cx="2251797" cy="2116567"/>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pt-PT" dirty="0"/>
              <a:t>Customer Module</a:t>
            </a:r>
          </a:p>
        </p:txBody>
      </p:sp>
      <p:sp>
        <p:nvSpPr>
          <p:cNvPr id="72" name="Oval 20">
            <a:extLst>
              <a:ext uri="{FF2B5EF4-FFF2-40B4-BE49-F238E27FC236}">
                <a16:creationId xmlns:a16="http://schemas.microsoft.com/office/drawing/2014/main" id="{6AE8A4D6-E312-4799-9FCE-3B5830D2F2FB}"/>
              </a:ext>
            </a:extLst>
          </p:cNvPr>
          <p:cNvSpPr/>
          <p:nvPr/>
        </p:nvSpPr>
        <p:spPr>
          <a:xfrm>
            <a:off x="1520642" y="1651522"/>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pt-PT" dirty="0"/>
              <a:t>Admin Module</a:t>
            </a:r>
          </a:p>
        </p:txBody>
      </p:sp>
      <p:sp>
        <p:nvSpPr>
          <p:cNvPr id="73" name="Rectangle 72">
            <a:extLst>
              <a:ext uri="{FF2B5EF4-FFF2-40B4-BE49-F238E27FC236}">
                <a16:creationId xmlns:a16="http://schemas.microsoft.com/office/drawing/2014/main" id="{C3F142A6-2127-4062-B5F7-48CA59C26E16}"/>
              </a:ext>
            </a:extLst>
          </p:cNvPr>
          <p:cNvSpPr/>
          <p:nvPr/>
        </p:nvSpPr>
        <p:spPr>
          <a:xfrm>
            <a:off x="9020360" y="1707061"/>
            <a:ext cx="1445892" cy="206102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PT"/>
          </a:p>
        </p:txBody>
      </p:sp>
      <p:cxnSp>
        <p:nvCxnSpPr>
          <p:cNvPr id="74" name="Conector reto 49">
            <a:extLst>
              <a:ext uri="{FF2B5EF4-FFF2-40B4-BE49-F238E27FC236}">
                <a16:creationId xmlns:a16="http://schemas.microsoft.com/office/drawing/2014/main" id="{E96B6012-2BD9-427D-B8ED-1EACCABF9AF5}"/>
              </a:ext>
            </a:extLst>
          </p:cNvPr>
          <p:cNvCxnSpPr>
            <a:cxnSpLocks/>
          </p:cNvCxnSpPr>
          <p:nvPr/>
        </p:nvCxnSpPr>
        <p:spPr>
          <a:xfrm>
            <a:off x="9020360" y="5814517"/>
            <a:ext cx="1445892" cy="0"/>
          </a:xfrm>
          <a:prstGeom prst="line">
            <a:avLst/>
          </a:prstGeom>
          <a:solidFill>
            <a:schemeClr val="tx1"/>
          </a:solidFill>
          <a:ln w="47625" cap="flat">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75" name="TextBox 1">
            <a:extLst>
              <a:ext uri="{FF2B5EF4-FFF2-40B4-BE49-F238E27FC236}">
                <a16:creationId xmlns:a16="http://schemas.microsoft.com/office/drawing/2014/main" id="{5E8BB744-6374-4EDC-8D02-B80FA9F5D65F}"/>
              </a:ext>
            </a:extLst>
          </p:cNvPr>
          <p:cNvSpPr txBox="1"/>
          <p:nvPr/>
        </p:nvSpPr>
        <p:spPr>
          <a:xfrm>
            <a:off x="1094399" y="697891"/>
            <a:ext cx="5737412"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200" dirty="0"/>
              <a:t>Modules</a:t>
            </a:r>
          </a:p>
        </p:txBody>
      </p:sp>
      <p:sp>
        <p:nvSpPr>
          <p:cNvPr id="76" name="Oval 20">
            <a:extLst>
              <a:ext uri="{FF2B5EF4-FFF2-40B4-BE49-F238E27FC236}">
                <a16:creationId xmlns:a16="http://schemas.microsoft.com/office/drawing/2014/main" id="{FB91610A-EB58-4E67-BCAE-78EF8A1EFCEE}"/>
              </a:ext>
            </a:extLst>
          </p:cNvPr>
          <p:cNvSpPr/>
          <p:nvPr/>
        </p:nvSpPr>
        <p:spPr>
          <a:xfrm>
            <a:off x="1520641" y="4197964"/>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pt-PT" dirty="0"/>
              <a:t>Eureka Module</a:t>
            </a:r>
          </a:p>
        </p:txBody>
      </p:sp>
      <p:sp>
        <p:nvSpPr>
          <p:cNvPr id="77" name="Oval 20">
            <a:extLst>
              <a:ext uri="{FF2B5EF4-FFF2-40B4-BE49-F238E27FC236}">
                <a16:creationId xmlns:a16="http://schemas.microsoft.com/office/drawing/2014/main" id="{AAB62DA7-E8DB-6ACB-1EE0-C9D0586A9AD3}"/>
              </a:ext>
            </a:extLst>
          </p:cNvPr>
          <p:cNvSpPr/>
          <p:nvPr/>
        </p:nvSpPr>
        <p:spPr>
          <a:xfrm>
            <a:off x="8845268" y="4197965"/>
            <a:ext cx="2251796"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pt-PT" dirty="0"/>
              <a:t>Item Module</a:t>
            </a:r>
          </a:p>
        </p:txBody>
      </p:sp>
      <p:sp>
        <p:nvSpPr>
          <p:cNvPr id="78" name="Oval 20">
            <a:extLst>
              <a:ext uri="{FF2B5EF4-FFF2-40B4-BE49-F238E27FC236}">
                <a16:creationId xmlns:a16="http://schemas.microsoft.com/office/drawing/2014/main" id="{14A98D37-5719-9220-8B53-DE3D2C00B3CA}"/>
              </a:ext>
            </a:extLst>
          </p:cNvPr>
          <p:cNvSpPr/>
          <p:nvPr/>
        </p:nvSpPr>
        <p:spPr>
          <a:xfrm>
            <a:off x="8845804" y="1651523"/>
            <a:ext cx="2251797" cy="206102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ln/>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pt-PT" dirty="0"/>
              <a:t>Security Module</a:t>
            </a:r>
          </a:p>
        </p:txBody>
      </p:sp>
    </p:spTree>
    <p:extLst>
      <p:ext uri="{BB962C8B-B14F-4D97-AF65-F5344CB8AC3E}">
        <p14:creationId xmlns:p14="http://schemas.microsoft.com/office/powerpoint/2010/main" val="159731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F47A77-5FA0-376F-DB41-4B46D199EF4F}"/>
              </a:ext>
            </a:extLst>
          </p:cNvPr>
          <p:cNvSpPr txBox="1"/>
          <p:nvPr/>
        </p:nvSpPr>
        <p:spPr>
          <a:xfrm>
            <a:off x="784154" y="785884"/>
            <a:ext cx="6269787" cy="5463034"/>
          </a:xfrm>
          <a:prstGeom prst="rect">
            <a:avLst/>
          </a:prstGeom>
          <a:noFill/>
        </p:spPr>
        <p:txBody>
          <a:bodyPr wrap="square" rtlCol="0">
            <a:spAutoFit/>
          </a:bodyPr>
          <a:lstStyle/>
          <a:p>
            <a:r>
              <a:rPr lang="en-US" sz="1900" b="1" dirty="0">
                <a:solidFill>
                  <a:srgbClr val="002060"/>
                </a:solidFill>
                <a:latin typeface="Times New Roman" panose="02020603050405020304" pitchFamily="18" charset="0"/>
                <a:cs typeface="Times New Roman" panose="02020603050405020304" pitchFamily="18" charset="0"/>
              </a:rPr>
              <a:t>Modules List:</a:t>
            </a:r>
          </a:p>
          <a:p>
            <a:pPr>
              <a:lnSpc>
                <a:spcPct val="150000"/>
              </a:lnSpc>
            </a:pPr>
            <a:endParaRPr lang="en-US" sz="1900" b="1" dirty="0">
              <a:solidFill>
                <a:srgbClr val="002060"/>
              </a:solidFill>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sz="1900" b="1" dirty="0">
                <a:solidFill>
                  <a:srgbClr val="002060"/>
                </a:solidFill>
                <a:latin typeface="Times New Roman" panose="02020603050405020304" pitchFamily="18" charset="0"/>
                <a:cs typeface="Times New Roman" panose="02020603050405020304" pitchFamily="18" charset="0"/>
              </a:rPr>
              <a:t>Admin :  </a:t>
            </a:r>
          </a:p>
          <a:p>
            <a:pPr marL="400050" indent="-400050">
              <a:lnSpc>
                <a:spcPct val="150000"/>
              </a:lnSpc>
              <a:buFont typeface="+mj-lt"/>
              <a:buAutoNum type="romanUcPeriod"/>
            </a:pPr>
            <a:r>
              <a:rPr lang="en-US" sz="1900" b="1" dirty="0">
                <a:solidFill>
                  <a:srgbClr val="002060"/>
                </a:solidFill>
                <a:latin typeface="Times New Roman" panose="02020603050405020304" pitchFamily="18" charset="0"/>
                <a:cs typeface="Times New Roman" panose="02020603050405020304" pitchFamily="18" charset="0"/>
              </a:rPr>
              <a:t> Admin can  add fruits into system</a:t>
            </a:r>
          </a:p>
          <a:p>
            <a:pPr marL="400050" indent="-400050">
              <a:lnSpc>
                <a:spcPct val="150000"/>
              </a:lnSpc>
              <a:buFont typeface="+mj-lt"/>
              <a:buAutoNum type="romanUcPeriod"/>
            </a:pPr>
            <a:r>
              <a:rPr lang="en-US" sz="1900" b="1" dirty="0">
                <a:solidFill>
                  <a:srgbClr val="002060"/>
                </a:solidFill>
                <a:latin typeface="Times New Roman" panose="02020603050405020304" pitchFamily="18" charset="0"/>
                <a:cs typeface="Times New Roman" panose="02020603050405020304" pitchFamily="18" charset="0"/>
              </a:rPr>
              <a:t> with all necessary attributes</a:t>
            </a:r>
          </a:p>
          <a:p>
            <a:pPr marL="400050" indent="-400050">
              <a:lnSpc>
                <a:spcPct val="150000"/>
              </a:lnSpc>
              <a:buFont typeface="+mj-lt"/>
              <a:buAutoNum type="romanUcPeriod"/>
            </a:pPr>
            <a:r>
              <a:rPr lang="en-US" sz="1900" b="1" dirty="0">
                <a:solidFill>
                  <a:srgbClr val="002060"/>
                </a:solidFill>
                <a:latin typeface="Times New Roman" panose="02020603050405020304" pitchFamily="18" charset="0"/>
                <a:cs typeface="Times New Roman" panose="02020603050405020304" pitchFamily="18" charset="0"/>
              </a:rPr>
              <a:t> Admin can modify fruits like price, name , category </a:t>
            </a:r>
            <a:r>
              <a:rPr lang="en-US" sz="1900" b="1" dirty="0" err="1">
                <a:solidFill>
                  <a:srgbClr val="002060"/>
                </a:solidFill>
                <a:latin typeface="Times New Roman" panose="02020603050405020304" pitchFamily="18" charset="0"/>
                <a:cs typeface="Times New Roman" panose="02020603050405020304" pitchFamily="18" charset="0"/>
              </a:rPr>
              <a:t>e.t.c</a:t>
            </a:r>
            <a:endParaRPr lang="en-US" sz="1900" b="1" dirty="0">
              <a:solidFill>
                <a:srgbClr val="002060"/>
              </a:solidFill>
              <a:latin typeface="Times New Roman" panose="02020603050405020304" pitchFamily="18" charset="0"/>
              <a:cs typeface="Times New Roman" panose="02020603050405020304" pitchFamily="18" charset="0"/>
            </a:endParaRPr>
          </a:p>
          <a:p>
            <a:pPr marL="400050" indent="-400050">
              <a:lnSpc>
                <a:spcPct val="150000"/>
              </a:lnSpc>
              <a:buFont typeface="+mj-lt"/>
              <a:buAutoNum type="romanUcPeriod"/>
            </a:pPr>
            <a:r>
              <a:rPr lang="en-US" sz="1900" b="1" dirty="0">
                <a:solidFill>
                  <a:srgbClr val="002060"/>
                </a:solidFill>
                <a:latin typeface="Times New Roman" panose="02020603050405020304" pitchFamily="18" charset="0"/>
                <a:cs typeface="Times New Roman" panose="02020603050405020304" pitchFamily="18" charset="0"/>
              </a:rPr>
              <a:t>  admin can delete fruit items</a:t>
            </a:r>
          </a:p>
          <a:p>
            <a:pPr marL="400050" indent="-400050">
              <a:lnSpc>
                <a:spcPct val="150000"/>
              </a:lnSpc>
              <a:buFont typeface="+mj-lt"/>
              <a:buAutoNum type="romanUcPeriod"/>
            </a:pPr>
            <a:r>
              <a:rPr lang="en-US" sz="1900" b="1" dirty="0">
                <a:solidFill>
                  <a:srgbClr val="002060"/>
                </a:solidFill>
                <a:latin typeface="Times New Roman" panose="02020603050405020304" pitchFamily="18" charset="0"/>
                <a:cs typeface="Times New Roman" panose="02020603050405020304" pitchFamily="18" charset="0"/>
              </a:rPr>
              <a:t>  admin can view all items</a:t>
            </a:r>
          </a:p>
          <a:p>
            <a:pPr marL="400050" indent="-400050">
              <a:lnSpc>
                <a:spcPct val="150000"/>
              </a:lnSpc>
              <a:buFont typeface="+mj-lt"/>
              <a:buAutoNum type="romanUcPeriod"/>
            </a:pPr>
            <a:r>
              <a:rPr lang="en-US" sz="1900" b="1" dirty="0">
                <a:solidFill>
                  <a:srgbClr val="002060"/>
                </a:solidFill>
                <a:latin typeface="Times New Roman" panose="02020603050405020304" pitchFamily="18" charset="0"/>
                <a:cs typeface="Times New Roman" panose="02020603050405020304" pitchFamily="18" charset="0"/>
              </a:rPr>
              <a:t>  admin can view customer details</a:t>
            </a:r>
          </a:p>
          <a:p>
            <a:pPr marL="400050" indent="-400050">
              <a:lnSpc>
                <a:spcPct val="150000"/>
              </a:lnSpc>
              <a:buFont typeface="+mj-lt"/>
              <a:buAutoNum type="romanUcPeriod"/>
            </a:pPr>
            <a:r>
              <a:rPr lang="en-US" sz="1900" b="1" dirty="0">
                <a:solidFill>
                  <a:srgbClr val="002060"/>
                </a:solidFill>
                <a:latin typeface="Times New Roman" panose="02020603050405020304" pitchFamily="18" charset="0"/>
                <a:cs typeface="Times New Roman" panose="02020603050405020304" pitchFamily="18" charset="0"/>
              </a:rPr>
              <a:t>  admin can manage order of customer</a:t>
            </a:r>
          </a:p>
          <a:p>
            <a:pPr marL="400050" indent="-400050">
              <a:lnSpc>
                <a:spcPct val="150000"/>
              </a:lnSpc>
              <a:buFont typeface="+mj-lt"/>
              <a:buAutoNum type="romanUcPeriod"/>
            </a:pPr>
            <a:endParaRPr lang="en-US" b="1" dirty="0">
              <a:solidFill>
                <a:srgbClr val="002060"/>
              </a:solidFill>
              <a:latin typeface="Arial Black" panose="020B0A04020102020204" pitchFamily="34" charset="0"/>
            </a:endParaRPr>
          </a:p>
          <a:p>
            <a:endParaRPr lang="en-US" dirty="0">
              <a:solidFill>
                <a:srgbClr val="002060"/>
              </a:solidFill>
            </a:endParaRPr>
          </a:p>
        </p:txBody>
      </p:sp>
    </p:spTree>
    <p:extLst>
      <p:ext uri="{BB962C8B-B14F-4D97-AF65-F5344CB8AC3E}">
        <p14:creationId xmlns:p14="http://schemas.microsoft.com/office/powerpoint/2010/main" val="2060081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D74925-D51D-F6F5-545A-EAC15BD59477}"/>
              </a:ext>
            </a:extLst>
          </p:cNvPr>
          <p:cNvSpPr txBox="1"/>
          <p:nvPr/>
        </p:nvSpPr>
        <p:spPr>
          <a:xfrm>
            <a:off x="840762" y="458956"/>
            <a:ext cx="7660982" cy="5940088"/>
          </a:xfrm>
          <a:prstGeom prst="rect">
            <a:avLst/>
          </a:prstGeom>
          <a:noFill/>
        </p:spPr>
        <p:txBody>
          <a:bodyPr wrap="square" rtlCol="0">
            <a:spAutoFit/>
          </a:bodyPr>
          <a:lstStyle/>
          <a:p>
            <a:r>
              <a:rPr lang="en-US" sz="1900" b="1" dirty="0">
                <a:latin typeface="Times New Roman" panose="02020603050405020304" pitchFamily="18" charset="0"/>
                <a:cs typeface="Times New Roman" panose="02020603050405020304" pitchFamily="18" charset="0"/>
              </a:rPr>
              <a:t>Modules List:</a:t>
            </a:r>
          </a:p>
          <a:p>
            <a:pPr marL="285750" indent="-285750">
              <a:lnSpc>
                <a:spcPct val="150000"/>
              </a:lnSpc>
              <a:buFont typeface="Wingdings" panose="05000000000000000000" pitchFamily="2" charset="2"/>
              <a:buChar char="Ø"/>
            </a:pPr>
            <a:r>
              <a:rPr lang="en-US" sz="1900" b="1" dirty="0">
                <a:latin typeface="Times New Roman" panose="02020603050405020304" pitchFamily="18" charset="0"/>
                <a:cs typeface="Times New Roman" panose="02020603050405020304" pitchFamily="18" charset="0"/>
              </a:rPr>
              <a:t>Customer :  </a:t>
            </a:r>
          </a:p>
          <a:p>
            <a:pPr marL="400050" indent="-400050">
              <a:lnSpc>
                <a:spcPct val="150000"/>
              </a:lnSpc>
              <a:buFont typeface="+mj-lt"/>
              <a:buAutoNum type="romanUcPeriod"/>
            </a:pPr>
            <a:r>
              <a:rPr lang="en-US" sz="1900" b="1" dirty="0">
                <a:latin typeface="Times New Roman" panose="02020603050405020304" pitchFamily="18" charset="0"/>
                <a:cs typeface="Times New Roman" panose="02020603050405020304" pitchFamily="18" charset="0"/>
              </a:rPr>
              <a:t> customer need to signup to system</a:t>
            </a:r>
          </a:p>
          <a:p>
            <a:pPr marL="400050" indent="-400050">
              <a:lnSpc>
                <a:spcPct val="150000"/>
              </a:lnSpc>
              <a:buFont typeface="+mj-lt"/>
              <a:buAutoNum type="romanUcPeriod"/>
            </a:pPr>
            <a:r>
              <a:rPr lang="en-US" sz="1900" b="1" dirty="0">
                <a:latin typeface="Times New Roman" panose="02020603050405020304" pitchFamily="18" charset="0"/>
                <a:cs typeface="Times New Roman" panose="02020603050405020304" pitchFamily="18" charset="0"/>
              </a:rPr>
              <a:t> In this module customer will login into system </a:t>
            </a:r>
          </a:p>
          <a:p>
            <a:pPr marL="400050" indent="-400050">
              <a:lnSpc>
                <a:spcPct val="150000"/>
              </a:lnSpc>
              <a:buFont typeface="+mj-lt"/>
              <a:buAutoNum type="romanUcPeriod"/>
            </a:pPr>
            <a:r>
              <a:rPr lang="en-US" sz="1900" b="1" dirty="0">
                <a:latin typeface="Times New Roman" panose="02020603050405020304" pitchFamily="18" charset="0"/>
                <a:cs typeface="Times New Roman" panose="02020603050405020304" pitchFamily="18" charset="0"/>
              </a:rPr>
              <a:t>Once customer will login customer can , In this module customer can view fruits.</a:t>
            </a:r>
          </a:p>
          <a:p>
            <a:pPr marL="400050" indent="-400050">
              <a:lnSpc>
                <a:spcPct val="150000"/>
              </a:lnSpc>
              <a:buFont typeface="+mj-lt"/>
              <a:buAutoNum type="romanUcPeriod"/>
            </a:pPr>
            <a:r>
              <a:rPr lang="en-US" sz="1900" b="1" dirty="0">
                <a:latin typeface="Times New Roman" panose="02020603050405020304" pitchFamily="18" charset="0"/>
                <a:cs typeface="Times New Roman" panose="02020603050405020304" pitchFamily="18" charset="0"/>
              </a:rPr>
              <a:t>customer can  search fruits based on fruit name or customer can view fruits in order(low price to high price or high price to low price)</a:t>
            </a:r>
          </a:p>
          <a:p>
            <a:pPr marL="400050" indent="-400050">
              <a:lnSpc>
                <a:spcPct val="150000"/>
              </a:lnSpc>
              <a:buFont typeface="+mj-lt"/>
              <a:buAutoNum type="romanUcPeriod"/>
            </a:pPr>
            <a:r>
              <a:rPr lang="en-US" sz="1900" b="1" dirty="0">
                <a:latin typeface="Times New Roman" panose="02020603050405020304" pitchFamily="18" charset="0"/>
                <a:cs typeface="Times New Roman" panose="02020603050405020304" pitchFamily="18" charset="0"/>
              </a:rPr>
              <a:t> can check availability status of a particular fruit item</a:t>
            </a:r>
          </a:p>
          <a:p>
            <a:pPr marL="400050" indent="-400050">
              <a:lnSpc>
                <a:spcPct val="150000"/>
              </a:lnSpc>
              <a:buFont typeface="+mj-lt"/>
              <a:buAutoNum type="romanUcPeriod"/>
            </a:pPr>
            <a:r>
              <a:rPr lang="en-US" sz="1900" b="1" dirty="0">
                <a:latin typeface="Times New Roman" panose="02020603050405020304" pitchFamily="18" charset="0"/>
                <a:cs typeface="Times New Roman" panose="02020603050405020304" pitchFamily="18" charset="0"/>
              </a:rPr>
              <a:t>in this module customer can check their order details and status </a:t>
            </a:r>
          </a:p>
          <a:p>
            <a:pPr marL="400050" indent="-400050">
              <a:lnSpc>
                <a:spcPct val="150000"/>
              </a:lnSpc>
              <a:buFont typeface="+mj-lt"/>
              <a:buAutoNum type="romanUcPeriod"/>
            </a:pPr>
            <a:r>
              <a:rPr lang="en-US" sz="1900" b="1" dirty="0">
                <a:latin typeface="Times New Roman" panose="02020603050405020304" pitchFamily="18" charset="0"/>
                <a:cs typeface="Times New Roman" panose="02020603050405020304" pitchFamily="18" charset="0"/>
              </a:rPr>
              <a:t>Customer can log out from system.</a:t>
            </a:r>
          </a:p>
          <a:p>
            <a:pPr marL="400050" indent="-400050">
              <a:lnSpc>
                <a:spcPct val="150000"/>
              </a:lnSpc>
              <a:buFont typeface="+mj-lt"/>
              <a:buAutoNum type="romanUcPeriod"/>
            </a:pPr>
            <a:endParaRPr lang="en-US" sz="1900" b="1" dirty="0">
              <a:latin typeface="Times New Roman" panose="02020603050405020304" pitchFamily="18" charset="0"/>
              <a:cs typeface="Times New Roman" panose="02020603050405020304" pitchFamily="18" charset="0"/>
            </a:endParaRPr>
          </a:p>
          <a:p>
            <a:endParaRPr 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0800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BD4712-108D-0DFF-91D2-C05FA61B918B}"/>
              </a:ext>
            </a:extLst>
          </p:cNvPr>
          <p:cNvSpPr txBox="1"/>
          <p:nvPr/>
        </p:nvSpPr>
        <p:spPr>
          <a:xfrm>
            <a:off x="1014932" y="1116828"/>
            <a:ext cx="7813382" cy="4624343"/>
          </a:xfrm>
          <a:prstGeom prst="rect">
            <a:avLst/>
          </a:prstGeom>
          <a:noFill/>
        </p:spPr>
        <p:txBody>
          <a:bodyPr wrap="square" rtlCol="0">
            <a:spAutoFit/>
          </a:bodyPr>
          <a:lstStyle/>
          <a:p>
            <a:r>
              <a:rPr lang="en-US" sz="1900" b="1" dirty="0">
                <a:latin typeface="Times New Roman" panose="02020603050405020304" pitchFamily="18" charset="0"/>
                <a:cs typeface="Times New Roman" panose="02020603050405020304" pitchFamily="18" charset="0"/>
              </a:rPr>
              <a:t>Modules List:</a:t>
            </a:r>
          </a:p>
          <a:p>
            <a:pPr>
              <a:lnSpc>
                <a:spcPct val="150000"/>
              </a:lnSpc>
            </a:pPr>
            <a:endParaRPr lang="en-US" sz="1900" b="1"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sz="1900" b="1" dirty="0">
                <a:latin typeface="Times New Roman" panose="02020603050405020304" pitchFamily="18" charset="0"/>
                <a:cs typeface="Times New Roman" panose="02020603050405020304" pitchFamily="18" charset="0"/>
              </a:rPr>
              <a:t>Item :  </a:t>
            </a:r>
          </a:p>
          <a:p>
            <a:pPr marL="400050" indent="-400050">
              <a:lnSpc>
                <a:spcPct val="150000"/>
              </a:lnSpc>
              <a:buFont typeface="+mj-lt"/>
              <a:buAutoNum type="romanUcPeriod"/>
            </a:pPr>
            <a:r>
              <a:rPr lang="en-US" sz="1900" b="1" dirty="0">
                <a:latin typeface="Times New Roman" panose="02020603050405020304" pitchFamily="18" charset="0"/>
                <a:cs typeface="Times New Roman" panose="02020603050405020304" pitchFamily="18" charset="0"/>
              </a:rPr>
              <a:t> Item can be added by admin</a:t>
            </a:r>
          </a:p>
          <a:p>
            <a:pPr marL="400050" indent="-400050">
              <a:lnSpc>
                <a:spcPct val="150000"/>
              </a:lnSpc>
              <a:buFont typeface="+mj-lt"/>
              <a:buAutoNum type="romanUcPeriod"/>
            </a:pPr>
            <a:r>
              <a:rPr lang="en-US" sz="1900" b="1" dirty="0">
                <a:latin typeface="Times New Roman" panose="02020603050405020304" pitchFamily="18" charset="0"/>
                <a:cs typeface="Times New Roman" panose="02020603050405020304" pitchFamily="18" charset="0"/>
              </a:rPr>
              <a:t> In this module item can be modified by admin</a:t>
            </a:r>
          </a:p>
          <a:p>
            <a:pPr marL="400050" indent="-400050">
              <a:lnSpc>
                <a:spcPct val="150000"/>
              </a:lnSpc>
              <a:buFont typeface="+mj-lt"/>
              <a:buAutoNum type="romanUcPeriod"/>
            </a:pPr>
            <a:r>
              <a:rPr lang="en-US" sz="1900" b="1" dirty="0">
                <a:latin typeface="Times New Roman" panose="02020603050405020304" pitchFamily="18" charset="0"/>
                <a:cs typeface="Times New Roman" panose="02020603050405020304" pitchFamily="18" charset="0"/>
              </a:rPr>
              <a:t> In this module item can be deleted by admin</a:t>
            </a:r>
          </a:p>
          <a:p>
            <a:pPr marL="400050" indent="-400050">
              <a:lnSpc>
                <a:spcPct val="150000"/>
              </a:lnSpc>
              <a:buFont typeface="+mj-lt"/>
              <a:buAutoNum type="romanUcPeriod"/>
            </a:pPr>
            <a:r>
              <a:rPr lang="en-US" sz="1900" b="1" dirty="0">
                <a:latin typeface="Times New Roman" panose="02020603050405020304" pitchFamily="18" charset="0"/>
                <a:cs typeface="Times New Roman" panose="02020603050405020304" pitchFamily="18" charset="0"/>
              </a:rPr>
              <a:t>Items can be searched by admin and customer</a:t>
            </a:r>
          </a:p>
          <a:p>
            <a:pPr marL="400050" indent="-400050">
              <a:lnSpc>
                <a:spcPct val="150000"/>
              </a:lnSpc>
              <a:buFont typeface="+mj-lt"/>
              <a:buAutoNum type="romanUcPeriod"/>
            </a:pPr>
            <a:r>
              <a:rPr lang="en-US" sz="1900" b="1" dirty="0">
                <a:latin typeface="Times New Roman" panose="02020603050405020304" pitchFamily="18" charset="0"/>
                <a:cs typeface="Times New Roman" panose="02020603050405020304" pitchFamily="18" charset="0"/>
              </a:rPr>
              <a:t>Items can be sorted by admin and customer</a:t>
            </a:r>
          </a:p>
          <a:p>
            <a:pPr>
              <a:lnSpc>
                <a:spcPct val="150000"/>
              </a:lnSpc>
            </a:pPr>
            <a:endParaRPr lang="en-US" sz="1900" b="1" dirty="0">
              <a:latin typeface="Times New Roman" panose="02020603050405020304" pitchFamily="18" charset="0"/>
              <a:cs typeface="Times New Roman" panose="02020603050405020304" pitchFamily="18" charset="0"/>
            </a:endParaRPr>
          </a:p>
          <a:p>
            <a:pPr marL="400050" indent="-400050">
              <a:lnSpc>
                <a:spcPct val="150000"/>
              </a:lnSpc>
              <a:buFont typeface="+mj-lt"/>
              <a:buAutoNum type="romanUcPeriod"/>
            </a:pPr>
            <a:endParaRPr lang="en-US" sz="1900" b="1" dirty="0">
              <a:latin typeface="Times New Roman" panose="02020603050405020304" pitchFamily="18" charset="0"/>
              <a:cs typeface="Times New Roman" panose="02020603050405020304" pitchFamily="18" charset="0"/>
            </a:endParaRPr>
          </a:p>
          <a:p>
            <a:endParaRPr 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4381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6127BC-1DCC-539F-D2D3-9188E747710A}"/>
              </a:ext>
            </a:extLst>
          </p:cNvPr>
          <p:cNvSpPr txBox="1"/>
          <p:nvPr/>
        </p:nvSpPr>
        <p:spPr>
          <a:xfrm>
            <a:off x="1251697" y="1767006"/>
            <a:ext cx="5737412" cy="4231928"/>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Modules List:</a:t>
            </a:r>
          </a:p>
          <a:p>
            <a:pPr marL="285750" indent="-285750">
              <a:lnSpc>
                <a:spcPct val="150000"/>
              </a:lnSpc>
              <a:buFont typeface="Wingdings" panose="05000000000000000000" pitchFamily="2" charset="2"/>
              <a:buChar char="Ø"/>
            </a:pPr>
            <a:r>
              <a:rPr lang="en-US" sz="1900" b="1" dirty="0">
                <a:latin typeface="Times New Roman" panose="02020603050405020304" pitchFamily="18" charset="0"/>
                <a:cs typeface="Times New Roman" panose="02020603050405020304" pitchFamily="18" charset="0"/>
              </a:rPr>
              <a:t>Order :</a:t>
            </a:r>
          </a:p>
          <a:p>
            <a:pPr>
              <a:lnSpc>
                <a:spcPct val="150000"/>
              </a:lnSpc>
            </a:pPr>
            <a:endParaRPr lang="en-US" sz="1900" b="1" dirty="0">
              <a:latin typeface="Times New Roman" panose="02020603050405020304" pitchFamily="18" charset="0"/>
              <a:cs typeface="Times New Roman" panose="02020603050405020304" pitchFamily="18" charset="0"/>
            </a:endParaRPr>
          </a:p>
          <a:p>
            <a:pPr marL="400050" indent="-400050">
              <a:lnSpc>
                <a:spcPct val="150000"/>
              </a:lnSpc>
              <a:buFont typeface="+mj-lt"/>
              <a:buAutoNum type="romanUcPeriod"/>
            </a:pPr>
            <a:r>
              <a:rPr lang="en-US" sz="1900" b="1" dirty="0">
                <a:latin typeface="Times New Roman" panose="02020603050405020304" pitchFamily="18" charset="0"/>
                <a:cs typeface="Times New Roman" panose="02020603050405020304" pitchFamily="18" charset="0"/>
              </a:rPr>
              <a:t>In this module, order can be added by admin</a:t>
            </a:r>
          </a:p>
          <a:p>
            <a:pPr marL="400050" indent="-400050">
              <a:lnSpc>
                <a:spcPct val="150000"/>
              </a:lnSpc>
              <a:buFont typeface="+mj-lt"/>
              <a:buAutoNum type="romanUcPeriod"/>
            </a:pPr>
            <a:r>
              <a:rPr lang="en-US" sz="1900" b="1" dirty="0">
                <a:latin typeface="Times New Roman" panose="02020603050405020304" pitchFamily="18" charset="0"/>
                <a:cs typeface="Times New Roman" panose="02020603050405020304" pitchFamily="18" charset="0"/>
              </a:rPr>
              <a:t>Order can be modified with by admin</a:t>
            </a:r>
          </a:p>
          <a:p>
            <a:pPr marL="400050" indent="-400050">
              <a:lnSpc>
                <a:spcPct val="150000"/>
              </a:lnSpc>
              <a:buFont typeface="+mj-lt"/>
              <a:buAutoNum type="romanUcPeriod"/>
            </a:pPr>
            <a:r>
              <a:rPr lang="en-US" sz="1900" b="1" dirty="0">
                <a:latin typeface="Times New Roman" panose="02020603050405020304" pitchFamily="18" charset="0"/>
                <a:cs typeface="Times New Roman" panose="02020603050405020304" pitchFamily="18" charset="0"/>
              </a:rPr>
              <a:t>Order can be deleted by admin</a:t>
            </a:r>
          </a:p>
          <a:p>
            <a:pPr marL="400050" indent="-400050">
              <a:lnSpc>
                <a:spcPct val="150000"/>
              </a:lnSpc>
              <a:buFont typeface="+mj-lt"/>
              <a:buAutoNum type="romanUcPeriod"/>
            </a:pPr>
            <a:r>
              <a:rPr lang="en-US" sz="1900" b="1" dirty="0">
                <a:latin typeface="Times New Roman" panose="02020603050405020304" pitchFamily="18" charset="0"/>
                <a:cs typeface="Times New Roman" panose="02020603050405020304" pitchFamily="18" charset="0"/>
              </a:rPr>
              <a:t>Order can be searched admin and customer</a:t>
            </a:r>
          </a:p>
          <a:p>
            <a:pPr>
              <a:lnSpc>
                <a:spcPct val="150000"/>
              </a:lnSpc>
            </a:pPr>
            <a:endParaRPr lang="en-US" sz="1900" b="1" dirty="0">
              <a:latin typeface="Times New Roman" panose="02020603050405020304" pitchFamily="18" charset="0"/>
              <a:cs typeface="Times New Roman" panose="02020603050405020304" pitchFamily="18" charset="0"/>
            </a:endParaRPr>
          </a:p>
          <a:p>
            <a:pPr marL="400050" indent="-400050">
              <a:lnSpc>
                <a:spcPct val="150000"/>
              </a:lnSpc>
              <a:buFont typeface="+mj-lt"/>
              <a:buAutoNum type="romanUcPeriod"/>
            </a:pPr>
            <a:endParaRPr lang="en-US" sz="1900" b="1" dirty="0">
              <a:latin typeface="Times New Roman" panose="02020603050405020304" pitchFamily="18" charset="0"/>
              <a:cs typeface="Times New Roman" panose="02020603050405020304" pitchFamily="18" charset="0"/>
            </a:endParaRPr>
          </a:p>
          <a:p>
            <a:endParaRPr 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4273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FFE6A9-AF01-1FFA-B608-D0541CCF1041}"/>
              </a:ext>
            </a:extLst>
          </p:cNvPr>
          <p:cNvSpPr txBox="1"/>
          <p:nvPr/>
        </p:nvSpPr>
        <p:spPr>
          <a:xfrm>
            <a:off x="1265304" y="1276831"/>
            <a:ext cx="5737412" cy="4547399"/>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Modules List:</a:t>
            </a:r>
          </a:p>
          <a:p>
            <a:pPr marL="285750" indent="-285750">
              <a:lnSpc>
                <a:spcPct val="150000"/>
              </a:lnSpc>
              <a:buFont typeface="Wingdings" panose="05000000000000000000" pitchFamily="2" charset="2"/>
              <a:buChar char="Ø"/>
            </a:pPr>
            <a:r>
              <a:rPr lang="en-US" sz="1900" b="1" dirty="0">
                <a:latin typeface="Times New Roman" panose="02020603050405020304" pitchFamily="18" charset="0"/>
                <a:cs typeface="Times New Roman" panose="02020603050405020304" pitchFamily="18" charset="0"/>
              </a:rPr>
              <a:t>Login :</a:t>
            </a:r>
          </a:p>
          <a:p>
            <a:pPr>
              <a:lnSpc>
                <a:spcPct val="150000"/>
              </a:lnSpc>
            </a:pPr>
            <a:endParaRPr lang="en-US" sz="1900" b="1" dirty="0">
              <a:latin typeface="Times New Roman" panose="02020603050405020304" pitchFamily="18" charset="0"/>
              <a:cs typeface="Times New Roman" panose="02020603050405020304" pitchFamily="18" charset="0"/>
            </a:endParaRPr>
          </a:p>
          <a:p>
            <a:pPr marL="400050" indent="-400050">
              <a:lnSpc>
                <a:spcPct val="150000"/>
              </a:lnSpc>
              <a:buFont typeface="Arial" panose="020B0604020202020204" pitchFamily="34" charset="0"/>
              <a:buChar char="•"/>
            </a:pPr>
            <a:r>
              <a:rPr lang="en-US" sz="1900" b="1" dirty="0">
                <a:latin typeface="Times New Roman" panose="02020603050405020304" pitchFamily="18" charset="0"/>
                <a:cs typeface="Times New Roman" panose="02020603050405020304" pitchFamily="18" charset="0"/>
              </a:rPr>
              <a:t>Admin and customer both users should login with user name and password.</a:t>
            </a:r>
          </a:p>
          <a:p>
            <a:pPr marL="400050" indent="-400050">
              <a:lnSpc>
                <a:spcPct val="150000"/>
              </a:lnSpc>
              <a:buFont typeface="+mj-lt"/>
              <a:buAutoNum type="romanUcPeriod"/>
            </a:pPr>
            <a:endParaRPr lang="en-US" sz="1900" b="1" dirty="0">
              <a:latin typeface="Times New Roman" panose="02020603050405020304" pitchFamily="18" charset="0"/>
              <a:cs typeface="Times New Roman" panose="02020603050405020304" pitchFamily="18" charset="0"/>
            </a:endParaRPr>
          </a:p>
          <a:p>
            <a:pPr>
              <a:lnSpc>
                <a:spcPct val="150000"/>
              </a:lnSpc>
            </a:pPr>
            <a:endParaRPr lang="en-US" sz="1400" b="1" dirty="0">
              <a:latin typeface="Arial Black" panose="020B0A04020102020204" pitchFamily="34" charset="0"/>
            </a:endParaRPr>
          </a:p>
          <a:p>
            <a:pPr>
              <a:lnSpc>
                <a:spcPct val="150000"/>
              </a:lnSpc>
            </a:pPr>
            <a:endParaRPr lang="en-US" sz="1400" b="1" dirty="0">
              <a:latin typeface="Arial Black" panose="020B0A04020102020204" pitchFamily="34" charset="0"/>
            </a:endParaRPr>
          </a:p>
          <a:p>
            <a:pPr marL="400050" indent="-400050">
              <a:lnSpc>
                <a:spcPct val="150000"/>
              </a:lnSpc>
              <a:buFont typeface="+mj-lt"/>
              <a:buAutoNum type="romanUcPeriod"/>
            </a:pPr>
            <a:endParaRPr lang="en-US" sz="1400" b="1" dirty="0">
              <a:latin typeface="Arial Black" panose="020B0A04020102020204" pitchFamily="34" charset="0"/>
            </a:endParaRPr>
          </a:p>
          <a:p>
            <a:pPr>
              <a:lnSpc>
                <a:spcPct val="150000"/>
              </a:lnSpc>
            </a:pPr>
            <a:endParaRPr lang="en-US" sz="1400" b="1" dirty="0">
              <a:latin typeface="Arial Black" panose="020B0A04020102020204" pitchFamily="34" charset="0"/>
            </a:endParaRPr>
          </a:p>
          <a:p>
            <a:pPr marL="400050" indent="-400050">
              <a:lnSpc>
                <a:spcPct val="150000"/>
              </a:lnSpc>
              <a:buFont typeface="+mj-lt"/>
              <a:buAutoNum type="romanUcPeriod"/>
            </a:pPr>
            <a:endParaRPr lang="en-US" b="1" dirty="0">
              <a:latin typeface="Arial Black" panose="020B0A04020102020204" pitchFamily="34" charset="0"/>
            </a:endParaRPr>
          </a:p>
          <a:p>
            <a:endParaRPr lang="en-US" dirty="0"/>
          </a:p>
        </p:txBody>
      </p:sp>
    </p:spTree>
    <p:extLst>
      <p:ext uri="{BB962C8B-B14F-4D97-AF65-F5344CB8AC3E}">
        <p14:creationId xmlns:p14="http://schemas.microsoft.com/office/powerpoint/2010/main" val="3412039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computer&#10;&#10;Description automatically generated">
            <a:extLst>
              <a:ext uri="{FF2B5EF4-FFF2-40B4-BE49-F238E27FC236}">
                <a16:creationId xmlns:a16="http://schemas.microsoft.com/office/drawing/2014/main" id="{E4396D7C-3C73-6F2E-7F66-95C5FD5EE373}"/>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25389" t="24788" r="39713" b="13896"/>
          <a:stretch/>
        </p:blipFill>
        <p:spPr>
          <a:xfrm>
            <a:off x="514313" y="1099457"/>
            <a:ext cx="5581687" cy="5268686"/>
          </a:xfrm>
          <a:ln>
            <a:solidFill>
              <a:schemeClr val="tx2"/>
            </a:solidFill>
          </a:ln>
        </p:spPr>
      </p:pic>
      <p:pic>
        <p:nvPicPr>
          <p:cNvPr id="8" name="Content Placeholder 7" descr="A screenshot of a computer&#10;&#10;Description automatically generated">
            <a:extLst>
              <a:ext uri="{FF2B5EF4-FFF2-40B4-BE49-F238E27FC236}">
                <a16:creationId xmlns:a16="http://schemas.microsoft.com/office/drawing/2014/main" id="{BE6EBB44-B937-596B-0400-12ACE29DCF6C}"/>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26122" t="31496" r="31297" b="23538"/>
          <a:stretch/>
        </p:blipFill>
        <p:spPr>
          <a:xfrm>
            <a:off x="6284069" y="1099456"/>
            <a:ext cx="5581688" cy="5268688"/>
          </a:xfrm>
          <a:ln>
            <a:solidFill>
              <a:schemeClr val="tx2"/>
            </a:solidFill>
          </a:ln>
        </p:spPr>
      </p:pic>
      <p:sp>
        <p:nvSpPr>
          <p:cNvPr id="9" name="TextBox 8">
            <a:extLst>
              <a:ext uri="{FF2B5EF4-FFF2-40B4-BE49-F238E27FC236}">
                <a16:creationId xmlns:a16="http://schemas.microsoft.com/office/drawing/2014/main" id="{E78C5180-5187-E608-CE3A-48F122A5DF80}"/>
              </a:ext>
            </a:extLst>
          </p:cNvPr>
          <p:cNvSpPr txBox="1"/>
          <p:nvPr/>
        </p:nvSpPr>
        <p:spPr>
          <a:xfrm>
            <a:off x="1613770" y="453124"/>
            <a:ext cx="4365172" cy="646331"/>
          </a:xfrm>
          <a:prstGeom prst="rect">
            <a:avLst/>
          </a:prstGeom>
          <a:noFill/>
        </p:spPr>
        <p:txBody>
          <a:bodyPr wrap="square" rtlCol="0">
            <a:spAutoFit/>
          </a:bodyPr>
          <a:lstStyle/>
          <a:p>
            <a:r>
              <a:rPr lang="en-IN" sz="3600" dirty="0">
                <a:solidFill>
                  <a:schemeClr val="tx2"/>
                </a:solidFill>
              </a:rPr>
              <a:t>Admin Module</a:t>
            </a:r>
          </a:p>
        </p:txBody>
      </p:sp>
      <p:sp>
        <p:nvSpPr>
          <p:cNvPr id="10" name="TextBox 9">
            <a:extLst>
              <a:ext uri="{FF2B5EF4-FFF2-40B4-BE49-F238E27FC236}">
                <a16:creationId xmlns:a16="http://schemas.microsoft.com/office/drawing/2014/main" id="{3BB530F4-9952-D443-E473-F11DBC6EEE1E}"/>
              </a:ext>
            </a:extLst>
          </p:cNvPr>
          <p:cNvSpPr txBox="1"/>
          <p:nvPr/>
        </p:nvSpPr>
        <p:spPr>
          <a:xfrm>
            <a:off x="6903973" y="453124"/>
            <a:ext cx="4365172" cy="646331"/>
          </a:xfrm>
          <a:prstGeom prst="rect">
            <a:avLst/>
          </a:prstGeom>
          <a:noFill/>
        </p:spPr>
        <p:txBody>
          <a:bodyPr wrap="square" rtlCol="0">
            <a:spAutoFit/>
          </a:bodyPr>
          <a:lstStyle/>
          <a:p>
            <a:r>
              <a:rPr lang="en-IN" sz="3600" dirty="0">
                <a:solidFill>
                  <a:schemeClr val="tx2"/>
                </a:solidFill>
              </a:rPr>
              <a:t>Customer Module</a:t>
            </a:r>
          </a:p>
        </p:txBody>
      </p:sp>
      <p:pic>
        <p:nvPicPr>
          <p:cNvPr id="11" name="Graphic 10">
            <a:extLst>
              <a:ext uri="{FF2B5EF4-FFF2-40B4-BE49-F238E27FC236}">
                <a16:creationId xmlns:a16="http://schemas.microsoft.com/office/drawing/2014/main" id="{F252B3B2-A6D5-5A0D-2F83-BC63B8D760B9}"/>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81836" t="-4713" b="16530"/>
          <a:stretch/>
        </p:blipFill>
        <p:spPr>
          <a:xfrm>
            <a:off x="11491419" y="164829"/>
            <a:ext cx="424356" cy="459624"/>
          </a:xfrm>
          <a:prstGeom prst="rect">
            <a:avLst/>
          </a:prstGeom>
        </p:spPr>
      </p:pic>
    </p:spTree>
    <p:extLst>
      <p:ext uri="{BB962C8B-B14F-4D97-AF65-F5344CB8AC3E}">
        <p14:creationId xmlns:p14="http://schemas.microsoft.com/office/powerpoint/2010/main" val="1267314676"/>
      </p:ext>
    </p:extLst>
  </p:cSld>
  <p:clrMapOvr>
    <a:masterClrMapping/>
  </p:clrMapOvr>
</p:sld>
</file>

<file path=ppt/theme/theme1.xml><?xml version="1.0" encoding="utf-8"?>
<a:theme xmlns:a="http://schemas.openxmlformats.org/drawingml/2006/main" name="Slice">
  <a:themeElements>
    <a:clrScheme name="Custom 8">
      <a:dk1>
        <a:srgbClr val="FFFFFF"/>
      </a:dk1>
      <a:lt1>
        <a:srgbClr val="002E8A"/>
      </a:lt1>
      <a:dk2>
        <a:srgbClr val="FFFFFF"/>
      </a:dk2>
      <a:lt2>
        <a:srgbClr val="002060"/>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14D83F11-89F6-4441-B5DC-94FD0DFB803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523</TotalTime>
  <Words>321</Words>
  <Application>Microsoft Office PowerPoint</Application>
  <PresentationFormat>Widescreen</PresentationFormat>
  <Paragraphs>75</Paragraphs>
  <Slides>14</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14</vt:i4>
      </vt:variant>
    </vt:vector>
  </HeadingPairs>
  <TitlesOfParts>
    <vt:vector size="25" baseType="lpstr">
      <vt:lpstr>Aptos</vt:lpstr>
      <vt:lpstr>Arial</vt:lpstr>
      <vt:lpstr>Arial Black</vt:lpstr>
      <vt:lpstr>Century Gothic</vt:lpstr>
      <vt:lpstr>Segoe UI</vt:lpstr>
      <vt:lpstr>Times New Roman</vt:lpstr>
      <vt:lpstr>Verdana</vt:lpstr>
      <vt:lpstr>Wingdings</vt:lpstr>
      <vt:lpstr>Wingdings 3</vt:lpstr>
      <vt:lpstr>Slice</vt:lpstr>
      <vt:lpstr>Content Layouts</vt:lpstr>
      <vt:lpstr>PowerPoint Presentation</vt:lpstr>
      <vt:lpstr>Road Map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Block Diagram</vt:lpstr>
      <vt:lpstr>PowerPoint Presentation</vt:lpstr>
      <vt:lpstr>Questions</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Miralin J, Jefina</dc:creator>
  <cp:lastModifiedBy>KALYAN, ELI YASWANTH</cp:lastModifiedBy>
  <cp:revision>19</cp:revision>
  <dcterms:created xsi:type="dcterms:W3CDTF">2024-09-22T16:23:35Z</dcterms:created>
  <dcterms:modified xsi:type="dcterms:W3CDTF">2024-09-24T01:31:14Z</dcterms:modified>
</cp:coreProperties>
</file>