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4916afc3a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4916afc3a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4916afc3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4916afc3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4916afc3a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4916afc3a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4916afc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4916afc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4916afc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4916afc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4916afc3a_1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4916afc3a_1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4916afc3a_1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4916afc3a_1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4916afc3a_1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4916afc3a_1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4916afc3a_1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4916afc3a_1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916afc3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4916afc3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a7b1995b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a7b1995b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18067" y="70380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625" y="8118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6" name="Google Shape;76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18067" y="680581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66375" y="857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1464300"/>
            <a:ext cx="7688700" cy="28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 b="38069" l="19726" r="19671" t="37226"/>
          <a:stretch/>
        </p:blipFill>
        <p:spPr>
          <a:xfrm>
            <a:off x="7204600" y="4060750"/>
            <a:ext cx="1673476" cy="646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" name="Google Shape;34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5" name="Google Shape;35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4" name="Google Shape;44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1" name="Google Shape;51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8" name="Google Shape;58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" name="Google Shape;64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Google Shape;65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ctrTitle"/>
          </p:nvPr>
        </p:nvSpPr>
        <p:spPr>
          <a:xfrm>
            <a:off x="315725" y="811825"/>
            <a:ext cx="8610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Apollo </a:t>
            </a:r>
            <a:r>
              <a:rPr lang="en"/>
              <a:t>Concrete</a:t>
            </a:r>
            <a:r>
              <a:rPr lang="en"/>
              <a:t> </a:t>
            </a:r>
            <a:r>
              <a:rPr lang="en"/>
              <a:t>Architecture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315725" y="3902975"/>
            <a:ext cx="84585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Marc Brasoveanu (Presenter), John Mahone, Andrew Wilker, Nathan Perriman, Theo Raptis (Presenter)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Link: https://youtu.be/Oeq9UbUM8sA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37323" l="0" r="0" t="34493"/>
          <a:stretch/>
        </p:blipFill>
        <p:spPr>
          <a:xfrm>
            <a:off x="2426450" y="2254700"/>
            <a:ext cx="4067449" cy="10852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766375" y="857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Interfaces</a:t>
            </a:r>
            <a:endParaRPr/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2"/>
          <p:cNvSpPr txBox="1"/>
          <p:nvPr/>
        </p:nvSpPr>
        <p:spPr>
          <a:xfrm>
            <a:off x="850000" y="1360300"/>
            <a:ext cx="6639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Hardware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Camera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IMU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Radio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LiDAR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Vehicle Sensors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Software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HD Map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HMI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766375" y="857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729450" y="1464300"/>
            <a:ext cx="7688700" cy="28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800"/>
              <a:t>Learned more about reflexion process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Differences in conceptual vs. concrete architecture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Impact of quality of developer </a:t>
            </a:r>
            <a:r>
              <a:rPr lang="en" sz="1800"/>
              <a:t>comments</a:t>
            </a:r>
            <a:r>
              <a:rPr lang="en" sz="1800"/>
              <a:t> and documentation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Understand tool</a:t>
            </a:r>
            <a:endParaRPr sz="1800"/>
          </a:p>
        </p:txBody>
      </p: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766375" y="857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729450" y="1464300"/>
            <a:ext cx="7688700" cy="28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Pub-Sub style concrete architecture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CanBus subsystem shown to bridge Apollo software with vehicle</a:t>
            </a:r>
            <a:endParaRPr sz="16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600"/>
              <a:t>Main CanBus module</a:t>
            </a:r>
            <a:endParaRPr sz="16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600"/>
              <a:t>The vehicle controller module </a:t>
            </a:r>
            <a:endParaRPr sz="16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600"/>
              <a:t>Driver module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Differences between conceptual architecture and concrete architecture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Lessons learned</a:t>
            </a:r>
            <a:endParaRPr sz="1600"/>
          </a:p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66375" y="765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Roles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171000" y="1464300"/>
            <a:ext cx="8945100" cy="28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Marc Brasoveanu 	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Abstract, Introduction, Derivation Process, Conclusion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½ Slides and Presentation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 Mahone		Top-Level Concrete Subsystems,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Derivation Process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Andrew Wilker 		Group Leader, Sequence Diagrams, External Interfaces,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Derivation Process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Nathan Perriman 	Conceptual Vs. Concrete,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Derivation Process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Theo Raptis		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Subsystem Report, Lessons Learned,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½ Slides and Presentation, Derivation Process</a:t>
            </a:r>
            <a:endParaRPr sz="1200"/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66375" y="857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29450" y="1464300"/>
            <a:ext cx="7688700" cy="28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Explore concrete architecture of Apollo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Derivation process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Top level concrete subsystems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Subsystem report on CanBus module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Comparison between conceptual and concrete architecture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Use-case sequence diagrams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External interfaces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Lessons Learned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Conclusions</a:t>
            </a:r>
            <a:endParaRPr sz="1600"/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66375" y="857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Derivation Process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7650" y="1924725"/>
            <a:ext cx="7688700" cy="15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Used Understand tool to create derive concrete architecture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Created dependency graphs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Used Git command line tools to understand unexpected dependencies</a:t>
            </a:r>
            <a:endParaRPr sz="1800"/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66375" y="857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Top-Level Concrete Subsystems</a:t>
            </a:r>
            <a:endParaRPr/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750" y="1392400"/>
            <a:ext cx="573405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66375" y="857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Subsystem: CanBus</a:t>
            </a:r>
            <a:endParaRPr/>
          </a:p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525" y="1500525"/>
            <a:ext cx="1152525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0500" y="1500525"/>
            <a:ext cx="1419225" cy="2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1929475" y="3977350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Conceptual					        Concrete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66375" y="857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Versus Concrete Architecture</a:t>
            </a:r>
            <a:endParaRPr/>
          </a:p>
        </p:txBody>
      </p:sp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284925" y="1470200"/>
            <a:ext cx="8251500" cy="3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Several missing and unexpected dependencies revealed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Updates made to concrete architecture to reflect these changes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Changes include: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○"/>
            </a:pPr>
            <a:r>
              <a:rPr lang="en"/>
              <a:t>Map Dependencies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○"/>
            </a:pPr>
            <a:r>
              <a:rPr lang="en"/>
              <a:t>Canbus-Control Interaction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○"/>
            </a:pPr>
            <a:r>
              <a:rPr lang="en"/>
              <a:t>Localization Data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○"/>
            </a:pPr>
            <a:r>
              <a:rPr lang="en"/>
              <a:t>Storyteller Publishing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○"/>
            </a:pPr>
            <a:r>
              <a:rPr lang="en"/>
              <a:t>Task Manager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66375" y="857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- Automobile Travels to Destination</a:t>
            </a:r>
            <a:endParaRPr/>
          </a:p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963" y="1302775"/>
            <a:ext cx="5319525" cy="29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766375" y="857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- Automobile Must Park Itself</a:t>
            </a:r>
            <a:endParaRPr/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700" y="1839350"/>
            <a:ext cx="573405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