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f07b3f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3f07b3f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f07b3f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f07b3f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f07b3f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f07b3f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3f07b3f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3f07b3f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f07b3f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f07b3f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916af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916af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916af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916af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f07b3f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f07b3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f07b3f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f07b3f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b4f08a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1b4f08a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1b4f08a2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1b4f08a2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b4f08a2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b4f08a2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f07b3f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f07b3f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8067" y="70380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625" y="8118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18067" y="680581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38069" l="19726" r="19671" t="37226"/>
          <a:stretch/>
        </p:blipFill>
        <p:spPr>
          <a:xfrm>
            <a:off x="7204600" y="4060750"/>
            <a:ext cx="1673476" cy="64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15725" y="811825"/>
            <a:ext cx="8610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Apollo Enhancement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5725" y="3902975"/>
            <a:ext cx="8458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 Brasoveanu (Presenter), John Mahone, Andrew Wilker, Nathan Perriman, Theo Raptis (Presenter)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Link: https://youtu.be/6IcAkDxqW0c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37323" l="0" r="0" t="34493"/>
          <a:stretch/>
        </p:blipFill>
        <p:spPr>
          <a:xfrm>
            <a:off x="2426450" y="2254700"/>
            <a:ext cx="4067449" cy="10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to test both 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 use of dummy cars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dummy traffic data to test system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Eventual deployment to areas where autonomous cars are already being tested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Limitations of Approach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Traffic presents a complex challenge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Possible we may not be able to account for all scenarios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Consequences of unexpected software behaviour are severe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understanding of SAAM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experience developing testing plans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experience </a:t>
            </a:r>
            <a:r>
              <a:rPr lang="en"/>
              <a:t>evaluating</a:t>
            </a:r>
            <a:r>
              <a:rPr lang="en"/>
              <a:t> risks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deeper understanding of Apollo architecture - especially affected modules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our Report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Impossible to evaluate correctness of proposed changes without real-world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plans, risk analysis, impact assessment are likely idealistic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Concrete architecture of Apollo follows pub/sub style, highly asynchronous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Several modules will interact with proposed enhancement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Map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Routing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Perception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Planning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use cases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Traffic jam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Coordinating setoff from red light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NFRs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Maintainability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Testability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Performance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Evolvability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Two methods of implementation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limitations, lots of lessons learned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66375" y="76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Roles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71000" y="1464300"/>
            <a:ext cx="89451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 Brasoveanu 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Abstract, Introduction, Value, Conclusions, Lessons Learned, ½ Slides and Presentation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Mahone	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 of Enhancement, Impacted Directories an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Files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Wilker 	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Leader, Use Cases, Sequence Diagrams, Non-functional Requirements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Nathan Perriman 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Alternatives, SAAM Analysis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 Raptis		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State of System, Interactions,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½ Slides and Presentation</a:t>
            </a:r>
            <a:endParaRPr sz="14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Propose enhancement to Apollo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 of the enhancement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Two approaches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Non-functional requirements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case and sequence diagram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Impacted subsystems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 plan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Risks and limitations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Lessons learned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Limitations</a:t>
            </a:r>
            <a:r>
              <a:rPr lang="en" sz="1600"/>
              <a:t> of our report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Conclusion</a:t>
            </a:r>
            <a:endParaRPr sz="16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Value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Increased</a:t>
            </a:r>
            <a:r>
              <a:rPr lang="en" sz="1500"/>
              <a:t> traffic flow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Saving time for drivers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Safety benefits</a:t>
            </a:r>
            <a:endParaRPr sz="15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possibilities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Preserve current working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Integrate features into existing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Modify existing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new communication module to handle enhancement demands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Maintainability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Evolvability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Stakeholders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Development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Vehicle owners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Members of open-source community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#1 - Traffic Jam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25" y="1303550"/>
            <a:ext cx="4442554" cy="34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#2 - Synchronous Movement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25" y="1303550"/>
            <a:ext cx="4442554" cy="34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Impacted Subsystems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able to output map data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accept additional mapping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Routing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accept new information from map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update available roads when building route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Planning module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Modify traffic light setoff functionality</a:t>
            </a:r>
            <a:endParaRPr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