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A47B8-6C84-4E57-860E-5678499F19F0}" v="630" dt="2024-10-08T03:13:3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ya Dey" userId="855ee121125575f7" providerId="LiveId" clId="{550A47B8-6C84-4E57-860E-5678499F19F0}"/>
    <pc:docChg chg="undo custSel addSld modSld">
      <pc:chgData name="Ananya Dey" userId="855ee121125575f7" providerId="LiveId" clId="{550A47B8-6C84-4E57-860E-5678499F19F0}" dt="2024-10-08T03:13:36.540" v="1005" actId="164"/>
      <pc:docMkLst>
        <pc:docMk/>
      </pc:docMkLst>
      <pc:sldChg chg="addSp modSp new mod">
        <pc:chgData name="Ananya Dey" userId="855ee121125575f7" providerId="LiveId" clId="{550A47B8-6C84-4E57-860E-5678499F19F0}" dt="2024-10-07T14:37:31.378" v="6" actId="1076"/>
        <pc:sldMkLst>
          <pc:docMk/>
          <pc:sldMk cId="291795441" sldId="259"/>
        </pc:sldMkLst>
        <pc:picChg chg="add mod">
          <ac:chgData name="Ananya Dey" userId="855ee121125575f7" providerId="LiveId" clId="{550A47B8-6C84-4E57-860E-5678499F19F0}" dt="2024-10-07T14:37:31.378" v="6" actId="1076"/>
          <ac:picMkLst>
            <pc:docMk/>
            <pc:sldMk cId="291795441" sldId="259"/>
            <ac:picMk id="3" creationId="{B2A54B91-54DA-16D7-C874-36690C85F9F2}"/>
          </ac:picMkLst>
        </pc:picChg>
      </pc:sldChg>
      <pc:sldChg chg="addSp new mod">
        <pc:chgData name="Ananya Dey" userId="855ee121125575f7" providerId="LiveId" clId="{550A47B8-6C84-4E57-860E-5678499F19F0}" dt="2024-10-07T14:39:46.635" v="8" actId="22"/>
        <pc:sldMkLst>
          <pc:docMk/>
          <pc:sldMk cId="81498856" sldId="260"/>
        </pc:sldMkLst>
        <pc:picChg chg="add">
          <ac:chgData name="Ananya Dey" userId="855ee121125575f7" providerId="LiveId" clId="{550A47B8-6C84-4E57-860E-5678499F19F0}" dt="2024-10-07T14:39:46.635" v="8" actId="22"/>
          <ac:picMkLst>
            <pc:docMk/>
            <pc:sldMk cId="81498856" sldId="260"/>
            <ac:picMk id="3" creationId="{AFAF35A4-5911-B1D4-8E5B-B4ECFC90E22D}"/>
          </ac:picMkLst>
        </pc:picChg>
      </pc:sldChg>
      <pc:sldChg chg="addSp new mod">
        <pc:chgData name="Ananya Dey" userId="855ee121125575f7" providerId="LiveId" clId="{550A47B8-6C84-4E57-860E-5678499F19F0}" dt="2024-10-07T14:41:12.127" v="10" actId="22"/>
        <pc:sldMkLst>
          <pc:docMk/>
          <pc:sldMk cId="2740957388" sldId="261"/>
        </pc:sldMkLst>
        <pc:picChg chg="add">
          <ac:chgData name="Ananya Dey" userId="855ee121125575f7" providerId="LiveId" clId="{550A47B8-6C84-4E57-860E-5678499F19F0}" dt="2024-10-07T14:41:12.127" v="10" actId="22"/>
          <ac:picMkLst>
            <pc:docMk/>
            <pc:sldMk cId="2740957388" sldId="261"/>
            <ac:picMk id="3" creationId="{AC7F0636-48DC-697B-3EA8-AE3525D10AD4}"/>
          </ac:picMkLst>
        </pc:picChg>
      </pc:sldChg>
      <pc:sldChg chg="addSp modSp new modAnim">
        <pc:chgData name="Ananya Dey" userId="855ee121125575f7" providerId="LiveId" clId="{550A47B8-6C84-4E57-860E-5678499F19F0}" dt="2024-10-07T15:18:20.397" v="12"/>
        <pc:sldMkLst>
          <pc:docMk/>
          <pc:sldMk cId="141647781" sldId="262"/>
        </pc:sldMkLst>
        <pc:picChg chg="add mod">
          <ac:chgData name="Ananya Dey" userId="855ee121125575f7" providerId="LiveId" clId="{550A47B8-6C84-4E57-860E-5678499F19F0}" dt="2024-10-07T15:18:20.397" v="12"/>
          <ac:picMkLst>
            <pc:docMk/>
            <pc:sldMk cId="141647781" sldId="262"/>
            <ac:picMk id="2" creationId="{2088D92D-9218-3133-C989-3BBC88AA98C4}"/>
          </ac:picMkLst>
        </pc:picChg>
      </pc:sldChg>
      <pc:sldChg chg="addSp delSp modSp new mod">
        <pc:chgData name="Ananya Dey" userId="855ee121125575f7" providerId="LiveId" clId="{550A47B8-6C84-4E57-860E-5678499F19F0}" dt="2024-10-07T15:21:02.900" v="22" actId="1076"/>
        <pc:sldMkLst>
          <pc:docMk/>
          <pc:sldMk cId="3529831815" sldId="263"/>
        </pc:sldMkLst>
        <pc:picChg chg="add del mod">
          <ac:chgData name="Ananya Dey" userId="855ee121125575f7" providerId="LiveId" clId="{550A47B8-6C84-4E57-860E-5678499F19F0}" dt="2024-10-07T15:20:49.694" v="18" actId="478"/>
          <ac:picMkLst>
            <pc:docMk/>
            <pc:sldMk cId="3529831815" sldId="263"/>
            <ac:picMk id="3" creationId="{8DBB6B37-007E-3D48-6D76-B6FD17701319}"/>
          </ac:picMkLst>
        </pc:picChg>
        <pc:picChg chg="add mod">
          <ac:chgData name="Ananya Dey" userId="855ee121125575f7" providerId="LiveId" clId="{550A47B8-6C84-4E57-860E-5678499F19F0}" dt="2024-10-07T15:21:02.900" v="22" actId="1076"/>
          <ac:picMkLst>
            <pc:docMk/>
            <pc:sldMk cId="3529831815" sldId="263"/>
            <ac:picMk id="5" creationId="{57E97EC6-B90F-46E3-B2B6-53196F8BFFFE}"/>
          </ac:picMkLst>
        </pc:picChg>
      </pc:sldChg>
      <pc:sldChg chg="addSp delSp modSp new mod">
        <pc:chgData name="Ananya Dey" userId="855ee121125575f7" providerId="LiveId" clId="{550A47B8-6C84-4E57-860E-5678499F19F0}" dt="2024-10-07T15:46:05.785" v="32" actId="478"/>
        <pc:sldMkLst>
          <pc:docMk/>
          <pc:sldMk cId="47252273" sldId="264"/>
        </pc:sldMkLst>
        <pc:spChg chg="del mod topLvl">
          <ac:chgData name="Ananya Dey" userId="855ee121125575f7" providerId="LiveId" clId="{550A47B8-6C84-4E57-860E-5678499F19F0}" dt="2024-10-07T15:46:00.751" v="31" actId="478"/>
          <ac:spMkLst>
            <pc:docMk/>
            <pc:sldMk cId="47252273" sldId="264"/>
            <ac:spMk id="3" creationId="{ADB3CC78-0937-A40A-29F8-EB65EBE8DAFB}"/>
          </ac:spMkLst>
        </pc:spChg>
        <pc:spChg chg="mod">
          <ac:chgData name="Ananya Dey" userId="855ee121125575f7" providerId="LiveId" clId="{550A47B8-6C84-4E57-860E-5678499F19F0}" dt="2024-10-07T15:28:53.540" v="28" actId="1076"/>
          <ac:spMkLst>
            <pc:docMk/>
            <pc:sldMk cId="47252273" sldId="264"/>
            <ac:spMk id="5" creationId="{718FF3C5-7AD7-4708-E2F4-FB30D2E961EA}"/>
          </ac:spMkLst>
        </pc:spChg>
        <pc:spChg chg="mod">
          <ac:chgData name="Ananya Dey" userId="855ee121125575f7" providerId="LiveId" clId="{550A47B8-6C84-4E57-860E-5678499F19F0}" dt="2024-10-07T15:28:20.766" v="24"/>
          <ac:spMkLst>
            <pc:docMk/>
            <pc:sldMk cId="47252273" sldId="264"/>
            <ac:spMk id="6" creationId="{A1038918-EB7B-D6E9-4701-69AAFA392095}"/>
          </ac:spMkLst>
        </pc:spChg>
        <pc:spChg chg="mod">
          <ac:chgData name="Ananya Dey" userId="855ee121125575f7" providerId="LiveId" clId="{550A47B8-6C84-4E57-860E-5678499F19F0}" dt="2024-10-07T15:28:20.766" v="24"/>
          <ac:spMkLst>
            <pc:docMk/>
            <pc:sldMk cId="47252273" sldId="264"/>
            <ac:spMk id="10" creationId="{921559B0-9767-4142-7D53-0C223BD3FB48}"/>
          </ac:spMkLst>
        </pc:spChg>
        <pc:spChg chg="mod ord">
          <ac:chgData name="Ananya Dey" userId="855ee121125575f7" providerId="LiveId" clId="{550A47B8-6C84-4E57-860E-5678499F19F0}" dt="2024-10-07T15:29:09.287" v="30" actId="167"/>
          <ac:spMkLst>
            <pc:docMk/>
            <pc:sldMk cId="47252273" sldId="264"/>
            <ac:spMk id="12" creationId="{E14C56AD-4638-B082-F09E-B27F0D9D1115}"/>
          </ac:spMkLst>
        </pc:spChg>
        <pc:grpChg chg="add del mod">
          <ac:chgData name="Ananya Dey" userId="855ee121125575f7" providerId="LiveId" clId="{550A47B8-6C84-4E57-860E-5678499F19F0}" dt="2024-10-07T15:46:00.751" v="31" actId="478"/>
          <ac:grpSpMkLst>
            <pc:docMk/>
            <pc:sldMk cId="47252273" sldId="264"/>
            <ac:grpSpMk id="2" creationId="{711E1166-C145-B408-6912-FC02254DF0DB}"/>
          </ac:grpSpMkLst>
        </pc:grpChg>
        <pc:grpChg chg="mod topLvl">
          <ac:chgData name="Ananya Dey" userId="855ee121125575f7" providerId="LiveId" clId="{550A47B8-6C84-4E57-860E-5678499F19F0}" dt="2024-10-07T15:46:00.751" v="31" actId="478"/>
          <ac:grpSpMkLst>
            <pc:docMk/>
            <pc:sldMk cId="47252273" sldId="264"/>
            <ac:grpSpMk id="4" creationId="{7D800697-A3B6-90F9-4BE3-BAC40C2EEFEC}"/>
          </ac:grpSpMkLst>
        </pc:grpChg>
        <pc:cxnChg chg="mod">
          <ac:chgData name="Ananya Dey" userId="855ee121125575f7" providerId="LiveId" clId="{550A47B8-6C84-4E57-860E-5678499F19F0}" dt="2024-10-07T15:28:20.766" v="24"/>
          <ac:cxnSpMkLst>
            <pc:docMk/>
            <pc:sldMk cId="47252273" sldId="264"/>
            <ac:cxnSpMk id="7" creationId="{9B69738F-8C6F-7292-CDAD-1FB9F54B3790}"/>
          </ac:cxnSpMkLst>
        </pc:cxnChg>
        <pc:cxnChg chg="del mod">
          <ac:chgData name="Ananya Dey" userId="855ee121125575f7" providerId="LiveId" clId="{550A47B8-6C84-4E57-860E-5678499F19F0}" dt="2024-10-07T15:46:05.785" v="32" actId="478"/>
          <ac:cxnSpMkLst>
            <pc:docMk/>
            <pc:sldMk cId="47252273" sldId="264"/>
            <ac:cxnSpMk id="8" creationId="{4C02C1CE-7CA8-700E-A23F-611403D972F7}"/>
          </ac:cxnSpMkLst>
        </pc:cxnChg>
        <pc:cxnChg chg="mod">
          <ac:chgData name="Ananya Dey" userId="855ee121125575f7" providerId="LiveId" clId="{550A47B8-6C84-4E57-860E-5678499F19F0}" dt="2024-10-07T15:28:20.766" v="24"/>
          <ac:cxnSpMkLst>
            <pc:docMk/>
            <pc:sldMk cId="47252273" sldId="264"/>
            <ac:cxnSpMk id="9" creationId="{0A83A95B-FE07-A882-E08F-6FD40E3EA6CD}"/>
          </ac:cxnSpMkLst>
        </pc:cxnChg>
        <pc:cxnChg chg="mod">
          <ac:chgData name="Ananya Dey" userId="855ee121125575f7" providerId="LiveId" clId="{550A47B8-6C84-4E57-860E-5678499F19F0}" dt="2024-10-07T15:28:20.766" v="24"/>
          <ac:cxnSpMkLst>
            <pc:docMk/>
            <pc:sldMk cId="47252273" sldId="264"/>
            <ac:cxnSpMk id="11" creationId="{6FA177F8-E73D-F3A5-DAA3-DAE9C2DEB20E}"/>
          </ac:cxnSpMkLst>
        </pc:cxnChg>
        <pc:cxnChg chg="mod">
          <ac:chgData name="Ananya Dey" userId="855ee121125575f7" providerId="LiveId" clId="{550A47B8-6C84-4E57-860E-5678499F19F0}" dt="2024-10-07T15:28:20.766" v="24"/>
          <ac:cxnSpMkLst>
            <pc:docMk/>
            <pc:sldMk cId="47252273" sldId="264"/>
            <ac:cxnSpMk id="13" creationId="{5E57E8D3-6F1B-51F7-FB95-EFA7111949CE}"/>
          </ac:cxnSpMkLst>
        </pc:cxnChg>
      </pc:sldChg>
      <pc:sldChg chg="addSp delSp modSp new mod">
        <pc:chgData name="Ananya Dey" userId="855ee121125575f7" providerId="LiveId" clId="{550A47B8-6C84-4E57-860E-5678499F19F0}" dt="2024-10-08T03:13:36.540" v="1005" actId="164"/>
        <pc:sldMkLst>
          <pc:docMk/>
          <pc:sldMk cId="3793041417" sldId="265"/>
        </pc:sldMkLst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3" creationId="{F166379D-CD7B-C384-A577-2F81514DEDC2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4" creationId="{4FCEFFF5-8988-88E3-8086-63B8BAF90271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5" creationId="{114E611F-44EE-D6C8-2307-BB51C2C27FAB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6" creationId="{EBACE25D-5A32-0E5D-888C-A376D69F778A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7" creationId="{034FA906-67CB-4043-7746-FB308955FD20}"/>
          </ac:spMkLst>
        </pc:spChg>
        <pc:spChg chg="add del mod">
          <ac:chgData name="Ananya Dey" userId="855ee121125575f7" providerId="LiveId" clId="{550A47B8-6C84-4E57-860E-5678499F19F0}" dt="2024-10-08T03:04:57.363" v="841" actId="478"/>
          <ac:spMkLst>
            <pc:docMk/>
            <pc:sldMk cId="3793041417" sldId="265"/>
            <ac:spMk id="8" creationId="{48152B27-444C-DB66-8116-24E60B95B487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9" creationId="{728EF96F-2BD0-6E63-4762-0C43A661205E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0" creationId="{C0E2FD3B-78D0-85B9-7E0A-E0232E26C7C3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1" creationId="{888026A7-D48D-4B86-79C8-E31AAA7A18AC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2" creationId="{16488E37-01F5-46A7-041E-AA81BED54171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3" creationId="{D7805C8D-E868-324B-0506-4C78DA27AC62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4" creationId="{4CC81CD2-B478-E00B-AFDE-DA7895268A2B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5" creationId="{26D6D307-72EB-13DE-4764-B981DE68819D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6" creationId="{7EFFEA1B-B631-D524-ACA0-5DC8F00F14D0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7" creationId="{355A1487-BEEB-6E1C-4E3C-5C8A13B2D041}"/>
          </ac:spMkLst>
        </pc:spChg>
        <pc:spChg chg="add mod">
          <ac:chgData name="Ananya Dey" userId="855ee121125575f7" providerId="LiveId" clId="{550A47B8-6C84-4E57-860E-5678499F19F0}" dt="2024-10-08T03:13:36.540" v="1005" actId="164"/>
          <ac:spMkLst>
            <pc:docMk/>
            <pc:sldMk cId="3793041417" sldId="265"/>
            <ac:spMk id="18" creationId="{17AA0B19-40A8-CEAA-037E-4695022782A2}"/>
          </ac:spMkLst>
        </pc:spChg>
        <pc:grpChg chg="add mod">
          <ac:chgData name="Ananya Dey" userId="855ee121125575f7" providerId="LiveId" clId="{550A47B8-6C84-4E57-860E-5678499F19F0}" dt="2024-10-08T03:13:36.540" v="1005" actId="164"/>
          <ac:grpSpMkLst>
            <pc:docMk/>
            <pc:sldMk cId="3793041417" sldId="265"/>
            <ac:grpSpMk id="19" creationId="{4BE400D6-4B93-9AC3-B6E1-9AB7C2080C21}"/>
          </ac:grpSpMkLst>
        </pc:grpChg>
        <pc:graphicFrameChg chg="add del mod modGraphic">
          <ac:chgData name="Ananya Dey" userId="855ee121125575f7" providerId="LiveId" clId="{550A47B8-6C84-4E57-860E-5678499F19F0}" dt="2024-10-08T02:58:06.253" v="644" actId="478"/>
          <ac:graphicFrameMkLst>
            <pc:docMk/>
            <pc:sldMk cId="3793041417" sldId="265"/>
            <ac:graphicFrameMk id="2" creationId="{23F816A5-9EE9-8184-A3F2-003B65AA13C4}"/>
          </ac:graphicFrameMkLst>
        </pc:graphicFrameChg>
      </pc:sldChg>
    </pc:docChg>
  </pc:docChgLst>
  <pc:docChgLst>
    <pc:chgData name="Ananya Dey" userId="855ee121125575f7" providerId="LiveId" clId="{5E31A835-BA94-4179-8E61-BA6035689C4D}"/>
    <pc:docChg chg="custSel addSld modSld">
      <pc:chgData name="Ananya Dey" userId="855ee121125575f7" providerId="LiveId" clId="{5E31A835-BA94-4179-8E61-BA6035689C4D}" dt="2024-10-06T07:42:35.343" v="429" actId="20577"/>
      <pc:docMkLst>
        <pc:docMk/>
      </pc:docMkLst>
      <pc:sldChg chg="addSp modSp new mod">
        <pc:chgData name="Ananya Dey" userId="855ee121125575f7" providerId="LiveId" clId="{5E31A835-BA94-4179-8E61-BA6035689C4D}" dt="2024-10-06T07:36:10.478" v="122" actId="732"/>
        <pc:sldMkLst>
          <pc:docMk/>
          <pc:sldMk cId="1583190824" sldId="256"/>
        </pc:sldMkLst>
        <pc:spChg chg="add mod">
          <ac:chgData name="Ananya Dey" userId="855ee121125575f7" providerId="LiveId" clId="{5E31A835-BA94-4179-8E61-BA6035689C4D}" dt="2024-10-06T07:35:49.086" v="120" actId="20577"/>
          <ac:spMkLst>
            <pc:docMk/>
            <pc:sldMk cId="1583190824" sldId="256"/>
            <ac:spMk id="3" creationId="{F7871B0D-5294-0543-7E9E-D79604354E0C}"/>
          </ac:spMkLst>
        </pc:spChg>
        <pc:picChg chg="add mod modCrop">
          <ac:chgData name="Ananya Dey" userId="855ee121125575f7" providerId="LiveId" clId="{5E31A835-BA94-4179-8E61-BA6035689C4D}" dt="2024-10-06T07:36:10.478" v="122" actId="732"/>
          <ac:picMkLst>
            <pc:docMk/>
            <pc:sldMk cId="1583190824" sldId="256"/>
            <ac:picMk id="2" creationId="{A37424FB-42C4-0876-E140-EDBBE81A3B78}"/>
          </ac:picMkLst>
        </pc:picChg>
      </pc:sldChg>
      <pc:sldChg chg="addSp modSp new mod">
        <pc:chgData name="Ananya Dey" userId="855ee121125575f7" providerId="LiveId" clId="{5E31A835-BA94-4179-8E61-BA6035689C4D}" dt="2024-10-06T07:39:35.649" v="198" actId="1076"/>
        <pc:sldMkLst>
          <pc:docMk/>
          <pc:sldMk cId="3695150730" sldId="257"/>
        </pc:sldMkLst>
        <pc:spChg chg="add mod">
          <ac:chgData name="Ananya Dey" userId="855ee121125575f7" providerId="LiveId" clId="{5E31A835-BA94-4179-8E61-BA6035689C4D}" dt="2024-10-06T07:39:35.649" v="198" actId="1076"/>
          <ac:spMkLst>
            <pc:docMk/>
            <pc:sldMk cId="3695150730" sldId="257"/>
            <ac:spMk id="4" creationId="{85F0F6D1-9466-0109-A2A9-D6062F9A069C}"/>
          </ac:spMkLst>
        </pc:spChg>
        <pc:picChg chg="add mod">
          <ac:chgData name="Ananya Dey" userId="855ee121125575f7" providerId="LiveId" clId="{5E31A835-BA94-4179-8E61-BA6035689C4D}" dt="2024-10-06T07:37:57.189" v="125" actId="1076"/>
          <ac:picMkLst>
            <pc:docMk/>
            <pc:sldMk cId="3695150730" sldId="257"/>
            <ac:picMk id="3" creationId="{BC9A9403-63CB-D03F-1F71-670A78B5F89A}"/>
          </ac:picMkLst>
        </pc:picChg>
      </pc:sldChg>
      <pc:sldChg chg="addSp modSp new mod">
        <pc:chgData name="Ananya Dey" userId="855ee121125575f7" providerId="LiveId" clId="{5E31A835-BA94-4179-8E61-BA6035689C4D}" dt="2024-10-06T07:42:35.343" v="429" actId="20577"/>
        <pc:sldMkLst>
          <pc:docMk/>
          <pc:sldMk cId="374682544" sldId="258"/>
        </pc:sldMkLst>
        <pc:spChg chg="add mod">
          <ac:chgData name="Ananya Dey" userId="855ee121125575f7" providerId="LiveId" clId="{5E31A835-BA94-4179-8E61-BA6035689C4D}" dt="2024-10-06T07:42:35.343" v="429" actId="20577"/>
          <ac:spMkLst>
            <pc:docMk/>
            <pc:sldMk cId="374682544" sldId="258"/>
            <ac:spMk id="3" creationId="{1ECB8ED9-98A3-A322-DFB0-771A0EBA6907}"/>
          </ac:spMkLst>
        </pc:spChg>
        <pc:picChg chg="add mod">
          <ac:chgData name="Ananya Dey" userId="855ee121125575f7" providerId="LiveId" clId="{5E31A835-BA94-4179-8E61-BA6035689C4D}" dt="2024-10-06T07:39:44.502" v="199"/>
          <ac:picMkLst>
            <pc:docMk/>
            <pc:sldMk cId="374682544" sldId="258"/>
            <ac:picMk id="2" creationId="{4A809751-3CE4-04CE-8E7C-340970BF89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114F-E314-5247-ACCD-5F4F5FB1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89733-3A10-E956-F3BC-A188AE0CA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51D58-B9B3-5AA3-243B-D240A564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CD585-5D3D-B6B4-01E7-094B2D78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FDE46-EE35-3A27-3D04-BBB78259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61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4159-4F11-20BE-10D6-02827605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7B5DF-7A70-6CAA-7E0B-C21277CA8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BDF2-1A68-8451-4893-B505B0FF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6389-7EA5-BD7B-E4F3-F71707403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8FF1F-C790-CBE6-EBA0-2BDD93720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63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51C30-298A-93F5-0499-E98B0AA7C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CCA17-0BC9-0D15-0334-CBC4991F4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1EA3-6973-293E-B970-A0C471A5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9CCA8-28B1-DC4D-614B-7EF2C42C3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7A7D6-A2F6-1039-ED7B-511B7AA1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8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0FFF1-8A67-F58F-FEEA-78753048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6D08-07B6-69C5-582B-C5AEF4019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128D-D123-B138-4DA3-2A8922ACB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E26F-07C4-FA11-5B0F-DB759BCC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4C3F-DCD1-459B-AC79-4C85118C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4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9499-F5AA-83CA-C6D3-CA9A244D1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3414-F090-6AA1-C387-C1A029240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3A6D-3B43-A5C5-A6E2-27B1224A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FB783-091E-B215-B8CA-3AB849450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04D4-A6BD-021E-5A59-D0BCAF64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57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4B50-AEBE-BCFA-E4D5-E03D4EF6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6053E-6A39-68A4-5C17-DBBD6B5B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BCB4E-D52F-C774-B595-EF3DD1CCC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BE2BF-ACF2-1F57-D97A-0C5A379D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BA8A9-7371-62B7-9A15-6FA727C6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C3A83-4CE8-5185-50F1-7C26AC43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0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7D17-5042-F97F-4023-A72E4E8D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348AE-582F-20A9-15A9-DB6A6DAD1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8DF1A-80A7-702F-4250-7286B33F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6097F-C749-3FEC-CA49-6F5115FC5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B68C7-79D2-2A9B-E536-B90368260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2FEC1-F5FB-7C3B-872E-95D9D86BF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7AC49-455F-F531-6A1E-0E6571EA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AA3B19-779B-F9A8-50B1-38140333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09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AE24-77A2-816C-5A9D-28F0C683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67892-8D96-E03C-04CD-DF982B9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3600D-5ECC-D096-793E-979C575E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6FCF5-C31B-3E41-417C-61F87E66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77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DA0A67-F30A-94CB-6BB9-F5C48774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CBD2E-0CC3-4D30-0684-AFE265821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31B17-E980-2473-F818-63BE5B90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69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006F-CD65-35B6-C3DB-76169ABF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D938F-B06F-19D4-88C2-53206FA9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77100-F70B-F979-86AC-C73A4A49F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5ACC9-679E-A289-BACF-884FBCF5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1A94-10FE-2998-59C8-AAE35AA0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F133-A026-E1E2-D550-8A2CF617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565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3656-6903-14B8-A211-BA25040B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A9B1D-841F-3DF0-7EA3-18246D0C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1D952-320E-3EDF-9B73-F06745A36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906C6-DB90-4326-6DF1-D1A358AE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9E8F3-D65B-42FE-6044-D4CAD7E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4DC01-1E1E-BE33-AE58-FE63E209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5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8A8DA-294B-D1C1-4AFB-209753EC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70EE0-EA0E-C298-B408-D41E83D5E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2C984-516C-79D9-52A6-9F933EDC9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A2DA-8A12-4F9C-AF49-848AB32CDA92}" type="datetimeFigureOut">
              <a:rPr lang="en-IN" smtClean="0"/>
              <a:t>08-10-2024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1BCE-1CE6-D53D-E9C8-E838596BB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60801-C9A3-F86D-C398-7F7506A3E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EF41-97C6-41FE-96A3-E97EC565E0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34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7424FB-42C4-0876-E140-EDBBE81A3B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355" b="19240"/>
          <a:stretch/>
        </p:blipFill>
        <p:spPr>
          <a:xfrm>
            <a:off x="405944" y="1451975"/>
            <a:ext cx="5128224" cy="3010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71B0D-5294-0543-7E9E-D79604354E0C}"/>
              </a:ext>
            </a:extLst>
          </p:cNvPr>
          <p:cNvSpPr txBox="1"/>
          <p:nvPr/>
        </p:nvSpPr>
        <p:spPr>
          <a:xfrm>
            <a:off x="6851176" y="1740090"/>
            <a:ext cx="5212068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This is a printed monopole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Bandwidth is not large because 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Arm of the strip is not broadened</a:t>
            </a:r>
          </a:p>
        </p:txBody>
      </p:sp>
    </p:spTree>
    <p:extLst>
      <p:ext uri="{BB962C8B-B14F-4D97-AF65-F5344CB8AC3E}">
        <p14:creationId xmlns:p14="http://schemas.microsoft.com/office/powerpoint/2010/main" val="1583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BE400D6-4B93-9AC3-B6E1-9AB7C2080C21}"/>
              </a:ext>
            </a:extLst>
          </p:cNvPr>
          <p:cNvGrpSpPr/>
          <p:nvPr/>
        </p:nvGrpSpPr>
        <p:grpSpPr>
          <a:xfrm>
            <a:off x="349684" y="348017"/>
            <a:ext cx="10807360" cy="6338329"/>
            <a:chOff x="349684" y="348017"/>
            <a:chExt cx="10807360" cy="633832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166379D-CD7B-C384-A577-2F81514DEDC2}"/>
                </a:ext>
              </a:extLst>
            </p:cNvPr>
            <p:cNvSpPr/>
            <p:nvPr/>
          </p:nvSpPr>
          <p:spPr>
            <a:xfrm>
              <a:off x="354842" y="348018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DEFINE REQUIREMENTS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FCEFFF5-8988-88E3-8086-63B8BAF90271}"/>
                </a:ext>
              </a:extLst>
            </p:cNvPr>
            <p:cNvSpPr/>
            <p:nvPr/>
          </p:nvSpPr>
          <p:spPr>
            <a:xfrm>
              <a:off x="3411940" y="675563"/>
              <a:ext cx="720000" cy="539087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14E611F-44EE-D6C8-2307-BB51C2C27FAB}"/>
                </a:ext>
              </a:extLst>
            </p:cNvPr>
            <p:cNvSpPr/>
            <p:nvPr/>
          </p:nvSpPr>
          <p:spPr>
            <a:xfrm>
              <a:off x="4333164" y="348018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SELECT SUBSTRATE MATERIAL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EBACE25D-5A32-0E5D-888C-A376D69F778A}"/>
                </a:ext>
              </a:extLst>
            </p:cNvPr>
            <p:cNvSpPr/>
            <p:nvPr/>
          </p:nvSpPr>
          <p:spPr>
            <a:xfrm>
              <a:off x="7390262" y="706271"/>
              <a:ext cx="720000" cy="539087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34FA906-67CB-4043-7746-FB308955FD20}"/>
                </a:ext>
              </a:extLst>
            </p:cNvPr>
            <p:cNvSpPr/>
            <p:nvPr/>
          </p:nvSpPr>
          <p:spPr>
            <a:xfrm>
              <a:off x="8311486" y="348017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CALCULATE INITIAL DIMENSIONS </a:t>
              </a:r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728EF96F-2BD0-6E63-4762-0C43A661205E}"/>
                </a:ext>
              </a:extLst>
            </p:cNvPr>
            <p:cNvSpPr/>
            <p:nvPr/>
          </p:nvSpPr>
          <p:spPr>
            <a:xfrm>
              <a:off x="9464265" y="1869743"/>
              <a:ext cx="540000" cy="720000"/>
            </a:xfrm>
            <a:prstGeom prst="down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0E2FD3B-78D0-85B9-7E0A-E0232E26C7C3}"/>
                </a:ext>
              </a:extLst>
            </p:cNvPr>
            <p:cNvSpPr/>
            <p:nvPr/>
          </p:nvSpPr>
          <p:spPr>
            <a:xfrm>
              <a:off x="8311486" y="2855875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CREATE ANTENNA GEOMETRY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88026A7-D48D-4B86-79C8-E31AAA7A18AC}"/>
                </a:ext>
              </a:extLst>
            </p:cNvPr>
            <p:cNvSpPr/>
            <p:nvPr/>
          </p:nvSpPr>
          <p:spPr>
            <a:xfrm flipH="1">
              <a:off x="7390262" y="3214128"/>
              <a:ext cx="720000" cy="539087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488E37-01F5-46A7-041E-AA81BED54171}"/>
                </a:ext>
              </a:extLst>
            </p:cNvPr>
            <p:cNvSpPr/>
            <p:nvPr/>
          </p:nvSpPr>
          <p:spPr>
            <a:xfrm>
              <a:off x="4333164" y="2855874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SIMULATE ANTENNA GEOMETRY USING HFSS</a:t>
              </a:r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D7805C8D-E868-324B-0506-4C78DA27AC62}"/>
                </a:ext>
              </a:extLst>
            </p:cNvPr>
            <p:cNvSpPr/>
            <p:nvPr/>
          </p:nvSpPr>
          <p:spPr>
            <a:xfrm flipH="1">
              <a:off x="3406782" y="3214128"/>
              <a:ext cx="720000" cy="539087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CC81CD2-B478-E00B-AFDE-DA7895268A2B}"/>
                </a:ext>
              </a:extLst>
            </p:cNvPr>
            <p:cNvSpPr/>
            <p:nvPr/>
          </p:nvSpPr>
          <p:spPr>
            <a:xfrm>
              <a:off x="349684" y="2855874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OPTIMIZE ANTENNA DESIGN</a:t>
              </a:r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26D6D307-72EB-13DE-4764-B981DE68819D}"/>
                </a:ext>
              </a:extLst>
            </p:cNvPr>
            <p:cNvSpPr/>
            <p:nvPr/>
          </p:nvSpPr>
          <p:spPr>
            <a:xfrm>
              <a:off x="1502463" y="4444620"/>
              <a:ext cx="540000" cy="720000"/>
            </a:xfrm>
            <a:prstGeom prst="down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EFFEA1B-B631-D524-ACA0-5DC8F00F14D0}"/>
                </a:ext>
              </a:extLst>
            </p:cNvPr>
            <p:cNvSpPr/>
            <p:nvPr/>
          </p:nvSpPr>
          <p:spPr>
            <a:xfrm>
              <a:off x="349684" y="5430752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FABRICATE ANTENNA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355A1487-BEEB-6E1C-4E3C-5C8A13B2D041}"/>
                </a:ext>
              </a:extLst>
            </p:cNvPr>
            <p:cNvSpPr/>
            <p:nvPr/>
          </p:nvSpPr>
          <p:spPr>
            <a:xfrm>
              <a:off x="3411940" y="5789004"/>
              <a:ext cx="720000" cy="539087"/>
            </a:xfrm>
            <a:prstGeom prst="rightArrow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7AA0B19-40A8-CEAA-037E-4695022782A2}"/>
                </a:ext>
              </a:extLst>
            </p:cNvPr>
            <p:cNvSpPr/>
            <p:nvPr/>
          </p:nvSpPr>
          <p:spPr>
            <a:xfrm>
              <a:off x="4333164" y="5430751"/>
              <a:ext cx="2845558" cy="1255594"/>
            </a:xfrm>
            <a:prstGeom prst="round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/>
                  </a:solidFill>
                </a:rPr>
                <a:t>MEASURE ANTENNA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30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A9403-63CB-D03F-1F71-670A78B5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3" y="1074761"/>
            <a:ext cx="4418642" cy="47084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F0F6D1-9466-0109-A2A9-D6062F9A069C}"/>
              </a:ext>
            </a:extLst>
          </p:cNvPr>
          <p:cNvSpPr txBox="1"/>
          <p:nvPr/>
        </p:nvSpPr>
        <p:spPr>
          <a:xfrm>
            <a:off x="5745707" y="1760561"/>
            <a:ext cx="5469831" cy="1318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Rectangular Patch is added which</a:t>
            </a:r>
          </a:p>
          <a:p>
            <a:pPr>
              <a:lnSpc>
                <a:spcPct val="150000"/>
              </a:lnSpc>
            </a:pPr>
            <a:r>
              <a:rPr lang="en-IN" sz="2800" dirty="0"/>
              <a:t>Increases the impedance bandwidth</a:t>
            </a:r>
          </a:p>
        </p:txBody>
      </p:sp>
    </p:spTree>
    <p:extLst>
      <p:ext uri="{BB962C8B-B14F-4D97-AF65-F5344CB8AC3E}">
        <p14:creationId xmlns:p14="http://schemas.microsoft.com/office/powerpoint/2010/main" val="36951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809751-3CE4-04CE-8E7C-340970BF8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83" y="1074761"/>
            <a:ext cx="4418642" cy="47084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CB8ED9-98A3-A322-DFB0-771A0EBA6907}"/>
              </a:ext>
            </a:extLst>
          </p:cNvPr>
          <p:cNvSpPr txBox="1"/>
          <p:nvPr/>
        </p:nvSpPr>
        <p:spPr>
          <a:xfrm>
            <a:off x="5459104" y="887104"/>
            <a:ext cx="6521209" cy="4549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/>
              <a:t> Rectangular </a:t>
            </a:r>
            <a:r>
              <a:rPr lang="en-IN" sz="2800" dirty="0"/>
              <a:t>Patch part does not radiate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Only the monopole radiates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/>
              <a:t> So we can remove unnecessary metal </a:t>
            </a:r>
          </a:p>
          <a:p>
            <a:pPr algn="just">
              <a:lnSpc>
                <a:spcPct val="150000"/>
              </a:lnSpc>
            </a:pPr>
            <a:r>
              <a:rPr lang="en-IN" sz="2800" dirty="0"/>
              <a:t> from the rectangular patch </a:t>
            </a:r>
            <a:r>
              <a:rPr lang="en-IN" sz="2800" dirty="0">
                <a:sym typeface="Wingdings" panose="05000000000000000000" pitchFamily="2" charset="2"/>
              </a:rPr>
              <a:t> So The cut is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ym typeface="Wingdings" panose="05000000000000000000" pitchFamily="2" charset="2"/>
              </a:rPr>
              <a:t>Made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800" dirty="0">
                <a:sym typeface="Wingdings" panose="05000000000000000000" pitchFamily="2" charset="2"/>
              </a:rPr>
              <a:t>The metered bend is added to maintain </a:t>
            </a:r>
          </a:p>
          <a:p>
            <a:pPr algn="just">
              <a:lnSpc>
                <a:spcPct val="150000"/>
              </a:lnSpc>
            </a:pPr>
            <a:r>
              <a:rPr lang="en-IN" sz="2800" dirty="0">
                <a:sym typeface="Wingdings" panose="05000000000000000000" pitchFamily="2" charset="2"/>
              </a:rPr>
              <a:t>the impedance matching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4682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A54B91-54DA-16D7-C874-36690C85F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273" y="128326"/>
            <a:ext cx="7341462" cy="672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9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AF35A4-5911-B1D4-8E5B-B4ECFC90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92" y="0"/>
            <a:ext cx="10957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F0636-48DC-697B-3EA8-AE3525D10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47" y="0"/>
            <a:ext cx="97539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5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fieldPlot">
            <a:hlinkClick r:id="" action="ppaction://media"/>
            <a:extLst>
              <a:ext uri="{FF2B5EF4-FFF2-40B4-BE49-F238E27FC236}">
                <a16:creationId xmlns:a16="http://schemas.microsoft.com/office/drawing/2014/main" id="{2088D92D-9218-3133-C989-3BBC88AA98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71700" y="1266825"/>
            <a:ext cx="78486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4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97EC6-B90F-46E3-B2B6-53196F8BF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96" y="97602"/>
            <a:ext cx="11585896" cy="676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831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800697-A3B6-90F9-4BE3-BAC40C2EEFEC}"/>
              </a:ext>
            </a:extLst>
          </p:cNvPr>
          <p:cNvGrpSpPr/>
          <p:nvPr/>
        </p:nvGrpSpPr>
        <p:grpSpPr>
          <a:xfrm>
            <a:off x="3596113" y="5072765"/>
            <a:ext cx="4061928" cy="890949"/>
            <a:chOff x="7039826" y="1652959"/>
            <a:chExt cx="4061928" cy="89094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4C56AD-4638-B082-F09E-B27F0D9D1115}"/>
                </a:ext>
              </a:extLst>
            </p:cNvPr>
            <p:cNvSpPr/>
            <p:nvPr/>
          </p:nvSpPr>
          <p:spPr>
            <a:xfrm>
              <a:off x="7971692" y="2332892"/>
              <a:ext cx="1688123" cy="21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8FF3C5-7AD7-4708-E2F4-FB30D2E961EA}"/>
                </a:ext>
              </a:extLst>
            </p:cNvPr>
            <p:cNvSpPr/>
            <p:nvPr/>
          </p:nvSpPr>
          <p:spPr>
            <a:xfrm>
              <a:off x="7971692" y="1652959"/>
              <a:ext cx="3130062" cy="2110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038918-EB7B-D6E9-4701-69AAFA392095}"/>
                </a:ext>
              </a:extLst>
            </p:cNvPr>
            <p:cNvSpPr txBox="1"/>
            <p:nvPr/>
          </p:nvSpPr>
          <p:spPr>
            <a:xfrm>
              <a:off x="7039826" y="2148226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z = 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B69738F-8C6F-7292-CDAD-1FB9F54B3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4022" y="2344615"/>
              <a:ext cx="308443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83A95B-FE07-A882-E08F-6FD40E3EA6CD}"/>
                </a:ext>
              </a:extLst>
            </p:cNvPr>
            <p:cNvCxnSpPr/>
            <p:nvPr/>
          </p:nvCxnSpPr>
          <p:spPr>
            <a:xfrm>
              <a:off x="9249508" y="2332892"/>
              <a:ext cx="0" cy="211016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21559B0-9767-4142-7D53-0C223BD3FB48}"/>
                </a:ext>
              </a:extLst>
            </p:cNvPr>
            <p:cNvSpPr/>
            <p:nvPr/>
          </p:nvSpPr>
          <p:spPr>
            <a:xfrm>
              <a:off x="7971692" y="1863969"/>
              <a:ext cx="3130062" cy="4689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FA177F8-E73D-F3A5-DAA3-DAE9C2DEB20E}"/>
                </a:ext>
              </a:extLst>
            </p:cNvPr>
            <p:cNvCxnSpPr/>
            <p:nvPr/>
          </p:nvCxnSpPr>
          <p:spPr>
            <a:xfrm>
              <a:off x="9073662" y="1863969"/>
              <a:ext cx="0" cy="468923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E57E8D3-6F1B-51F7-FB95-EFA7111949CE}"/>
                </a:ext>
              </a:extLst>
            </p:cNvPr>
            <p:cNvCxnSpPr/>
            <p:nvPr/>
          </p:nvCxnSpPr>
          <p:spPr>
            <a:xfrm>
              <a:off x="9401908" y="1652959"/>
              <a:ext cx="0" cy="211016"/>
            </a:xfrm>
            <a:prstGeom prst="line">
              <a:avLst/>
            </a:prstGeom>
            <a:ln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5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97</Words>
  <Application>Microsoft Office PowerPoint</Application>
  <PresentationFormat>Widescreen</PresentationFormat>
  <Paragraphs>24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Dey</dc:creator>
  <cp:lastModifiedBy>Ananya Dey</cp:lastModifiedBy>
  <cp:revision>1</cp:revision>
  <dcterms:created xsi:type="dcterms:W3CDTF">2024-10-06T07:34:06Z</dcterms:created>
  <dcterms:modified xsi:type="dcterms:W3CDTF">2024-10-08T03:13:48Z</dcterms:modified>
</cp:coreProperties>
</file>