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65830-1D48-4B89-9A6E-5CBD2EB6C1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166F7C-786E-4998-89DB-5138A1A454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1B6013-69AC-4B46-849D-61A9AA669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E990A-79A2-41B8-8297-32D0F66984D4}" type="datetimeFigureOut">
              <a:rPr lang="en-IN" smtClean="0"/>
              <a:t>08-11-2021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C3DEAF-97AF-4A13-9FC4-0FF4D1104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C6972E-27D0-416A-8095-9C6835A85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B2529-D68C-4CF9-B698-AED652234E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5042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6A300-79AA-40CC-9B12-87863D64F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857071-62FC-4948-B4B7-F6C3FD1AD4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7B36C8-0E13-4692-ABD8-BD62E5CD4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E990A-79A2-41B8-8297-32D0F66984D4}" type="datetimeFigureOut">
              <a:rPr lang="en-IN" smtClean="0"/>
              <a:t>08-11-2021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BD96D-6A30-427E-A348-933A61267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F37AF1-BAB4-438D-870C-2D02ACFF3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B2529-D68C-4CF9-B698-AED652234E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9564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EF518C-BA87-4234-BA09-E554B0C450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F56C25-8EFB-4F8E-812A-BA52455139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58C8CF-02BF-4687-926D-280115353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E990A-79A2-41B8-8297-32D0F66984D4}" type="datetimeFigureOut">
              <a:rPr lang="en-IN" smtClean="0"/>
              <a:t>08-11-2021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E48CEF-2C70-4598-B63E-E2373B2F5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BFDBF3-3374-4A16-926B-8EEDE3BE6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B2529-D68C-4CF9-B698-AED652234E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9615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434D0-00BA-4530-9B52-AE3E4DC5C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84424F-2DEE-4784-8CD5-D72A812B1B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A8DB10-7B54-4AF1-904A-393E4FA69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E990A-79A2-41B8-8297-32D0F66984D4}" type="datetimeFigureOut">
              <a:rPr lang="en-IN" smtClean="0"/>
              <a:t>08-11-2021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E197C3-5C3C-4D6A-8A36-644C69EFB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904B0D-D997-42D3-B243-1D55AB599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B2529-D68C-4CF9-B698-AED652234E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3372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40FF3-1428-4561-8FEB-8FFAD25B1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95AFB8-BAD4-40B8-81A9-53831843CF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323316-66A3-4D2C-9C78-34FCD3C36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E990A-79A2-41B8-8297-32D0F66984D4}" type="datetimeFigureOut">
              <a:rPr lang="en-IN" smtClean="0"/>
              <a:t>08-11-2021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5658DC-CD39-4B8B-804B-23329AC17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9CB335-00C9-40EF-871D-29FB1864F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B2529-D68C-4CF9-B698-AED652234E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9371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5D35B-6D23-4199-94BE-060B27683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113D0-5AEC-407D-A02C-9114A521BA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338F68-9B42-473F-9E2B-74E2346F9F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B899AC-D079-40F8-B070-E35FA32FB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E990A-79A2-41B8-8297-32D0F66984D4}" type="datetimeFigureOut">
              <a:rPr lang="en-IN" smtClean="0"/>
              <a:t>08-11-2021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0B952E-D649-4B69-91B9-D05E49A36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704493-24FD-4533-9636-F2D4C0B7F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B2529-D68C-4CF9-B698-AED652234E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9750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B7AA0-0CA3-4DB8-B230-A7F144E45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C26BCB-CDDE-4F32-B763-4E570BCE25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86B8B8-1635-4305-BA09-C57F30AFD5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EFC70F-B6F0-4429-B78F-92DEEE423C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E3023C-963E-463B-A3EB-7D7767C42B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892431-59D6-4DC7-9395-99C52B856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E990A-79A2-41B8-8297-32D0F66984D4}" type="datetimeFigureOut">
              <a:rPr lang="en-IN" smtClean="0"/>
              <a:t>08-11-2021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C9B7C2-0860-40B0-83C6-EB63948BD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1920D5-EDB8-4601-8CDB-7328405E6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B2529-D68C-4CF9-B698-AED652234E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6396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E7BA7-F7B6-4D61-ABC0-CFAF22152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C355B6-8E86-4E1C-9A81-63BE3137E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E990A-79A2-41B8-8297-32D0F66984D4}" type="datetimeFigureOut">
              <a:rPr lang="en-IN" smtClean="0"/>
              <a:t>08-11-2021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B5A283-8149-4AAE-BDEE-9671FFEC7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12F703-EBD3-4749-8346-B53E142F2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B2529-D68C-4CF9-B698-AED652234E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0912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3C0F36-7DC4-46EA-BB10-5F4C5FAE1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E990A-79A2-41B8-8297-32D0F66984D4}" type="datetimeFigureOut">
              <a:rPr lang="en-IN" smtClean="0"/>
              <a:t>08-11-2021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F1D4FD-E4E5-41FD-97F3-0735D53EA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7BBDED-91BD-4B77-AAC8-4D810864D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B2529-D68C-4CF9-B698-AED652234E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7774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8BD93-CB4A-4F16-AE12-C461A9147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2CD055-C95C-46C7-BE54-872E627FD8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393D95-CB7D-41C5-B2FD-86DFB61E5F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A8C9CB-8921-42A1-B4C1-7E431FB07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E990A-79A2-41B8-8297-32D0F66984D4}" type="datetimeFigureOut">
              <a:rPr lang="en-IN" smtClean="0"/>
              <a:t>08-11-2021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A46F22-B15A-42FB-BDD2-D02A15752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165A6E-3C93-4ADB-99F5-7080F1012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B2529-D68C-4CF9-B698-AED652234E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695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45E95-25E5-4DC7-BE7F-8046D0116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68F93-630E-444C-AA9D-1D59DA2613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64909D-9C12-4759-AE17-0C1B84F223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960E69-961C-4A6D-A9CA-E9173F2AC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E990A-79A2-41B8-8297-32D0F66984D4}" type="datetimeFigureOut">
              <a:rPr lang="en-IN" smtClean="0"/>
              <a:t>08-11-2021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EAF351-205C-4B63-B6F0-FED237A4F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58198B-9B79-47EC-8429-CC5CCF89D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B2529-D68C-4CF9-B698-AED652234E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2179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96630B-A31A-45E3-9FCF-1C2F4262B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E1ADAA-FD27-4DA0-9DEE-0B9861E9BE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895A37-7A1A-4578-830C-6EE2E8FAA8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8E990A-79A2-41B8-8297-32D0F66984D4}" type="datetimeFigureOut">
              <a:rPr lang="en-IN" smtClean="0"/>
              <a:t>08-11-2021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E72FB8-80EE-461B-BDDF-425D18F668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A822F8-D89B-4C06-8568-7AB416B734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0B2529-D68C-4CF9-B698-AED652234E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9718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penforumeurope.org/event/public-sector-digital-transformation-tallinn-declaration-borderless-government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0B8B3A2-D02D-4B6E-992E-6C4421CBD8B8}"/>
              </a:ext>
            </a:extLst>
          </p:cNvPr>
          <p:cNvSpPr/>
          <p:nvPr/>
        </p:nvSpPr>
        <p:spPr>
          <a:xfrm>
            <a:off x="2402732" y="292229"/>
            <a:ext cx="725683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0"/>
                <a:solidFill>
                  <a:schemeClr val="accent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OOPS PROJECT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F47CE3A-2A60-4AC1-974D-E67A8150CBAC}"/>
              </a:ext>
            </a:extLst>
          </p:cNvPr>
          <p:cNvSpPr/>
          <p:nvPr/>
        </p:nvSpPr>
        <p:spPr>
          <a:xfrm>
            <a:off x="61490" y="1848654"/>
            <a:ext cx="11777199" cy="4154984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6600" b="1" cap="none" spc="0" dirty="0">
                <a:ln/>
                <a:solidFill>
                  <a:srgbClr val="FF0000"/>
                </a:solidFill>
                <a:effectLst/>
              </a:rPr>
              <a:t>20103018-ANKIT JHA</a:t>
            </a:r>
          </a:p>
          <a:p>
            <a:pPr algn="ctr"/>
            <a:r>
              <a:rPr lang="en-US" sz="6600" b="1" dirty="0">
                <a:ln/>
                <a:solidFill>
                  <a:srgbClr val="FF0000"/>
                </a:solidFill>
              </a:rPr>
              <a:t>20103019-ANKIT KHYALIA</a:t>
            </a:r>
          </a:p>
          <a:p>
            <a:pPr algn="ctr"/>
            <a:r>
              <a:rPr lang="en-US" sz="6600" b="1" cap="none" spc="0" dirty="0">
                <a:ln/>
                <a:solidFill>
                  <a:srgbClr val="FF0000"/>
                </a:solidFill>
                <a:effectLst/>
              </a:rPr>
              <a:t>20103025-ANSHU</a:t>
            </a:r>
            <a:r>
              <a:rPr lang="en-US" sz="6600" b="1" dirty="0">
                <a:ln/>
                <a:solidFill>
                  <a:srgbClr val="FF0000"/>
                </a:solidFill>
              </a:rPr>
              <a:t>L SHARMA</a:t>
            </a:r>
          </a:p>
          <a:p>
            <a:pPr algn="ctr"/>
            <a:r>
              <a:rPr lang="en-US" sz="6600" b="1" cap="none" spc="0" dirty="0">
                <a:ln/>
                <a:solidFill>
                  <a:srgbClr val="FF0000"/>
                </a:solidFill>
                <a:effectLst/>
              </a:rPr>
              <a:t>20103027-ANSHUMAN RATHORE</a:t>
            </a:r>
          </a:p>
        </p:txBody>
      </p:sp>
    </p:spTree>
    <p:extLst>
      <p:ext uri="{BB962C8B-B14F-4D97-AF65-F5344CB8AC3E}">
        <p14:creationId xmlns:p14="http://schemas.microsoft.com/office/powerpoint/2010/main" val="2058398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155470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10</Words>
  <Application>Microsoft Office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ANKIT JHA</dc:creator>
  <cp:lastModifiedBy>ANKIT JHA</cp:lastModifiedBy>
  <cp:revision>1</cp:revision>
  <dcterms:created xsi:type="dcterms:W3CDTF">2021-11-08T10:04:44Z</dcterms:created>
  <dcterms:modified xsi:type="dcterms:W3CDTF">2021-11-08T10:25:01Z</dcterms:modified>
</cp:coreProperties>
</file>