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7" r:id="rId3"/>
    <p:sldId id="262" r:id="rId4"/>
    <p:sldId id="325" r:id="rId5"/>
    <p:sldId id="326" r:id="rId6"/>
    <p:sldId id="329" r:id="rId7"/>
    <p:sldId id="331" r:id="rId8"/>
    <p:sldId id="332" r:id="rId9"/>
    <p:sldId id="336" r:id="rId10"/>
    <p:sldId id="335" r:id="rId11"/>
    <p:sldId id="337" r:id="rId12"/>
    <p:sldId id="330" r:id="rId13"/>
    <p:sldId id="328" r:id="rId14"/>
    <p:sldId id="333" r:id="rId15"/>
    <p:sldId id="334" r:id="rId16"/>
    <p:sldId id="338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Kumbh Sans" panose="020B0604020202020204" charset="0"/>
      <p:regular r:id="rId20"/>
      <p:bold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Yeseva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58F67E1-8448-4FDD-83F0-0FC55D6A790C}">
          <p14:sldIdLst>
            <p14:sldId id="256"/>
            <p14:sldId id="257"/>
            <p14:sldId id="262"/>
            <p14:sldId id="325"/>
          </p14:sldIdLst>
        </p14:section>
        <p14:section name="Untitled Section" id="{72781EA9-35B4-4494-8893-739A87A2CBF4}">
          <p14:sldIdLst>
            <p14:sldId id="326"/>
            <p14:sldId id="329"/>
            <p14:sldId id="331"/>
            <p14:sldId id="332"/>
            <p14:sldId id="336"/>
            <p14:sldId id="335"/>
            <p14:sldId id="337"/>
            <p14:sldId id="330"/>
            <p14:sldId id="328"/>
            <p14:sldId id="333"/>
            <p14:sldId id="334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 Ankit" initials="KA" lastIdx="1" clrIdx="0">
    <p:extLst>
      <p:ext uri="{19B8F6BF-5375-455C-9EA6-DF929625EA0E}">
        <p15:presenceInfo xmlns:p15="http://schemas.microsoft.com/office/powerpoint/2012/main" userId="19758e4038cd9a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DBA288-AFB3-488D-A37A-038956B61517}">
  <a:tblStyle styleId="{85DBA288-AFB3-488D-A37A-038956B615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10" name="Google Shape;10;p2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509025" y="540006"/>
            <a:ext cx="8076682" cy="3986141"/>
            <a:chOff x="509025" y="540006"/>
            <a:chExt cx="8076682" cy="3986141"/>
          </a:xfrm>
        </p:grpSpPr>
        <p:sp>
          <p:nvSpPr>
            <p:cNvPr id="22" name="Google Shape;22;p2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17630" y="2533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61521" y="36975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27525" y="4366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2322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96030" y="594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9100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34646" y="28494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711075" y="85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"/>
          <p:cNvGrpSpPr/>
          <p:nvPr/>
        </p:nvGrpSpPr>
        <p:grpSpPr>
          <a:xfrm>
            <a:off x="406975" y="2397418"/>
            <a:ext cx="8102825" cy="2113208"/>
            <a:chOff x="406975" y="2397418"/>
            <a:chExt cx="8102825" cy="2113208"/>
          </a:xfrm>
        </p:grpSpPr>
        <p:sp>
          <p:nvSpPr>
            <p:cNvPr id="57" name="Google Shape;57;p4"/>
            <p:cNvSpPr/>
            <p:nvPr/>
          </p:nvSpPr>
          <p:spPr>
            <a:xfrm>
              <a:off x="7050896" y="23974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795455" y="27896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06975" y="3367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39146" y="37902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847255" y="43362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33746" y="41619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338213" y="24046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5588" y="2840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7"/>
          <p:cNvGrpSpPr/>
          <p:nvPr/>
        </p:nvGrpSpPr>
        <p:grpSpPr>
          <a:xfrm>
            <a:off x="1521425" y="1394613"/>
            <a:ext cx="5858900" cy="3130926"/>
            <a:chOff x="1521425" y="1394613"/>
            <a:chExt cx="5858900" cy="3130926"/>
          </a:xfrm>
        </p:grpSpPr>
        <p:sp>
          <p:nvSpPr>
            <p:cNvPr id="101" name="Google Shape;101;p7"/>
            <p:cNvSpPr/>
            <p:nvPr/>
          </p:nvSpPr>
          <p:spPr>
            <a:xfrm>
              <a:off x="5726375" y="2157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414305" y="2609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3682430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5963105" y="39450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4486213" y="42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2248338" y="1734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7139055" y="1471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521425" y="1401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818330" y="2641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3026730" y="4351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7208738" y="36952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 rot="-224">
            <a:off x="720000" y="2053208"/>
            <a:ext cx="45969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subTitle" idx="1"/>
          </p:nvPr>
        </p:nvSpPr>
        <p:spPr>
          <a:xfrm>
            <a:off x="720000" y="2564988"/>
            <a:ext cx="52611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>
            <a:off x="1237713" y="594318"/>
            <a:ext cx="6833937" cy="3802283"/>
            <a:chOff x="1237713" y="594318"/>
            <a:chExt cx="6833937" cy="3802283"/>
          </a:xfrm>
        </p:grpSpPr>
        <p:sp>
          <p:nvSpPr>
            <p:cNvPr id="138" name="Google Shape;138;p9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981105" y="3431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486213" y="981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017805" y="42222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3530121" y="3823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1409305" y="41730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378580" y="11417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900063" y="1088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975188" y="3961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237713" y="608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28"/>
          <p:cNvGrpSpPr/>
          <p:nvPr/>
        </p:nvGrpSpPr>
        <p:grpSpPr>
          <a:xfrm>
            <a:off x="7064150" y="3589625"/>
            <a:ext cx="1155200" cy="675525"/>
            <a:chOff x="902700" y="3069775"/>
            <a:chExt cx="1155200" cy="675525"/>
          </a:xfrm>
        </p:grpSpPr>
        <p:sp>
          <p:nvSpPr>
            <p:cNvPr id="517" name="Google Shape;517;p28"/>
            <p:cNvSpPr/>
            <p:nvPr/>
          </p:nvSpPr>
          <p:spPr>
            <a:xfrm>
              <a:off x="1309400" y="3521425"/>
              <a:ext cx="513950" cy="187525"/>
            </a:xfrm>
            <a:custGeom>
              <a:avLst/>
              <a:gdLst/>
              <a:ahLst/>
              <a:cxnLst/>
              <a:rect l="l" t="t" r="r" b="b"/>
              <a:pathLst>
                <a:path w="20558" h="7501" extrusionOk="0">
                  <a:moveTo>
                    <a:pt x="3310" y="0"/>
                  </a:moveTo>
                  <a:lnTo>
                    <a:pt x="1" y="1087"/>
                  </a:lnTo>
                  <a:cubicBezTo>
                    <a:pt x="1" y="1087"/>
                    <a:pt x="8776" y="7501"/>
                    <a:pt x="14698" y="7501"/>
                  </a:cubicBezTo>
                  <a:cubicBezTo>
                    <a:pt x="17054" y="7501"/>
                    <a:pt x="18959" y="6485"/>
                    <a:pt x="19678" y="3645"/>
                  </a:cubicBezTo>
                  <a:lnTo>
                    <a:pt x="20557" y="381"/>
                  </a:lnTo>
                  <a:lnTo>
                    <a:pt x="20557" y="381"/>
                  </a:lnTo>
                  <a:cubicBezTo>
                    <a:pt x="20557" y="381"/>
                    <a:pt x="18707" y="4144"/>
                    <a:pt x="13760" y="4144"/>
                  </a:cubicBezTo>
                  <a:cubicBezTo>
                    <a:pt x="11179" y="4144"/>
                    <a:pt x="7755" y="3119"/>
                    <a:pt x="3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1340400" y="3531125"/>
              <a:ext cx="458300" cy="159050"/>
            </a:xfrm>
            <a:custGeom>
              <a:avLst/>
              <a:gdLst/>
              <a:ahLst/>
              <a:cxnLst/>
              <a:rect l="l" t="t" r="r" b="b"/>
              <a:pathLst>
                <a:path w="18332" h="6362" extrusionOk="0">
                  <a:moveTo>
                    <a:pt x="1876" y="0"/>
                  </a:moveTo>
                  <a:lnTo>
                    <a:pt x="0" y="694"/>
                  </a:lnTo>
                  <a:cubicBezTo>
                    <a:pt x="5826" y="5152"/>
                    <a:pt x="10015" y="6362"/>
                    <a:pt x="12845" y="6362"/>
                  </a:cubicBezTo>
                  <a:cubicBezTo>
                    <a:pt x="16204" y="6362"/>
                    <a:pt x="17650" y="4658"/>
                    <a:pt x="17650" y="4658"/>
                  </a:cubicBezTo>
                  <a:lnTo>
                    <a:pt x="18331" y="1991"/>
                  </a:lnTo>
                  <a:lnTo>
                    <a:pt x="18331" y="1991"/>
                  </a:lnTo>
                  <a:cubicBezTo>
                    <a:pt x="16497" y="3582"/>
                    <a:pt x="14444" y="4161"/>
                    <a:pt x="12428" y="4161"/>
                  </a:cubicBezTo>
                  <a:cubicBezTo>
                    <a:pt x="7023" y="4161"/>
                    <a:pt x="1876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1715450" y="3602525"/>
              <a:ext cx="42200" cy="90925"/>
            </a:xfrm>
            <a:custGeom>
              <a:avLst/>
              <a:gdLst/>
              <a:ahLst/>
              <a:cxnLst/>
              <a:rect l="l" t="t" r="r" b="b"/>
              <a:pathLst>
                <a:path w="1688" h="3637" extrusionOk="0">
                  <a:moveTo>
                    <a:pt x="1687" y="0"/>
                  </a:moveTo>
                  <a:lnTo>
                    <a:pt x="1305" y="241"/>
                  </a:lnTo>
                  <a:lnTo>
                    <a:pt x="1" y="3636"/>
                  </a:lnTo>
                  <a:lnTo>
                    <a:pt x="320" y="3549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1668575" y="3626450"/>
              <a:ext cx="29875" cy="70925"/>
            </a:xfrm>
            <a:custGeom>
              <a:avLst/>
              <a:gdLst/>
              <a:ahLst/>
              <a:cxnLst/>
              <a:rect l="l" t="t" r="r" b="b"/>
              <a:pathLst>
                <a:path w="1195" h="2837" extrusionOk="0">
                  <a:moveTo>
                    <a:pt x="1194" y="1"/>
                  </a:moveTo>
                  <a:lnTo>
                    <a:pt x="751" y="57"/>
                  </a:lnTo>
                  <a:lnTo>
                    <a:pt x="0" y="2802"/>
                  </a:lnTo>
                  <a:lnTo>
                    <a:pt x="258" y="283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1614400" y="3630075"/>
              <a:ext cx="29900" cy="62300"/>
            </a:xfrm>
            <a:custGeom>
              <a:avLst/>
              <a:gdLst/>
              <a:ahLst/>
              <a:cxnLst/>
              <a:rect l="l" t="t" r="r" b="b"/>
              <a:pathLst>
                <a:path w="1196" h="2492" extrusionOk="0">
                  <a:moveTo>
                    <a:pt x="785" y="0"/>
                  </a:moveTo>
                  <a:lnTo>
                    <a:pt x="0" y="2464"/>
                  </a:lnTo>
                  <a:lnTo>
                    <a:pt x="199" y="2491"/>
                  </a:lnTo>
                  <a:lnTo>
                    <a:pt x="1195" y="7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1558300" y="3621600"/>
              <a:ext cx="29175" cy="56275"/>
            </a:xfrm>
            <a:custGeom>
              <a:avLst/>
              <a:gdLst/>
              <a:ahLst/>
              <a:cxnLst/>
              <a:rect l="l" t="t" r="r" b="b"/>
              <a:pathLst>
                <a:path w="1167" h="2251" extrusionOk="0">
                  <a:moveTo>
                    <a:pt x="853" y="0"/>
                  </a:moveTo>
                  <a:lnTo>
                    <a:pt x="1" y="2208"/>
                  </a:lnTo>
                  <a:lnTo>
                    <a:pt x="314" y="2250"/>
                  </a:lnTo>
                  <a:lnTo>
                    <a:pt x="1166" y="4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501375" y="3605050"/>
              <a:ext cx="33375" cy="51525"/>
            </a:xfrm>
            <a:custGeom>
              <a:avLst/>
              <a:gdLst/>
              <a:ahLst/>
              <a:cxnLst/>
              <a:rect l="l" t="t" r="r" b="b"/>
              <a:pathLst>
                <a:path w="1335" h="2061" extrusionOk="0">
                  <a:moveTo>
                    <a:pt x="1040" y="1"/>
                  </a:moveTo>
                  <a:lnTo>
                    <a:pt x="0" y="1995"/>
                  </a:lnTo>
                  <a:lnTo>
                    <a:pt x="383" y="2061"/>
                  </a:lnTo>
                  <a:lnTo>
                    <a:pt x="1334" y="18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448650" y="3585025"/>
              <a:ext cx="36400" cy="48325"/>
            </a:xfrm>
            <a:custGeom>
              <a:avLst/>
              <a:gdLst/>
              <a:ahLst/>
              <a:cxnLst/>
              <a:rect l="l" t="t" r="r" b="b"/>
              <a:pathLst>
                <a:path w="1456" h="1933" extrusionOk="0">
                  <a:moveTo>
                    <a:pt x="1210" y="0"/>
                  </a:moveTo>
                  <a:lnTo>
                    <a:pt x="1" y="1739"/>
                  </a:lnTo>
                  <a:lnTo>
                    <a:pt x="351" y="1933"/>
                  </a:lnTo>
                  <a:lnTo>
                    <a:pt x="1455" y="12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406525" y="3557175"/>
              <a:ext cx="33950" cy="44425"/>
            </a:xfrm>
            <a:custGeom>
              <a:avLst/>
              <a:gdLst/>
              <a:ahLst/>
              <a:cxnLst/>
              <a:rect l="l" t="t" r="r" b="b"/>
              <a:pathLst>
                <a:path w="1358" h="1777" extrusionOk="0">
                  <a:moveTo>
                    <a:pt x="1099" y="0"/>
                  </a:moveTo>
                  <a:lnTo>
                    <a:pt x="1" y="1680"/>
                  </a:lnTo>
                  <a:lnTo>
                    <a:pt x="277" y="1777"/>
                  </a:lnTo>
                  <a:lnTo>
                    <a:pt x="1358" y="238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902700" y="3069775"/>
              <a:ext cx="486100" cy="509500"/>
            </a:xfrm>
            <a:custGeom>
              <a:avLst/>
              <a:gdLst/>
              <a:ahLst/>
              <a:cxnLst/>
              <a:rect l="l" t="t" r="r" b="b"/>
              <a:pathLst>
                <a:path w="19444" h="20380" extrusionOk="0">
                  <a:moveTo>
                    <a:pt x="151" y="1"/>
                  </a:moveTo>
                  <a:cubicBezTo>
                    <a:pt x="21" y="1"/>
                    <a:pt x="1" y="79"/>
                    <a:pt x="1" y="79"/>
                  </a:cubicBezTo>
                  <a:cubicBezTo>
                    <a:pt x="7121" y="12625"/>
                    <a:pt x="18243" y="20380"/>
                    <a:pt x="18243" y="20380"/>
                  </a:cubicBezTo>
                  <a:lnTo>
                    <a:pt x="19444" y="17724"/>
                  </a:lnTo>
                  <a:cubicBezTo>
                    <a:pt x="12328" y="12140"/>
                    <a:pt x="6176" y="5386"/>
                    <a:pt x="2755" y="1979"/>
                  </a:cubicBezTo>
                  <a:cubicBezTo>
                    <a:pt x="1058" y="290"/>
                    <a:pt x="401" y="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942775" y="3111725"/>
              <a:ext cx="421975" cy="437950"/>
            </a:xfrm>
            <a:custGeom>
              <a:avLst/>
              <a:gdLst/>
              <a:ahLst/>
              <a:cxnLst/>
              <a:rect l="l" t="t" r="r" b="b"/>
              <a:pathLst>
                <a:path w="16879" h="1751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6160" y="10849"/>
                    <a:pt x="16042" y="17515"/>
                    <a:pt x="16043" y="17518"/>
                  </a:cubicBezTo>
                  <a:lnTo>
                    <a:pt x="16043" y="17518"/>
                  </a:lnTo>
                  <a:lnTo>
                    <a:pt x="16879" y="15859"/>
                  </a:lnTo>
                  <a:cubicBezTo>
                    <a:pt x="10723" y="11027"/>
                    <a:pt x="5338" y="5129"/>
                    <a:pt x="2377" y="2182"/>
                  </a:cubicBezTo>
                  <a:cubicBezTo>
                    <a:pt x="223" y="36"/>
                    <a:pt x="13" y="0"/>
                    <a:pt x="1" y="0"/>
                  </a:cubicBezTo>
                  <a:close/>
                  <a:moveTo>
                    <a:pt x="16043" y="17518"/>
                  </a:moveTo>
                  <a:lnTo>
                    <a:pt x="16043" y="17518"/>
                  </a:lnTo>
                  <a:cubicBezTo>
                    <a:pt x="16043" y="17518"/>
                    <a:pt x="16043" y="17518"/>
                    <a:pt x="16043" y="17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289225" y="3464525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3" y="0"/>
                  </a:moveTo>
                  <a:lnTo>
                    <a:pt x="0" y="2033"/>
                  </a:lnTo>
                  <a:lnTo>
                    <a:pt x="402" y="2341"/>
                  </a:lnTo>
                  <a:lnTo>
                    <a:pt x="1530" y="32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1239925" y="3421025"/>
              <a:ext cx="38225" cy="58550"/>
            </a:xfrm>
            <a:custGeom>
              <a:avLst/>
              <a:gdLst/>
              <a:ahLst/>
              <a:cxnLst/>
              <a:rect l="l" t="t" r="r" b="b"/>
              <a:pathLst>
                <a:path w="1529" h="2342" extrusionOk="0">
                  <a:moveTo>
                    <a:pt x="1284" y="1"/>
                  </a:moveTo>
                  <a:lnTo>
                    <a:pt x="1" y="2034"/>
                  </a:lnTo>
                  <a:lnTo>
                    <a:pt x="403" y="2341"/>
                  </a:lnTo>
                  <a:lnTo>
                    <a:pt x="1528" y="324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1182100" y="3368650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5" y="0"/>
                  </a:moveTo>
                  <a:lnTo>
                    <a:pt x="1" y="2033"/>
                  </a:lnTo>
                  <a:lnTo>
                    <a:pt x="406" y="2341"/>
                  </a:lnTo>
                  <a:lnTo>
                    <a:pt x="1531" y="324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1123125" y="3311225"/>
              <a:ext cx="38200" cy="58550"/>
            </a:xfrm>
            <a:custGeom>
              <a:avLst/>
              <a:gdLst/>
              <a:ahLst/>
              <a:cxnLst/>
              <a:rect l="l" t="t" r="r" b="b"/>
              <a:pathLst>
                <a:path w="1528" h="2342" extrusionOk="0">
                  <a:moveTo>
                    <a:pt x="1283" y="1"/>
                  </a:moveTo>
                  <a:lnTo>
                    <a:pt x="0" y="2034"/>
                  </a:lnTo>
                  <a:lnTo>
                    <a:pt x="403" y="2341"/>
                  </a:lnTo>
                  <a:lnTo>
                    <a:pt x="1528" y="326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1073550" y="3274200"/>
              <a:ext cx="47100" cy="42075"/>
            </a:xfrm>
            <a:custGeom>
              <a:avLst/>
              <a:gdLst/>
              <a:ahLst/>
              <a:cxnLst/>
              <a:rect l="l" t="t" r="r" b="b"/>
              <a:pathLst>
                <a:path w="1884" h="1683" extrusionOk="0">
                  <a:moveTo>
                    <a:pt x="1627" y="0"/>
                  </a:moveTo>
                  <a:lnTo>
                    <a:pt x="1" y="1314"/>
                  </a:lnTo>
                  <a:lnTo>
                    <a:pt x="439" y="1682"/>
                  </a:lnTo>
                  <a:lnTo>
                    <a:pt x="1883" y="33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1035075" y="3230175"/>
              <a:ext cx="41150" cy="36775"/>
            </a:xfrm>
            <a:custGeom>
              <a:avLst/>
              <a:gdLst/>
              <a:ahLst/>
              <a:cxnLst/>
              <a:rect l="l" t="t" r="r" b="b"/>
              <a:pathLst>
                <a:path w="1646" h="1471" extrusionOk="0">
                  <a:moveTo>
                    <a:pt x="1421" y="0"/>
                  </a:moveTo>
                  <a:lnTo>
                    <a:pt x="1" y="1149"/>
                  </a:lnTo>
                  <a:lnTo>
                    <a:pt x="383" y="1471"/>
                  </a:lnTo>
                  <a:lnTo>
                    <a:pt x="1646" y="29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95575" y="3182150"/>
              <a:ext cx="37275" cy="34025"/>
            </a:xfrm>
            <a:custGeom>
              <a:avLst/>
              <a:gdLst/>
              <a:ahLst/>
              <a:cxnLst/>
              <a:rect l="l" t="t" r="r" b="b"/>
              <a:pathLst>
                <a:path w="1491" h="1361" extrusionOk="0">
                  <a:moveTo>
                    <a:pt x="1266" y="0"/>
                  </a:moveTo>
                  <a:lnTo>
                    <a:pt x="0" y="1032"/>
                  </a:lnTo>
                  <a:lnTo>
                    <a:pt x="373" y="1360"/>
                  </a:lnTo>
                  <a:lnTo>
                    <a:pt x="1491" y="29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636400" y="3530950"/>
              <a:ext cx="186950" cy="177975"/>
            </a:xfrm>
            <a:custGeom>
              <a:avLst/>
              <a:gdLst/>
              <a:ahLst/>
              <a:cxnLst/>
              <a:rect l="l" t="t" r="r" b="b"/>
              <a:pathLst>
                <a:path w="7478" h="7119" extrusionOk="0">
                  <a:moveTo>
                    <a:pt x="7477" y="0"/>
                  </a:moveTo>
                  <a:cubicBezTo>
                    <a:pt x="7476" y="0"/>
                    <a:pt x="6054" y="2889"/>
                    <a:pt x="2375" y="3605"/>
                  </a:cubicBezTo>
                  <a:lnTo>
                    <a:pt x="0" y="6979"/>
                  </a:lnTo>
                  <a:cubicBezTo>
                    <a:pt x="557" y="7069"/>
                    <a:pt x="1099" y="7119"/>
                    <a:pt x="1619" y="7119"/>
                  </a:cubicBezTo>
                  <a:cubicBezTo>
                    <a:pt x="3975" y="7119"/>
                    <a:pt x="5878" y="6103"/>
                    <a:pt x="6598" y="3264"/>
                  </a:cubicBezTo>
                  <a:lnTo>
                    <a:pt x="74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708700" y="3160575"/>
              <a:ext cx="56450" cy="38325"/>
            </a:xfrm>
            <a:custGeom>
              <a:avLst/>
              <a:gdLst/>
              <a:ahLst/>
              <a:cxnLst/>
              <a:rect l="l" t="t" r="r" b="b"/>
              <a:pathLst>
                <a:path w="2258" h="1533" extrusionOk="0">
                  <a:moveTo>
                    <a:pt x="668" y="1"/>
                  </a:moveTo>
                  <a:cubicBezTo>
                    <a:pt x="520" y="1"/>
                    <a:pt x="369" y="101"/>
                    <a:pt x="193" y="391"/>
                  </a:cubicBezTo>
                  <a:cubicBezTo>
                    <a:pt x="0" y="707"/>
                    <a:pt x="183" y="1170"/>
                    <a:pt x="599" y="1423"/>
                  </a:cubicBezTo>
                  <a:cubicBezTo>
                    <a:pt x="723" y="1500"/>
                    <a:pt x="869" y="1533"/>
                    <a:pt x="1018" y="1533"/>
                  </a:cubicBezTo>
                  <a:cubicBezTo>
                    <a:pt x="1366" y="1533"/>
                    <a:pt x="1728" y="1351"/>
                    <a:pt x="1844" y="1121"/>
                  </a:cubicBezTo>
                  <a:cubicBezTo>
                    <a:pt x="2258" y="306"/>
                    <a:pt x="1718" y="587"/>
                    <a:pt x="1303" y="334"/>
                  </a:cubicBezTo>
                  <a:cubicBezTo>
                    <a:pt x="1063" y="187"/>
                    <a:pt x="869" y="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774550" y="3249575"/>
              <a:ext cx="46175" cy="46500"/>
            </a:xfrm>
            <a:custGeom>
              <a:avLst/>
              <a:gdLst/>
              <a:ahLst/>
              <a:cxnLst/>
              <a:rect l="l" t="t" r="r" b="b"/>
              <a:pathLst>
                <a:path w="1847" h="1860" extrusionOk="0">
                  <a:moveTo>
                    <a:pt x="918" y="1"/>
                  </a:moveTo>
                  <a:cubicBezTo>
                    <a:pt x="615" y="1"/>
                    <a:pt x="302" y="252"/>
                    <a:pt x="163" y="635"/>
                  </a:cubicBezTo>
                  <a:cubicBezTo>
                    <a:pt x="0" y="1095"/>
                    <a:pt x="361" y="1698"/>
                    <a:pt x="715" y="1794"/>
                  </a:cubicBezTo>
                  <a:cubicBezTo>
                    <a:pt x="879" y="1839"/>
                    <a:pt x="1000" y="1859"/>
                    <a:pt x="1088" y="1859"/>
                  </a:cubicBezTo>
                  <a:cubicBezTo>
                    <a:pt x="1470" y="1859"/>
                    <a:pt x="1241" y="1479"/>
                    <a:pt x="1374" y="1105"/>
                  </a:cubicBezTo>
                  <a:cubicBezTo>
                    <a:pt x="1539" y="647"/>
                    <a:pt x="1847" y="301"/>
                    <a:pt x="1094" y="30"/>
                  </a:cubicBezTo>
                  <a:cubicBezTo>
                    <a:pt x="1037" y="10"/>
                    <a:pt x="978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790750" y="3305950"/>
              <a:ext cx="43575" cy="34975"/>
            </a:xfrm>
            <a:custGeom>
              <a:avLst/>
              <a:gdLst/>
              <a:ahLst/>
              <a:cxnLst/>
              <a:rect l="l" t="t" r="r" b="b"/>
              <a:pathLst>
                <a:path w="1743" h="1399" extrusionOk="0">
                  <a:moveTo>
                    <a:pt x="523" y="0"/>
                  </a:moveTo>
                  <a:cubicBezTo>
                    <a:pt x="440" y="0"/>
                    <a:pt x="341" y="36"/>
                    <a:pt x="217" y="122"/>
                  </a:cubicBezTo>
                  <a:cubicBezTo>
                    <a:pt x="1" y="269"/>
                    <a:pt x="24" y="676"/>
                    <a:pt x="266" y="1031"/>
                  </a:cubicBezTo>
                  <a:cubicBezTo>
                    <a:pt x="433" y="1273"/>
                    <a:pt x="740" y="1399"/>
                    <a:pt x="980" y="1399"/>
                  </a:cubicBezTo>
                  <a:cubicBezTo>
                    <a:pt x="1089" y="1399"/>
                    <a:pt x="1185" y="1373"/>
                    <a:pt x="1248" y="1320"/>
                  </a:cubicBezTo>
                  <a:cubicBezTo>
                    <a:pt x="1743" y="903"/>
                    <a:pt x="1283" y="885"/>
                    <a:pt x="1040" y="533"/>
                  </a:cubicBezTo>
                  <a:cubicBezTo>
                    <a:pt x="861" y="274"/>
                    <a:pt x="753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753900" y="3203125"/>
              <a:ext cx="49475" cy="59175"/>
            </a:xfrm>
            <a:custGeom>
              <a:avLst/>
              <a:gdLst/>
              <a:ahLst/>
              <a:cxnLst/>
              <a:rect l="l" t="t" r="r" b="b"/>
              <a:pathLst>
                <a:path w="1979" h="2367" extrusionOk="0">
                  <a:moveTo>
                    <a:pt x="866" y="0"/>
                  </a:moveTo>
                  <a:cubicBezTo>
                    <a:pt x="614" y="0"/>
                    <a:pt x="570" y="262"/>
                    <a:pt x="339" y="627"/>
                  </a:cubicBezTo>
                  <a:cubicBezTo>
                    <a:pt x="0" y="1164"/>
                    <a:pt x="118" y="2053"/>
                    <a:pt x="465" y="2226"/>
                  </a:cubicBezTo>
                  <a:cubicBezTo>
                    <a:pt x="661" y="2324"/>
                    <a:pt x="802" y="2366"/>
                    <a:pt x="909" y="2366"/>
                  </a:cubicBezTo>
                  <a:cubicBezTo>
                    <a:pt x="1270" y="2366"/>
                    <a:pt x="1224" y="1883"/>
                    <a:pt x="1488" y="1468"/>
                  </a:cubicBezTo>
                  <a:cubicBezTo>
                    <a:pt x="1825" y="929"/>
                    <a:pt x="1979" y="498"/>
                    <a:pt x="1412" y="198"/>
                  </a:cubicBezTo>
                  <a:cubicBezTo>
                    <a:pt x="1154" y="60"/>
                    <a:pt x="986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1774375" y="3193200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1"/>
                  </a:moveTo>
                  <a:cubicBezTo>
                    <a:pt x="135" y="1"/>
                    <a:pt x="70" y="45"/>
                    <a:pt x="33" y="198"/>
                  </a:cubicBezTo>
                  <a:cubicBezTo>
                    <a:pt x="0" y="334"/>
                    <a:pt x="146" y="487"/>
                    <a:pt x="356" y="539"/>
                  </a:cubicBezTo>
                  <a:cubicBezTo>
                    <a:pt x="385" y="546"/>
                    <a:pt x="414" y="549"/>
                    <a:pt x="442" y="549"/>
                  </a:cubicBezTo>
                  <a:cubicBezTo>
                    <a:pt x="629" y="549"/>
                    <a:pt x="812" y="419"/>
                    <a:pt x="830" y="297"/>
                  </a:cubicBezTo>
                  <a:cubicBezTo>
                    <a:pt x="859" y="98"/>
                    <a:pt x="810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2" y="71"/>
                    <a:pt x="487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1780150" y="3241625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1"/>
                  </a:moveTo>
                  <a:cubicBezTo>
                    <a:pt x="134" y="1"/>
                    <a:pt x="70" y="45"/>
                    <a:pt x="32" y="198"/>
                  </a:cubicBezTo>
                  <a:cubicBezTo>
                    <a:pt x="1" y="336"/>
                    <a:pt x="146" y="487"/>
                    <a:pt x="356" y="537"/>
                  </a:cubicBezTo>
                  <a:cubicBezTo>
                    <a:pt x="384" y="544"/>
                    <a:pt x="413" y="547"/>
                    <a:pt x="441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8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8" y="73"/>
                    <a:pt x="523" y="71"/>
                    <a:pt x="488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rgbClr val="FFC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1786075" y="32228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0"/>
                  </a:moveTo>
                  <a:cubicBezTo>
                    <a:pt x="133" y="0"/>
                    <a:pt x="69" y="45"/>
                    <a:pt x="32" y="198"/>
                  </a:cubicBezTo>
                  <a:cubicBezTo>
                    <a:pt x="0" y="334"/>
                    <a:pt x="145" y="489"/>
                    <a:pt x="355" y="539"/>
                  </a:cubicBezTo>
                  <a:cubicBezTo>
                    <a:pt x="384" y="546"/>
                    <a:pt x="413" y="549"/>
                    <a:pt x="442" y="549"/>
                  </a:cubicBezTo>
                  <a:cubicBezTo>
                    <a:pt x="630" y="549"/>
                    <a:pt x="813" y="417"/>
                    <a:pt x="830" y="297"/>
                  </a:cubicBezTo>
                  <a:cubicBezTo>
                    <a:pt x="860" y="97"/>
                    <a:pt x="810" y="67"/>
                    <a:pt x="722" y="67"/>
                  </a:cubicBezTo>
                  <a:cubicBezTo>
                    <a:pt x="684" y="67"/>
                    <a:pt x="639" y="73"/>
                    <a:pt x="590" y="73"/>
                  </a:cubicBezTo>
                  <a:cubicBezTo>
                    <a:pt x="557" y="73"/>
                    <a:pt x="522" y="70"/>
                    <a:pt x="487" y="62"/>
                  </a:cubicBezTo>
                  <a:cubicBezTo>
                    <a:pt x="385" y="38"/>
                    <a:pt x="29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1744975" y="3196425"/>
              <a:ext cx="21525" cy="13725"/>
            </a:xfrm>
            <a:custGeom>
              <a:avLst/>
              <a:gdLst/>
              <a:ahLst/>
              <a:cxnLst/>
              <a:rect l="l" t="t" r="r" b="b"/>
              <a:pathLst>
                <a:path w="861" h="549" extrusionOk="0">
                  <a:moveTo>
                    <a:pt x="218" y="0"/>
                  </a:moveTo>
                  <a:cubicBezTo>
                    <a:pt x="135" y="0"/>
                    <a:pt x="71" y="45"/>
                    <a:pt x="34" y="198"/>
                  </a:cubicBezTo>
                  <a:cubicBezTo>
                    <a:pt x="1" y="334"/>
                    <a:pt x="145" y="487"/>
                    <a:pt x="357" y="539"/>
                  </a:cubicBezTo>
                  <a:cubicBezTo>
                    <a:pt x="386" y="546"/>
                    <a:pt x="415" y="549"/>
                    <a:pt x="444" y="549"/>
                  </a:cubicBezTo>
                  <a:cubicBezTo>
                    <a:pt x="629" y="549"/>
                    <a:pt x="812" y="418"/>
                    <a:pt x="831" y="297"/>
                  </a:cubicBezTo>
                  <a:cubicBezTo>
                    <a:pt x="860" y="97"/>
                    <a:pt x="812" y="67"/>
                    <a:pt x="724" y="67"/>
                  </a:cubicBezTo>
                  <a:cubicBezTo>
                    <a:pt x="686" y="67"/>
                    <a:pt x="641" y="73"/>
                    <a:pt x="591" y="73"/>
                  </a:cubicBezTo>
                  <a:cubicBezTo>
                    <a:pt x="558" y="73"/>
                    <a:pt x="523" y="70"/>
                    <a:pt x="487" y="62"/>
                  </a:cubicBezTo>
                  <a:cubicBezTo>
                    <a:pt x="387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1795300" y="3298000"/>
              <a:ext cx="21500" cy="13675"/>
            </a:xfrm>
            <a:custGeom>
              <a:avLst/>
              <a:gdLst/>
              <a:ahLst/>
              <a:cxnLst/>
              <a:rect l="l" t="t" r="r" b="b"/>
              <a:pathLst>
                <a:path w="860" h="547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0" y="334"/>
                    <a:pt x="147" y="487"/>
                    <a:pt x="357" y="537"/>
                  </a:cubicBezTo>
                  <a:cubicBezTo>
                    <a:pt x="385" y="544"/>
                    <a:pt x="414" y="547"/>
                    <a:pt x="443" y="547"/>
                  </a:cubicBezTo>
                  <a:cubicBezTo>
                    <a:pt x="631" y="547"/>
                    <a:pt x="815" y="417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696175" y="3163225"/>
              <a:ext cx="35225" cy="19750"/>
            </a:xfrm>
            <a:custGeom>
              <a:avLst/>
              <a:gdLst/>
              <a:ahLst/>
              <a:cxnLst/>
              <a:rect l="l" t="t" r="r" b="b"/>
              <a:pathLst>
                <a:path w="1409" h="790" extrusionOk="0">
                  <a:moveTo>
                    <a:pt x="316" y="1"/>
                  </a:moveTo>
                  <a:cubicBezTo>
                    <a:pt x="204" y="1"/>
                    <a:pt x="115" y="59"/>
                    <a:pt x="57" y="239"/>
                  </a:cubicBezTo>
                  <a:cubicBezTo>
                    <a:pt x="0" y="418"/>
                    <a:pt x="226" y="650"/>
                    <a:pt x="558" y="756"/>
                  </a:cubicBezTo>
                  <a:cubicBezTo>
                    <a:pt x="631" y="779"/>
                    <a:pt x="707" y="790"/>
                    <a:pt x="781" y="790"/>
                  </a:cubicBezTo>
                  <a:cubicBezTo>
                    <a:pt x="1046" y="790"/>
                    <a:pt x="1289" y="656"/>
                    <a:pt x="1317" y="513"/>
                  </a:cubicBezTo>
                  <a:cubicBezTo>
                    <a:pt x="1409" y="56"/>
                    <a:pt x="1115" y="241"/>
                    <a:pt x="783" y="135"/>
                  </a:cubicBezTo>
                  <a:cubicBezTo>
                    <a:pt x="605" y="78"/>
                    <a:pt x="445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338350" y="3163725"/>
              <a:ext cx="480675" cy="274925"/>
            </a:xfrm>
            <a:custGeom>
              <a:avLst/>
              <a:gdLst/>
              <a:ahLst/>
              <a:cxnLst/>
              <a:rect l="l" t="t" r="r" b="b"/>
              <a:pathLst>
                <a:path w="19227" h="10997" extrusionOk="0">
                  <a:moveTo>
                    <a:pt x="12045" y="1"/>
                  </a:moveTo>
                  <a:cubicBezTo>
                    <a:pt x="7755" y="1"/>
                    <a:pt x="1428" y="2107"/>
                    <a:pt x="769" y="5078"/>
                  </a:cubicBezTo>
                  <a:cubicBezTo>
                    <a:pt x="1" y="8552"/>
                    <a:pt x="5771" y="9233"/>
                    <a:pt x="9724" y="10108"/>
                  </a:cubicBezTo>
                  <a:cubicBezTo>
                    <a:pt x="11610" y="10526"/>
                    <a:pt x="13511" y="10997"/>
                    <a:pt x="15065" y="10997"/>
                  </a:cubicBezTo>
                  <a:cubicBezTo>
                    <a:pt x="16767" y="10997"/>
                    <a:pt x="18054" y="10433"/>
                    <a:pt x="18456" y="8618"/>
                  </a:cubicBezTo>
                  <a:cubicBezTo>
                    <a:pt x="19226" y="5145"/>
                    <a:pt x="17962" y="1062"/>
                    <a:pt x="14010" y="188"/>
                  </a:cubicBezTo>
                  <a:cubicBezTo>
                    <a:pt x="13438" y="61"/>
                    <a:pt x="12770" y="1"/>
                    <a:pt x="1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675650" y="3137400"/>
              <a:ext cx="17225" cy="13625"/>
            </a:xfrm>
            <a:custGeom>
              <a:avLst/>
              <a:gdLst/>
              <a:ahLst/>
              <a:cxnLst/>
              <a:rect l="l" t="t" r="r" b="b"/>
              <a:pathLst>
                <a:path w="689" h="545" extrusionOk="0">
                  <a:moveTo>
                    <a:pt x="450" y="0"/>
                  </a:moveTo>
                  <a:cubicBezTo>
                    <a:pt x="338" y="0"/>
                    <a:pt x="205" y="141"/>
                    <a:pt x="1" y="201"/>
                  </a:cubicBezTo>
                  <a:cubicBezTo>
                    <a:pt x="211" y="309"/>
                    <a:pt x="397" y="423"/>
                    <a:pt x="566" y="545"/>
                  </a:cubicBezTo>
                  <a:cubicBezTo>
                    <a:pt x="648" y="426"/>
                    <a:pt x="688" y="303"/>
                    <a:pt x="652" y="221"/>
                  </a:cubicBezTo>
                  <a:cubicBezTo>
                    <a:pt x="584" y="56"/>
                    <a:pt x="521" y="0"/>
                    <a:pt x="450" y="0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38275" y="3160775"/>
              <a:ext cx="496025" cy="278025"/>
            </a:xfrm>
            <a:custGeom>
              <a:avLst/>
              <a:gdLst/>
              <a:ahLst/>
              <a:cxnLst/>
              <a:rect l="l" t="t" r="r" b="b"/>
              <a:pathLst>
                <a:path w="19841" h="11121" extrusionOk="0">
                  <a:moveTo>
                    <a:pt x="15486" y="1"/>
                  </a:moveTo>
                  <a:cubicBezTo>
                    <a:pt x="15367" y="1"/>
                    <a:pt x="15246" y="65"/>
                    <a:pt x="15111" y="241"/>
                  </a:cubicBezTo>
                  <a:cubicBezTo>
                    <a:pt x="15108" y="240"/>
                    <a:pt x="15102" y="240"/>
                    <a:pt x="15099" y="237"/>
                  </a:cubicBezTo>
                  <a:cubicBezTo>
                    <a:pt x="14922" y="182"/>
                    <a:pt x="14764" y="108"/>
                    <a:pt x="14636" y="108"/>
                  </a:cubicBezTo>
                  <a:cubicBezTo>
                    <a:pt x="14622" y="108"/>
                    <a:pt x="14608" y="109"/>
                    <a:pt x="14594" y="111"/>
                  </a:cubicBezTo>
                  <a:cubicBezTo>
                    <a:pt x="14793" y="364"/>
                    <a:pt x="14915" y="635"/>
                    <a:pt x="14929" y="921"/>
                  </a:cubicBezTo>
                  <a:cubicBezTo>
                    <a:pt x="15018" y="2596"/>
                    <a:pt x="11702" y="4134"/>
                    <a:pt x="7524" y="4353"/>
                  </a:cubicBezTo>
                  <a:cubicBezTo>
                    <a:pt x="7185" y="4371"/>
                    <a:pt x="6851" y="4379"/>
                    <a:pt x="6523" y="4379"/>
                  </a:cubicBezTo>
                  <a:cubicBezTo>
                    <a:pt x="4628" y="4379"/>
                    <a:pt x="2941" y="4087"/>
                    <a:pt x="1729" y="3597"/>
                  </a:cubicBezTo>
                  <a:cubicBezTo>
                    <a:pt x="1238" y="4093"/>
                    <a:pt x="898" y="4630"/>
                    <a:pt x="771" y="5201"/>
                  </a:cubicBezTo>
                  <a:cubicBezTo>
                    <a:pt x="1" y="8674"/>
                    <a:pt x="5773" y="9356"/>
                    <a:pt x="9725" y="10232"/>
                  </a:cubicBezTo>
                  <a:cubicBezTo>
                    <a:pt x="11612" y="10649"/>
                    <a:pt x="13512" y="11120"/>
                    <a:pt x="15066" y="11120"/>
                  </a:cubicBezTo>
                  <a:cubicBezTo>
                    <a:pt x="16768" y="11120"/>
                    <a:pt x="18055" y="10556"/>
                    <a:pt x="18458" y="8740"/>
                  </a:cubicBezTo>
                  <a:cubicBezTo>
                    <a:pt x="18578" y="8203"/>
                    <a:pt x="18647" y="7652"/>
                    <a:pt x="18665" y="7100"/>
                  </a:cubicBezTo>
                  <a:cubicBezTo>
                    <a:pt x="18802" y="7173"/>
                    <a:pt x="18952" y="7210"/>
                    <a:pt x="19082" y="7210"/>
                  </a:cubicBezTo>
                  <a:cubicBezTo>
                    <a:pt x="19189" y="7210"/>
                    <a:pt x="19282" y="7184"/>
                    <a:pt x="19344" y="7133"/>
                  </a:cubicBezTo>
                  <a:cubicBezTo>
                    <a:pt x="19840" y="6710"/>
                    <a:pt x="19382" y="6692"/>
                    <a:pt x="19139" y="6340"/>
                  </a:cubicBezTo>
                  <a:cubicBezTo>
                    <a:pt x="19053" y="6216"/>
                    <a:pt x="18983" y="6089"/>
                    <a:pt x="18910" y="5990"/>
                  </a:cubicBezTo>
                  <a:cubicBezTo>
                    <a:pt x="19017" y="5943"/>
                    <a:pt x="19103" y="5864"/>
                    <a:pt x="19115" y="5786"/>
                  </a:cubicBezTo>
                  <a:cubicBezTo>
                    <a:pt x="19144" y="5586"/>
                    <a:pt x="19094" y="5556"/>
                    <a:pt x="19006" y="5556"/>
                  </a:cubicBezTo>
                  <a:cubicBezTo>
                    <a:pt x="18968" y="5556"/>
                    <a:pt x="18923" y="5562"/>
                    <a:pt x="18874" y="5562"/>
                  </a:cubicBezTo>
                  <a:cubicBezTo>
                    <a:pt x="18841" y="5562"/>
                    <a:pt x="18806" y="5559"/>
                    <a:pt x="18771" y="5551"/>
                  </a:cubicBezTo>
                  <a:cubicBezTo>
                    <a:pt x="18701" y="5535"/>
                    <a:pt x="18635" y="5511"/>
                    <a:pt x="18575" y="5499"/>
                  </a:cubicBezTo>
                  <a:cubicBezTo>
                    <a:pt x="18572" y="5468"/>
                    <a:pt x="18568" y="5439"/>
                    <a:pt x="18564" y="5410"/>
                  </a:cubicBezTo>
                  <a:cubicBezTo>
                    <a:pt x="18910" y="5395"/>
                    <a:pt x="18697" y="5024"/>
                    <a:pt x="18828" y="4659"/>
                  </a:cubicBezTo>
                  <a:cubicBezTo>
                    <a:pt x="18993" y="4201"/>
                    <a:pt x="19301" y="3854"/>
                    <a:pt x="18546" y="3584"/>
                  </a:cubicBezTo>
                  <a:cubicBezTo>
                    <a:pt x="18528" y="3577"/>
                    <a:pt x="18506" y="3575"/>
                    <a:pt x="18485" y="3571"/>
                  </a:cubicBezTo>
                  <a:cubicBezTo>
                    <a:pt x="18489" y="3557"/>
                    <a:pt x="18502" y="3545"/>
                    <a:pt x="18506" y="3531"/>
                  </a:cubicBezTo>
                  <a:cubicBezTo>
                    <a:pt x="18535" y="3332"/>
                    <a:pt x="18486" y="3301"/>
                    <a:pt x="18398" y="3301"/>
                  </a:cubicBezTo>
                  <a:cubicBezTo>
                    <a:pt x="18360" y="3301"/>
                    <a:pt x="18315" y="3307"/>
                    <a:pt x="18265" y="3307"/>
                  </a:cubicBezTo>
                  <a:cubicBezTo>
                    <a:pt x="18233" y="3307"/>
                    <a:pt x="18198" y="3305"/>
                    <a:pt x="18163" y="3296"/>
                  </a:cubicBezTo>
                  <a:cubicBezTo>
                    <a:pt x="18124" y="3288"/>
                    <a:pt x="18088" y="3276"/>
                    <a:pt x="18052" y="3266"/>
                  </a:cubicBezTo>
                  <a:cubicBezTo>
                    <a:pt x="18071" y="3232"/>
                    <a:pt x="18091" y="3197"/>
                    <a:pt x="18113" y="3163"/>
                  </a:cubicBezTo>
                  <a:cubicBezTo>
                    <a:pt x="18148" y="3109"/>
                    <a:pt x="18178" y="3054"/>
                    <a:pt x="18208" y="3001"/>
                  </a:cubicBezTo>
                  <a:cubicBezTo>
                    <a:pt x="18230" y="3007"/>
                    <a:pt x="18249" y="3018"/>
                    <a:pt x="18270" y="3024"/>
                  </a:cubicBezTo>
                  <a:cubicBezTo>
                    <a:pt x="18298" y="3031"/>
                    <a:pt x="18327" y="3034"/>
                    <a:pt x="18355" y="3034"/>
                  </a:cubicBezTo>
                  <a:cubicBezTo>
                    <a:pt x="18541" y="3034"/>
                    <a:pt x="18725" y="2904"/>
                    <a:pt x="18744" y="2782"/>
                  </a:cubicBezTo>
                  <a:cubicBezTo>
                    <a:pt x="18773" y="2583"/>
                    <a:pt x="18723" y="2553"/>
                    <a:pt x="18636" y="2553"/>
                  </a:cubicBezTo>
                  <a:cubicBezTo>
                    <a:pt x="18598" y="2553"/>
                    <a:pt x="18552" y="2558"/>
                    <a:pt x="18503" y="2558"/>
                  </a:cubicBezTo>
                  <a:cubicBezTo>
                    <a:pt x="18470" y="2558"/>
                    <a:pt x="18436" y="2556"/>
                    <a:pt x="18400" y="2547"/>
                  </a:cubicBezTo>
                  <a:lnTo>
                    <a:pt x="18396" y="2547"/>
                  </a:lnTo>
                  <a:cubicBezTo>
                    <a:pt x="18449" y="2288"/>
                    <a:pt x="18367" y="2068"/>
                    <a:pt x="18038" y="1893"/>
                  </a:cubicBezTo>
                  <a:cubicBezTo>
                    <a:pt x="18001" y="1873"/>
                    <a:pt x="17969" y="1857"/>
                    <a:pt x="17935" y="1839"/>
                  </a:cubicBezTo>
                  <a:cubicBezTo>
                    <a:pt x="18105" y="1819"/>
                    <a:pt x="18260" y="1704"/>
                    <a:pt x="18277" y="1595"/>
                  </a:cubicBezTo>
                  <a:cubicBezTo>
                    <a:pt x="18306" y="1396"/>
                    <a:pt x="18257" y="1366"/>
                    <a:pt x="18169" y="1366"/>
                  </a:cubicBezTo>
                  <a:cubicBezTo>
                    <a:pt x="18131" y="1366"/>
                    <a:pt x="18086" y="1372"/>
                    <a:pt x="18036" y="1372"/>
                  </a:cubicBezTo>
                  <a:cubicBezTo>
                    <a:pt x="18003" y="1372"/>
                    <a:pt x="17969" y="1369"/>
                    <a:pt x="17934" y="1361"/>
                  </a:cubicBezTo>
                  <a:cubicBezTo>
                    <a:pt x="17832" y="1337"/>
                    <a:pt x="17740" y="1299"/>
                    <a:pt x="17663" y="1299"/>
                  </a:cubicBezTo>
                  <a:cubicBezTo>
                    <a:pt x="17580" y="1299"/>
                    <a:pt x="17516" y="1343"/>
                    <a:pt x="17478" y="1497"/>
                  </a:cubicBezTo>
                  <a:cubicBezTo>
                    <a:pt x="17463" y="1567"/>
                    <a:pt x="17491" y="1640"/>
                    <a:pt x="17551" y="1701"/>
                  </a:cubicBezTo>
                  <a:cubicBezTo>
                    <a:pt x="17530" y="1698"/>
                    <a:pt x="17511" y="1697"/>
                    <a:pt x="17492" y="1697"/>
                  </a:cubicBezTo>
                  <a:cubicBezTo>
                    <a:pt x="17294" y="1697"/>
                    <a:pt x="17223" y="1861"/>
                    <a:pt x="17089" y="2109"/>
                  </a:cubicBezTo>
                  <a:cubicBezTo>
                    <a:pt x="17035" y="2045"/>
                    <a:pt x="16979" y="1983"/>
                    <a:pt x="16920" y="1923"/>
                  </a:cubicBezTo>
                  <a:cubicBezTo>
                    <a:pt x="17017" y="1873"/>
                    <a:pt x="17089" y="1797"/>
                    <a:pt x="17099" y="1726"/>
                  </a:cubicBezTo>
                  <a:cubicBezTo>
                    <a:pt x="17128" y="1528"/>
                    <a:pt x="17080" y="1497"/>
                    <a:pt x="16994" y="1497"/>
                  </a:cubicBezTo>
                  <a:cubicBezTo>
                    <a:pt x="16955" y="1497"/>
                    <a:pt x="16909" y="1503"/>
                    <a:pt x="16858" y="1503"/>
                  </a:cubicBezTo>
                  <a:cubicBezTo>
                    <a:pt x="16825" y="1503"/>
                    <a:pt x="16791" y="1501"/>
                    <a:pt x="16755" y="1492"/>
                  </a:cubicBezTo>
                  <a:cubicBezTo>
                    <a:pt x="16656" y="1468"/>
                    <a:pt x="16565" y="1432"/>
                    <a:pt x="16490" y="1432"/>
                  </a:cubicBezTo>
                  <a:cubicBezTo>
                    <a:pt x="16461" y="1432"/>
                    <a:pt x="16434" y="1437"/>
                    <a:pt x="16409" y="1451"/>
                  </a:cubicBezTo>
                  <a:cubicBezTo>
                    <a:pt x="16388" y="1432"/>
                    <a:pt x="16366" y="1417"/>
                    <a:pt x="16346" y="1401"/>
                  </a:cubicBezTo>
                  <a:cubicBezTo>
                    <a:pt x="16488" y="1328"/>
                    <a:pt x="16605" y="1229"/>
                    <a:pt x="16661" y="1117"/>
                  </a:cubicBezTo>
                  <a:cubicBezTo>
                    <a:pt x="17075" y="304"/>
                    <a:pt x="16535" y="585"/>
                    <a:pt x="16120" y="330"/>
                  </a:cubicBezTo>
                  <a:cubicBezTo>
                    <a:pt x="15881" y="184"/>
                    <a:pt x="15687" y="1"/>
                    <a:pt x="1548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011450" y="3241750"/>
              <a:ext cx="46450" cy="26750"/>
            </a:xfrm>
            <a:custGeom>
              <a:avLst/>
              <a:gdLst/>
              <a:ahLst/>
              <a:cxnLst/>
              <a:rect l="l" t="t" r="r" b="b"/>
              <a:pathLst>
                <a:path w="1858" h="1070" extrusionOk="0">
                  <a:moveTo>
                    <a:pt x="1555" y="0"/>
                  </a:moveTo>
                  <a:cubicBezTo>
                    <a:pt x="1403" y="0"/>
                    <a:pt x="1194" y="128"/>
                    <a:pt x="924" y="146"/>
                  </a:cubicBezTo>
                  <a:cubicBezTo>
                    <a:pt x="438" y="177"/>
                    <a:pt x="1" y="84"/>
                    <a:pt x="37" y="650"/>
                  </a:cubicBezTo>
                  <a:cubicBezTo>
                    <a:pt x="54" y="891"/>
                    <a:pt x="404" y="1070"/>
                    <a:pt x="842" y="1070"/>
                  </a:cubicBezTo>
                  <a:cubicBezTo>
                    <a:pt x="877" y="1070"/>
                    <a:pt x="913" y="1069"/>
                    <a:pt x="949" y="1066"/>
                  </a:cubicBezTo>
                  <a:cubicBezTo>
                    <a:pt x="1435" y="1033"/>
                    <a:pt x="1858" y="623"/>
                    <a:pt x="1810" y="365"/>
                  </a:cubicBezTo>
                  <a:cubicBezTo>
                    <a:pt x="1760" y="82"/>
                    <a:pt x="1676" y="0"/>
                    <a:pt x="1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020050" y="32373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1" y="334"/>
                    <a:pt x="147" y="485"/>
                    <a:pt x="357" y="538"/>
                  </a:cubicBezTo>
                  <a:cubicBezTo>
                    <a:pt x="385" y="545"/>
                    <a:pt x="414" y="548"/>
                    <a:pt x="442" y="548"/>
                  </a:cubicBezTo>
                  <a:cubicBezTo>
                    <a:pt x="630" y="548"/>
                    <a:pt x="815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2028400" y="32477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5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7"/>
                    <a:pt x="654" y="648"/>
                  </a:cubicBezTo>
                  <a:cubicBezTo>
                    <a:pt x="807" y="521"/>
                    <a:pt x="805" y="232"/>
                    <a:pt x="702" y="122"/>
                  </a:cubicBezTo>
                  <a:cubicBezTo>
                    <a:pt x="617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2019800" y="3251600"/>
              <a:ext cx="26500" cy="17825"/>
            </a:xfrm>
            <a:custGeom>
              <a:avLst/>
              <a:gdLst/>
              <a:ahLst/>
              <a:cxnLst/>
              <a:rect l="l" t="t" r="r" b="b"/>
              <a:pathLst>
                <a:path w="1060" h="713" extrusionOk="0">
                  <a:moveTo>
                    <a:pt x="292" y="1"/>
                  </a:moveTo>
                  <a:cubicBezTo>
                    <a:pt x="232" y="1"/>
                    <a:pt x="169" y="36"/>
                    <a:pt x="95" y="128"/>
                  </a:cubicBezTo>
                  <a:cubicBezTo>
                    <a:pt x="1" y="249"/>
                    <a:pt x="78" y="465"/>
                    <a:pt x="267" y="615"/>
                  </a:cubicBezTo>
                  <a:cubicBezTo>
                    <a:pt x="354" y="683"/>
                    <a:pt x="466" y="713"/>
                    <a:pt x="570" y="713"/>
                  </a:cubicBezTo>
                  <a:cubicBezTo>
                    <a:pt x="696" y="713"/>
                    <a:pt x="809" y="670"/>
                    <a:pt x="854" y="601"/>
                  </a:cubicBezTo>
                  <a:cubicBezTo>
                    <a:pt x="1060" y="287"/>
                    <a:pt x="804" y="359"/>
                    <a:pt x="615" y="209"/>
                  </a:cubicBezTo>
                  <a:cubicBezTo>
                    <a:pt x="493" y="112"/>
                    <a:pt x="398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613775" y="3081000"/>
              <a:ext cx="46425" cy="26775"/>
            </a:xfrm>
            <a:custGeom>
              <a:avLst/>
              <a:gdLst/>
              <a:ahLst/>
              <a:cxnLst/>
              <a:rect l="l" t="t" r="r" b="b"/>
              <a:pathLst>
                <a:path w="1857" h="1071" extrusionOk="0">
                  <a:moveTo>
                    <a:pt x="1555" y="1"/>
                  </a:moveTo>
                  <a:cubicBezTo>
                    <a:pt x="1403" y="1"/>
                    <a:pt x="1194" y="129"/>
                    <a:pt x="924" y="147"/>
                  </a:cubicBezTo>
                  <a:cubicBezTo>
                    <a:pt x="437" y="177"/>
                    <a:pt x="1" y="84"/>
                    <a:pt x="37" y="649"/>
                  </a:cubicBezTo>
                  <a:cubicBezTo>
                    <a:pt x="52" y="892"/>
                    <a:pt x="402" y="1071"/>
                    <a:pt x="841" y="1071"/>
                  </a:cubicBezTo>
                  <a:cubicBezTo>
                    <a:pt x="876" y="1071"/>
                    <a:pt x="911" y="1070"/>
                    <a:pt x="947" y="1067"/>
                  </a:cubicBezTo>
                  <a:cubicBezTo>
                    <a:pt x="1434" y="1036"/>
                    <a:pt x="1856" y="625"/>
                    <a:pt x="1810" y="366"/>
                  </a:cubicBezTo>
                  <a:cubicBezTo>
                    <a:pt x="1760" y="82"/>
                    <a:pt x="1676" y="1"/>
                    <a:pt x="1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622375" y="30766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1"/>
                  </a:moveTo>
                  <a:cubicBezTo>
                    <a:pt x="133" y="1"/>
                    <a:pt x="69" y="45"/>
                    <a:pt x="32" y="199"/>
                  </a:cubicBezTo>
                  <a:cubicBezTo>
                    <a:pt x="0" y="335"/>
                    <a:pt x="145" y="486"/>
                    <a:pt x="357" y="538"/>
                  </a:cubicBezTo>
                  <a:cubicBezTo>
                    <a:pt x="386" y="545"/>
                    <a:pt x="416" y="549"/>
                    <a:pt x="445" y="549"/>
                  </a:cubicBezTo>
                  <a:cubicBezTo>
                    <a:pt x="631" y="549"/>
                    <a:pt x="813" y="417"/>
                    <a:pt x="831" y="296"/>
                  </a:cubicBezTo>
                  <a:cubicBezTo>
                    <a:pt x="860" y="98"/>
                    <a:pt x="810" y="68"/>
                    <a:pt x="723" y="68"/>
                  </a:cubicBezTo>
                  <a:cubicBezTo>
                    <a:pt x="685" y="68"/>
                    <a:pt x="639" y="74"/>
                    <a:pt x="590" y="74"/>
                  </a:cubicBezTo>
                  <a:cubicBezTo>
                    <a:pt x="557" y="74"/>
                    <a:pt x="522" y="71"/>
                    <a:pt x="487" y="63"/>
                  </a:cubicBezTo>
                  <a:cubicBezTo>
                    <a:pt x="385" y="39"/>
                    <a:pt x="29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630675" y="30870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9" y="1"/>
                    <a:pt x="434" y="141"/>
                    <a:pt x="333" y="228"/>
                  </a:cubicBezTo>
                  <a:cubicBezTo>
                    <a:pt x="179" y="355"/>
                    <a:pt x="0" y="414"/>
                    <a:pt x="208" y="667"/>
                  </a:cubicBezTo>
                  <a:cubicBezTo>
                    <a:pt x="254" y="724"/>
                    <a:pt x="323" y="751"/>
                    <a:pt x="398" y="751"/>
                  </a:cubicBezTo>
                  <a:cubicBezTo>
                    <a:pt x="483" y="751"/>
                    <a:pt x="576" y="717"/>
                    <a:pt x="656" y="649"/>
                  </a:cubicBezTo>
                  <a:cubicBezTo>
                    <a:pt x="808" y="521"/>
                    <a:pt x="808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1622075" y="3090925"/>
              <a:ext cx="26525" cy="17775"/>
            </a:xfrm>
            <a:custGeom>
              <a:avLst/>
              <a:gdLst/>
              <a:ahLst/>
              <a:cxnLst/>
              <a:rect l="l" t="t" r="r" b="b"/>
              <a:pathLst>
                <a:path w="1061" h="711" extrusionOk="0">
                  <a:moveTo>
                    <a:pt x="293" y="0"/>
                  </a:moveTo>
                  <a:cubicBezTo>
                    <a:pt x="234" y="0"/>
                    <a:pt x="170" y="35"/>
                    <a:pt x="97" y="128"/>
                  </a:cubicBezTo>
                  <a:cubicBezTo>
                    <a:pt x="1" y="248"/>
                    <a:pt x="78" y="464"/>
                    <a:pt x="269" y="615"/>
                  </a:cubicBezTo>
                  <a:cubicBezTo>
                    <a:pt x="355" y="682"/>
                    <a:pt x="467" y="711"/>
                    <a:pt x="572" y="711"/>
                  </a:cubicBezTo>
                  <a:cubicBezTo>
                    <a:pt x="696" y="711"/>
                    <a:pt x="810" y="669"/>
                    <a:pt x="855" y="600"/>
                  </a:cubicBezTo>
                  <a:cubicBezTo>
                    <a:pt x="1060" y="287"/>
                    <a:pt x="805" y="358"/>
                    <a:pt x="615" y="208"/>
                  </a:cubicBezTo>
                  <a:cubicBezTo>
                    <a:pt x="494" y="112"/>
                    <a:pt x="399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1533800" y="3157425"/>
              <a:ext cx="46400" cy="26775"/>
            </a:xfrm>
            <a:custGeom>
              <a:avLst/>
              <a:gdLst/>
              <a:ahLst/>
              <a:cxnLst/>
              <a:rect l="l" t="t" r="r" b="b"/>
              <a:pathLst>
                <a:path w="1856" h="1071" extrusionOk="0">
                  <a:moveTo>
                    <a:pt x="1554" y="0"/>
                  </a:moveTo>
                  <a:cubicBezTo>
                    <a:pt x="1403" y="0"/>
                    <a:pt x="1194" y="129"/>
                    <a:pt x="924" y="146"/>
                  </a:cubicBezTo>
                  <a:cubicBezTo>
                    <a:pt x="437" y="176"/>
                    <a:pt x="0" y="83"/>
                    <a:pt x="36" y="649"/>
                  </a:cubicBezTo>
                  <a:cubicBezTo>
                    <a:pt x="52" y="891"/>
                    <a:pt x="402" y="1070"/>
                    <a:pt x="840" y="1070"/>
                  </a:cubicBezTo>
                  <a:cubicBezTo>
                    <a:pt x="875" y="1070"/>
                    <a:pt x="911" y="1069"/>
                    <a:pt x="947" y="1067"/>
                  </a:cubicBezTo>
                  <a:cubicBezTo>
                    <a:pt x="1433" y="1034"/>
                    <a:pt x="1856" y="623"/>
                    <a:pt x="1810" y="365"/>
                  </a:cubicBezTo>
                  <a:cubicBezTo>
                    <a:pt x="1760" y="82"/>
                    <a:pt x="167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624775" y="3244975"/>
              <a:ext cx="48475" cy="26800"/>
            </a:xfrm>
            <a:custGeom>
              <a:avLst/>
              <a:gdLst/>
              <a:ahLst/>
              <a:cxnLst/>
              <a:rect l="l" t="t" r="r" b="b"/>
              <a:pathLst>
                <a:path w="1939" h="1072" extrusionOk="0">
                  <a:moveTo>
                    <a:pt x="434" y="0"/>
                  </a:moveTo>
                  <a:cubicBezTo>
                    <a:pt x="268" y="0"/>
                    <a:pt x="141" y="83"/>
                    <a:pt x="69" y="349"/>
                  </a:cubicBezTo>
                  <a:cubicBezTo>
                    <a:pt x="0" y="602"/>
                    <a:pt x="327" y="910"/>
                    <a:pt x="795" y="1038"/>
                  </a:cubicBezTo>
                  <a:cubicBezTo>
                    <a:pt x="881" y="1061"/>
                    <a:pt x="969" y="1071"/>
                    <a:pt x="1057" y="1071"/>
                  </a:cubicBezTo>
                  <a:cubicBezTo>
                    <a:pt x="1445" y="1071"/>
                    <a:pt x="1807" y="863"/>
                    <a:pt x="1838" y="651"/>
                  </a:cubicBezTo>
                  <a:cubicBezTo>
                    <a:pt x="1939" y="10"/>
                    <a:pt x="1542" y="285"/>
                    <a:pt x="1071" y="159"/>
                  </a:cubicBezTo>
                  <a:cubicBezTo>
                    <a:pt x="829" y="93"/>
                    <a:pt x="610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1479350" y="3165550"/>
              <a:ext cx="40950" cy="26575"/>
            </a:xfrm>
            <a:custGeom>
              <a:avLst/>
              <a:gdLst/>
              <a:ahLst/>
              <a:cxnLst/>
              <a:rect l="l" t="t" r="r" b="b"/>
              <a:pathLst>
                <a:path w="1638" h="1063" extrusionOk="0">
                  <a:moveTo>
                    <a:pt x="1365" y="1"/>
                  </a:moveTo>
                  <a:cubicBezTo>
                    <a:pt x="1232" y="1"/>
                    <a:pt x="1050" y="125"/>
                    <a:pt x="813" y="140"/>
                  </a:cubicBezTo>
                  <a:cubicBezTo>
                    <a:pt x="385" y="166"/>
                    <a:pt x="1" y="69"/>
                    <a:pt x="37" y="636"/>
                  </a:cubicBezTo>
                  <a:cubicBezTo>
                    <a:pt x="53" y="879"/>
                    <a:pt x="367" y="1062"/>
                    <a:pt x="757" y="1062"/>
                  </a:cubicBezTo>
                  <a:cubicBezTo>
                    <a:pt x="785" y="1062"/>
                    <a:pt x="813" y="1061"/>
                    <a:pt x="841" y="1059"/>
                  </a:cubicBezTo>
                  <a:cubicBezTo>
                    <a:pt x="1269" y="1032"/>
                    <a:pt x="1637" y="624"/>
                    <a:pt x="1594" y="367"/>
                  </a:cubicBezTo>
                  <a:cubicBezTo>
                    <a:pt x="1548" y="82"/>
                    <a:pt x="1473" y="1"/>
                    <a:pt x="1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501125" y="3153475"/>
              <a:ext cx="43600" cy="35000"/>
            </a:xfrm>
            <a:custGeom>
              <a:avLst/>
              <a:gdLst/>
              <a:ahLst/>
              <a:cxnLst/>
              <a:rect l="l" t="t" r="r" b="b"/>
              <a:pathLst>
                <a:path w="1744" h="1400" extrusionOk="0">
                  <a:moveTo>
                    <a:pt x="524" y="1"/>
                  </a:moveTo>
                  <a:cubicBezTo>
                    <a:pt x="441" y="1"/>
                    <a:pt x="342" y="37"/>
                    <a:pt x="218" y="122"/>
                  </a:cubicBezTo>
                  <a:cubicBezTo>
                    <a:pt x="0" y="270"/>
                    <a:pt x="25" y="676"/>
                    <a:pt x="268" y="1031"/>
                  </a:cubicBezTo>
                  <a:cubicBezTo>
                    <a:pt x="433" y="1274"/>
                    <a:pt x="741" y="1399"/>
                    <a:pt x="982" y="1399"/>
                  </a:cubicBezTo>
                  <a:cubicBezTo>
                    <a:pt x="1091" y="1399"/>
                    <a:pt x="1186" y="1373"/>
                    <a:pt x="1249" y="1321"/>
                  </a:cubicBezTo>
                  <a:cubicBezTo>
                    <a:pt x="1744" y="904"/>
                    <a:pt x="1284" y="885"/>
                    <a:pt x="1041" y="533"/>
                  </a:cubicBezTo>
                  <a:cubicBezTo>
                    <a:pt x="862" y="275"/>
                    <a:pt x="754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390700" y="3211900"/>
              <a:ext cx="40975" cy="26550"/>
            </a:xfrm>
            <a:custGeom>
              <a:avLst/>
              <a:gdLst/>
              <a:ahLst/>
              <a:cxnLst/>
              <a:rect l="l" t="t" r="r" b="b"/>
              <a:pathLst>
                <a:path w="1639" h="1062" extrusionOk="0">
                  <a:moveTo>
                    <a:pt x="1368" y="0"/>
                  </a:moveTo>
                  <a:cubicBezTo>
                    <a:pt x="1235" y="0"/>
                    <a:pt x="1053" y="125"/>
                    <a:pt x="816" y="140"/>
                  </a:cubicBezTo>
                  <a:cubicBezTo>
                    <a:pt x="388" y="166"/>
                    <a:pt x="1" y="69"/>
                    <a:pt x="40" y="636"/>
                  </a:cubicBezTo>
                  <a:cubicBezTo>
                    <a:pt x="56" y="879"/>
                    <a:pt x="372" y="1062"/>
                    <a:pt x="763" y="1062"/>
                  </a:cubicBezTo>
                  <a:cubicBezTo>
                    <a:pt x="790" y="1062"/>
                    <a:pt x="817" y="1061"/>
                    <a:pt x="844" y="1059"/>
                  </a:cubicBezTo>
                  <a:cubicBezTo>
                    <a:pt x="1272" y="1032"/>
                    <a:pt x="1639" y="624"/>
                    <a:pt x="1597" y="366"/>
                  </a:cubicBezTo>
                  <a:cubicBezTo>
                    <a:pt x="1551" y="81"/>
                    <a:pt x="1476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412625" y="3199825"/>
              <a:ext cx="43500" cy="35000"/>
            </a:xfrm>
            <a:custGeom>
              <a:avLst/>
              <a:gdLst/>
              <a:ahLst/>
              <a:cxnLst/>
              <a:rect l="l" t="t" r="r" b="b"/>
              <a:pathLst>
                <a:path w="1740" h="1400" extrusionOk="0">
                  <a:moveTo>
                    <a:pt x="522" y="1"/>
                  </a:moveTo>
                  <a:cubicBezTo>
                    <a:pt x="439" y="1"/>
                    <a:pt x="340" y="37"/>
                    <a:pt x="216" y="122"/>
                  </a:cubicBezTo>
                  <a:cubicBezTo>
                    <a:pt x="0" y="270"/>
                    <a:pt x="23" y="676"/>
                    <a:pt x="265" y="1031"/>
                  </a:cubicBezTo>
                  <a:cubicBezTo>
                    <a:pt x="430" y="1273"/>
                    <a:pt x="737" y="1399"/>
                    <a:pt x="978" y="1399"/>
                  </a:cubicBezTo>
                  <a:cubicBezTo>
                    <a:pt x="1087" y="1399"/>
                    <a:pt x="1183" y="1373"/>
                    <a:pt x="1246" y="1320"/>
                  </a:cubicBezTo>
                  <a:cubicBezTo>
                    <a:pt x="1739" y="904"/>
                    <a:pt x="1281" y="885"/>
                    <a:pt x="1039" y="533"/>
                  </a:cubicBezTo>
                  <a:cubicBezTo>
                    <a:pt x="861" y="275"/>
                    <a:pt x="752" y="1"/>
                    <a:pt x="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1822575" y="3143850"/>
              <a:ext cx="37825" cy="29475"/>
            </a:xfrm>
            <a:custGeom>
              <a:avLst/>
              <a:gdLst/>
              <a:ahLst/>
              <a:cxnLst/>
              <a:rect l="l" t="t" r="r" b="b"/>
              <a:pathLst>
                <a:path w="1513" h="1179" extrusionOk="0">
                  <a:moveTo>
                    <a:pt x="1136" y="0"/>
                  </a:moveTo>
                  <a:cubicBezTo>
                    <a:pt x="994" y="0"/>
                    <a:pt x="844" y="168"/>
                    <a:pt x="613" y="250"/>
                  </a:cubicBezTo>
                  <a:cubicBezTo>
                    <a:pt x="239" y="380"/>
                    <a:pt x="0" y="525"/>
                    <a:pt x="162" y="862"/>
                  </a:cubicBezTo>
                  <a:cubicBezTo>
                    <a:pt x="279" y="1102"/>
                    <a:pt x="359" y="1178"/>
                    <a:pt x="458" y="1178"/>
                  </a:cubicBezTo>
                  <a:cubicBezTo>
                    <a:pt x="555" y="1178"/>
                    <a:pt x="671" y="1104"/>
                    <a:pt x="856" y="1040"/>
                  </a:cubicBezTo>
                  <a:cubicBezTo>
                    <a:pt x="1231" y="908"/>
                    <a:pt x="1512" y="457"/>
                    <a:pt x="1408" y="257"/>
                  </a:cubicBezTo>
                  <a:cubicBezTo>
                    <a:pt x="1309" y="65"/>
                    <a:pt x="1224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832950" y="3139900"/>
              <a:ext cx="16725" cy="18500"/>
            </a:xfrm>
            <a:custGeom>
              <a:avLst/>
              <a:gdLst/>
              <a:ahLst/>
              <a:cxnLst/>
              <a:rect l="l" t="t" r="r" b="b"/>
              <a:pathLst>
                <a:path w="669" h="740" extrusionOk="0">
                  <a:moveTo>
                    <a:pt x="368" y="0"/>
                  </a:moveTo>
                  <a:cubicBezTo>
                    <a:pt x="222" y="0"/>
                    <a:pt x="281" y="151"/>
                    <a:pt x="209" y="309"/>
                  </a:cubicBezTo>
                  <a:cubicBezTo>
                    <a:pt x="125" y="496"/>
                    <a:pt x="0" y="644"/>
                    <a:pt x="234" y="731"/>
                  </a:cubicBezTo>
                  <a:cubicBezTo>
                    <a:pt x="249" y="737"/>
                    <a:pt x="264" y="739"/>
                    <a:pt x="280" y="739"/>
                  </a:cubicBezTo>
                  <a:cubicBezTo>
                    <a:pt x="384" y="739"/>
                    <a:pt x="510" y="628"/>
                    <a:pt x="583" y="466"/>
                  </a:cubicBezTo>
                  <a:cubicBezTo>
                    <a:pt x="669" y="279"/>
                    <a:pt x="587" y="46"/>
                    <a:pt x="474" y="17"/>
                  </a:cubicBezTo>
                  <a:cubicBezTo>
                    <a:pt x="430" y="5"/>
                    <a:pt x="396" y="0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1836250" y="3153925"/>
              <a:ext cx="11825" cy="10525"/>
            </a:xfrm>
            <a:custGeom>
              <a:avLst/>
              <a:gdLst/>
              <a:ahLst/>
              <a:cxnLst/>
              <a:rect l="l" t="t" r="r" b="b"/>
              <a:pathLst>
                <a:path w="473" h="421" extrusionOk="0">
                  <a:moveTo>
                    <a:pt x="245" y="1"/>
                  </a:moveTo>
                  <a:cubicBezTo>
                    <a:pt x="241" y="1"/>
                    <a:pt x="237" y="1"/>
                    <a:pt x="234" y="1"/>
                  </a:cubicBezTo>
                  <a:cubicBezTo>
                    <a:pt x="0" y="21"/>
                    <a:pt x="136" y="93"/>
                    <a:pt x="138" y="207"/>
                  </a:cubicBezTo>
                  <a:cubicBezTo>
                    <a:pt x="142" y="320"/>
                    <a:pt x="100" y="421"/>
                    <a:pt x="297" y="421"/>
                  </a:cubicBezTo>
                  <a:cubicBezTo>
                    <a:pt x="299" y="421"/>
                    <a:pt x="302" y="421"/>
                    <a:pt x="305" y="421"/>
                  </a:cubicBezTo>
                  <a:cubicBezTo>
                    <a:pt x="400" y="418"/>
                    <a:pt x="473" y="323"/>
                    <a:pt x="471" y="209"/>
                  </a:cubicBezTo>
                  <a:cubicBezTo>
                    <a:pt x="467" y="102"/>
                    <a:pt x="33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1832050" y="3149375"/>
              <a:ext cx="19450" cy="12975"/>
            </a:xfrm>
            <a:custGeom>
              <a:avLst/>
              <a:gdLst/>
              <a:ahLst/>
              <a:cxnLst/>
              <a:rect l="l" t="t" r="r" b="b"/>
              <a:pathLst>
                <a:path w="778" h="519" extrusionOk="0">
                  <a:moveTo>
                    <a:pt x="614" y="0"/>
                  </a:moveTo>
                  <a:cubicBezTo>
                    <a:pt x="544" y="0"/>
                    <a:pt x="481" y="98"/>
                    <a:pt x="359" y="162"/>
                  </a:cubicBezTo>
                  <a:cubicBezTo>
                    <a:pt x="180" y="255"/>
                    <a:pt x="1" y="302"/>
                    <a:pt x="97" y="468"/>
                  </a:cubicBezTo>
                  <a:cubicBezTo>
                    <a:pt x="116" y="502"/>
                    <a:pt x="161" y="518"/>
                    <a:pt x="220" y="518"/>
                  </a:cubicBezTo>
                  <a:cubicBezTo>
                    <a:pt x="297" y="518"/>
                    <a:pt x="398" y="491"/>
                    <a:pt x="499" y="438"/>
                  </a:cubicBezTo>
                  <a:cubicBezTo>
                    <a:pt x="678" y="344"/>
                    <a:pt x="778" y="146"/>
                    <a:pt x="724" y="76"/>
                  </a:cubicBezTo>
                  <a:cubicBezTo>
                    <a:pt x="681" y="21"/>
                    <a:pt x="647" y="0"/>
                    <a:pt x="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857925" y="3235100"/>
              <a:ext cx="71900" cy="41050"/>
            </a:xfrm>
            <a:custGeom>
              <a:avLst/>
              <a:gdLst/>
              <a:ahLst/>
              <a:cxnLst/>
              <a:rect l="l" t="t" r="r" b="b"/>
              <a:pathLst>
                <a:path w="2876" h="1642" extrusionOk="0">
                  <a:moveTo>
                    <a:pt x="936" y="0"/>
                  </a:moveTo>
                  <a:cubicBezTo>
                    <a:pt x="731" y="0"/>
                    <a:pt x="555" y="109"/>
                    <a:pt x="413" y="388"/>
                  </a:cubicBezTo>
                  <a:cubicBezTo>
                    <a:pt x="1" y="1192"/>
                    <a:pt x="316" y="1120"/>
                    <a:pt x="860" y="1453"/>
                  </a:cubicBezTo>
                  <a:cubicBezTo>
                    <a:pt x="1076" y="1584"/>
                    <a:pt x="1347" y="1642"/>
                    <a:pt x="1605" y="1642"/>
                  </a:cubicBezTo>
                  <a:cubicBezTo>
                    <a:pt x="1996" y="1642"/>
                    <a:pt x="2357" y="1510"/>
                    <a:pt x="2459" y="1299"/>
                  </a:cubicBezTo>
                  <a:cubicBezTo>
                    <a:pt x="2875" y="436"/>
                    <a:pt x="2227" y="622"/>
                    <a:pt x="1683" y="290"/>
                  </a:cubicBezTo>
                  <a:cubicBezTo>
                    <a:pt x="1403" y="121"/>
                    <a:pt x="1153" y="0"/>
                    <a:pt x="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1887100" y="3235000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7" y="204"/>
                  </a:cubicBezTo>
                  <a:cubicBezTo>
                    <a:pt x="321" y="300"/>
                    <a:pt x="0" y="301"/>
                    <a:pt x="113" y="692"/>
                  </a:cubicBezTo>
                  <a:cubicBezTo>
                    <a:pt x="149" y="817"/>
                    <a:pt x="311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5" y="394"/>
                    <a:pt x="1313" y="221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1881300" y="3248800"/>
              <a:ext cx="20200" cy="18750"/>
            </a:xfrm>
            <a:custGeom>
              <a:avLst/>
              <a:gdLst/>
              <a:ahLst/>
              <a:cxnLst/>
              <a:rect l="l" t="t" r="r" b="b"/>
              <a:pathLst>
                <a:path w="808" h="750" extrusionOk="0">
                  <a:moveTo>
                    <a:pt x="527" y="1"/>
                  </a:moveTo>
                  <a:cubicBezTo>
                    <a:pt x="449" y="1"/>
                    <a:pt x="432" y="140"/>
                    <a:pt x="331" y="226"/>
                  </a:cubicBezTo>
                  <a:cubicBezTo>
                    <a:pt x="179" y="353"/>
                    <a:pt x="0" y="412"/>
                    <a:pt x="208" y="666"/>
                  </a:cubicBezTo>
                  <a:cubicBezTo>
                    <a:pt x="253" y="722"/>
                    <a:pt x="322" y="749"/>
                    <a:pt x="397" y="749"/>
                  </a:cubicBezTo>
                  <a:cubicBezTo>
                    <a:pt x="481" y="749"/>
                    <a:pt x="575" y="715"/>
                    <a:pt x="655" y="647"/>
                  </a:cubicBezTo>
                  <a:cubicBezTo>
                    <a:pt x="808" y="519"/>
                    <a:pt x="805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1880300" y="3245800"/>
              <a:ext cx="32725" cy="17500"/>
            </a:xfrm>
            <a:custGeom>
              <a:avLst/>
              <a:gdLst/>
              <a:ahLst/>
              <a:cxnLst/>
              <a:rect l="l" t="t" r="r" b="b"/>
              <a:pathLst>
                <a:path w="1309" h="700" extrusionOk="0">
                  <a:moveTo>
                    <a:pt x="269" y="1"/>
                  </a:moveTo>
                  <a:cubicBezTo>
                    <a:pt x="183" y="1"/>
                    <a:pt x="112" y="44"/>
                    <a:pt x="61" y="167"/>
                  </a:cubicBezTo>
                  <a:cubicBezTo>
                    <a:pt x="0" y="305"/>
                    <a:pt x="198" y="518"/>
                    <a:pt x="500" y="641"/>
                  </a:cubicBezTo>
                  <a:cubicBezTo>
                    <a:pt x="600" y="682"/>
                    <a:pt x="707" y="700"/>
                    <a:pt x="807" y="700"/>
                  </a:cubicBezTo>
                  <a:cubicBezTo>
                    <a:pt x="1007" y="700"/>
                    <a:pt x="1179" y="629"/>
                    <a:pt x="1207" y="532"/>
                  </a:cubicBezTo>
                  <a:cubicBezTo>
                    <a:pt x="1309" y="174"/>
                    <a:pt x="1031" y="290"/>
                    <a:pt x="729" y="166"/>
                  </a:cubicBezTo>
                  <a:cubicBezTo>
                    <a:pt x="550" y="92"/>
                    <a:pt x="393" y="1"/>
                    <a:pt x="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1629950" y="3137450"/>
              <a:ext cx="71900" cy="41075"/>
            </a:xfrm>
            <a:custGeom>
              <a:avLst/>
              <a:gdLst/>
              <a:ahLst/>
              <a:cxnLst/>
              <a:rect l="l" t="t" r="r" b="b"/>
              <a:pathLst>
                <a:path w="2876" h="1643" extrusionOk="0">
                  <a:moveTo>
                    <a:pt x="935" y="0"/>
                  </a:moveTo>
                  <a:cubicBezTo>
                    <a:pt x="730" y="0"/>
                    <a:pt x="555" y="109"/>
                    <a:pt x="413" y="387"/>
                  </a:cubicBezTo>
                  <a:cubicBezTo>
                    <a:pt x="1" y="1193"/>
                    <a:pt x="316" y="1121"/>
                    <a:pt x="860" y="1452"/>
                  </a:cubicBezTo>
                  <a:cubicBezTo>
                    <a:pt x="1077" y="1584"/>
                    <a:pt x="1349" y="1642"/>
                    <a:pt x="1608" y="1642"/>
                  </a:cubicBezTo>
                  <a:cubicBezTo>
                    <a:pt x="1997" y="1642"/>
                    <a:pt x="2357" y="1511"/>
                    <a:pt x="2459" y="1300"/>
                  </a:cubicBezTo>
                  <a:cubicBezTo>
                    <a:pt x="2875" y="436"/>
                    <a:pt x="2227" y="622"/>
                    <a:pt x="1683" y="291"/>
                  </a:cubicBezTo>
                  <a:cubicBezTo>
                    <a:pt x="1403" y="122"/>
                    <a:pt x="1153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678775" y="3188350"/>
              <a:ext cx="71875" cy="41025"/>
            </a:xfrm>
            <a:custGeom>
              <a:avLst/>
              <a:gdLst/>
              <a:ahLst/>
              <a:cxnLst/>
              <a:rect l="l" t="t" r="r" b="b"/>
              <a:pathLst>
                <a:path w="2875" h="1641" extrusionOk="0">
                  <a:moveTo>
                    <a:pt x="935" y="1"/>
                  </a:moveTo>
                  <a:cubicBezTo>
                    <a:pt x="729" y="1"/>
                    <a:pt x="553" y="109"/>
                    <a:pt x="411" y="388"/>
                  </a:cubicBezTo>
                  <a:cubicBezTo>
                    <a:pt x="0" y="1192"/>
                    <a:pt x="315" y="1121"/>
                    <a:pt x="859" y="1452"/>
                  </a:cubicBezTo>
                  <a:cubicBezTo>
                    <a:pt x="1076" y="1583"/>
                    <a:pt x="1348" y="1641"/>
                    <a:pt x="1606" y="1641"/>
                  </a:cubicBezTo>
                  <a:cubicBezTo>
                    <a:pt x="1996" y="1641"/>
                    <a:pt x="2356" y="1509"/>
                    <a:pt x="2457" y="1298"/>
                  </a:cubicBezTo>
                  <a:cubicBezTo>
                    <a:pt x="2875" y="434"/>
                    <a:pt x="2226" y="620"/>
                    <a:pt x="1682" y="291"/>
                  </a:cubicBezTo>
                  <a:cubicBezTo>
                    <a:pt x="1403" y="122"/>
                    <a:pt x="1153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438625" y="3182125"/>
              <a:ext cx="40225" cy="35875"/>
            </a:xfrm>
            <a:custGeom>
              <a:avLst/>
              <a:gdLst/>
              <a:ahLst/>
              <a:cxnLst/>
              <a:rect l="l" t="t" r="r" b="b"/>
              <a:pathLst>
                <a:path w="1609" h="1435" extrusionOk="0">
                  <a:moveTo>
                    <a:pt x="1254" y="1"/>
                  </a:moveTo>
                  <a:cubicBezTo>
                    <a:pt x="1112" y="1"/>
                    <a:pt x="934" y="150"/>
                    <a:pt x="704" y="182"/>
                  </a:cubicBezTo>
                  <a:cubicBezTo>
                    <a:pt x="284" y="239"/>
                    <a:pt x="1" y="362"/>
                    <a:pt x="105" y="889"/>
                  </a:cubicBezTo>
                  <a:cubicBezTo>
                    <a:pt x="193" y="1330"/>
                    <a:pt x="273" y="1434"/>
                    <a:pt x="414" y="1434"/>
                  </a:cubicBezTo>
                  <a:cubicBezTo>
                    <a:pt x="509" y="1434"/>
                    <a:pt x="631" y="1387"/>
                    <a:pt x="801" y="1364"/>
                  </a:cubicBezTo>
                  <a:cubicBezTo>
                    <a:pt x="1219" y="1307"/>
                    <a:pt x="1608" y="770"/>
                    <a:pt x="1540" y="455"/>
                  </a:cubicBezTo>
                  <a:cubicBezTo>
                    <a:pt x="1463" y="102"/>
                    <a:pt x="1371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542375" y="3153050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0"/>
                  </a:moveTo>
                  <a:cubicBezTo>
                    <a:pt x="134" y="0"/>
                    <a:pt x="70" y="45"/>
                    <a:pt x="32" y="198"/>
                  </a:cubicBezTo>
                  <a:cubicBezTo>
                    <a:pt x="1" y="334"/>
                    <a:pt x="145" y="486"/>
                    <a:pt x="357" y="537"/>
                  </a:cubicBezTo>
                  <a:cubicBezTo>
                    <a:pt x="385" y="544"/>
                    <a:pt x="414" y="547"/>
                    <a:pt x="442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3" y="70"/>
                    <a:pt x="488" y="62"/>
                  </a:cubicBezTo>
                  <a:cubicBezTo>
                    <a:pt x="386" y="38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701000" y="3271750"/>
              <a:ext cx="21500" cy="13750"/>
            </a:xfrm>
            <a:custGeom>
              <a:avLst/>
              <a:gdLst/>
              <a:ahLst/>
              <a:cxnLst/>
              <a:rect l="l" t="t" r="r" b="b"/>
              <a:pathLst>
                <a:path w="860" h="550" extrusionOk="0">
                  <a:moveTo>
                    <a:pt x="218" y="1"/>
                  </a:moveTo>
                  <a:cubicBezTo>
                    <a:pt x="135" y="1"/>
                    <a:pt x="71" y="45"/>
                    <a:pt x="33" y="198"/>
                  </a:cubicBezTo>
                  <a:cubicBezTo>
                    <a:pt x="0" y="334"/>
                    <a:pt x="146" y="489"/>
                    <a:pt x="357" y="539"/>
                  </a:cubicBezTo>
                  <a:cubicBezTo>
                    <a:pt x="386" y="546"/>
                    <a:pt x="415" y="549"/>
                    <a:pt x="445" y="549"/>
                  </a:cubicBezTo>
                  <a:cubicBezTo>
                    <a:pt x="632" y="549"/>
                    <a:pt x="815" y="418"/>
                    <a:pt x="831" y="297"/>
                  </a:cubicBezTo>
                  <a:cubicBezTo>
                    <a:pt x="860" y="98"/>
                    <a:pt x="811" y="68"/>
                    <a:pt x="723" y="68"/>
                  </a:cubicBezTo>
                  <a:cubicBezTo>
                    <a:pt x="685" y="68"/>
                    <a:pt x="640" y="73"/>
                    <a:pt x="590" y="73"/>
                  </a:cubicBezTo>
                  <a:cubicBezTo>
                    <a:pt x="557" y="73"/>
                    <a:pt x="523" y="71"/>
                    <a:pt x="487" y="62"/>
                  </a:cubicBezTo>
                  <a:cubicBezTo>
                    <a:pt x="386" y="38"/>
                    <a:pt x="294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450550" y="31748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0"/>
                  </a:moveTo>
                  <a:cubicBezTo>
                    <a:pt x="134" y="0"/>
                    <a:pt x="69" y="44"/>
                    <a:pt x="32" y="199"/>
                  </a:cubicBezTo>
                  <a:cubicBezTo>
                    <a:pt x="1" y="335"/>
                    <a:pt x="145" y="487"/>
                    <a:pt x="356" y="538"/>
                  </a:cubicBezTo>
                  <a:cubicBezTo>
                    <a:pt x="384" y="545"/>
                    <a:pt x="414" y="548"/>
                    <a:pt x="443" y="548"/>
                  </a:cubicBezTo>
                  <a:cubicBezTo>
                    <a:pt x="630" y="548"/>
                    <a:pt x="813" y="417"/>
                    <a:pt x="831" y="296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1" y="73"/>
                    <a:pt x="592" y="73"/>
                  </a:cubicBezTo>
                  <a:cubicBezTo>
                    <a:pt x="558" y="73"/>
                    <a:pt x="523" y="70"/>
                    <a:pt x="487" y="61"/>
                  </a:cubicBezTo>
                  <a:cubicBezTo>
                    <a:pt x="386" y="37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1592850" y="3153900"/>
              <a:ext cx="35225" cy="19700"/>
            </a:xfrm>
            <a:custGeom>
              <a:avLst/>
              <a:gdLst/>
              <a:ahLst/>
              <a:cxnLst/>
              <a:rect l="l" t="t" r="r" b="b"/>
              <a:pathLst>
                <a:path w="1409" h="788" extrusionOk="0">
                  <a:moveTo>
                    <a:pt x="315" y="0"/>
                  </a:moveTo>
                  <a:cubicBezTo>
                    <a:pt x="203" y="0"/>
                    <a:pt x="115" y="58"/>
                    <a:pt x="58" y="239"/>
                  </a:cubicBezTo>
                  <a:cubicBezTo>
                    <a:pt x="0" y="417"/>
                    <a:pt x="225" y="648"/>
                    <a:pt x="559" y="754"/>
                  </a:cubicBezTo>
                  <a:cubicBezTo>
                    <a:pt x="631" y="777"/>
                    <a:pt x="707" y="788"/>
                    <a:pt x="780" y="788"/>
                  </a:cubicBezTo>
                  <a:cubicBezTo>
                    <a:pt x="1045" y="788"/>
                    <a:pt x="1289" y="655"/>
                    <a:pt x="1317" y="510"/>
                  </a:cubicBezTo>
                  <a:cubicBezTo>
                    <a:pt x="1409" y="55"/>
                    <a:pt x="1115" y="239"/>
                    <a:pt x="782" y="134"/>
                  </a:cubicBezTo>
                  <a:cubicBezTo>
                    <a:pt x="604" y="77"/>
                    <a:pt x="444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659125" y="3137325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8" y="204"/>
                  </a:cubicBezTo>
                  <a:cubicBezTo>
                    <a:pt x="321" y="300"/>
                    <a:pt x="1" y="303"/>
                    <a:pt x="114" y="692"/>
                  </a:cubicBezTo>
                  <a:cubicBezTo>
                    <a:pt x="149" y="817"/>
                    <a:pt x="311" y="889"/>
                    <a:pt x="518" y="889"/>
                  </a:cubicBezTo>
                  <a:cubicBezTo>
                    <a:pt x="611" y="889"/>
                    <a:pt x="713" y="874"/>
                    <a:pt x="816" y="844"/>
                  </a:cubicBezTo>
                  <a:cubicBezTo>
                    <a:pt x="1151" y="750"/>
                    <a:pt x="1385" y="396"/>
                    <a:pt x="1313" y="222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1639875" y="3229675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0" y="0"/>
                  </a:moveTo>
                  <a:cubicBezTo>
                    <a:pt x="997" y="0"/>
                    <a:pt x="863" y="144"/>
                    <a:pt x="656" y="204"/>
                  </a:cubicBezTo>
                  <a:cubicBezTo>
                    <a:pt x="320" y="300"/>
                    <a:pt x="0" y="302"/>
                    <a:pt x="112" y="692"/>
                  </a:cubicBezTo>
                  <a:cubicBezTo>
                    <a:pt x="149" y="817"/>
                    <a:pt x="310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3" y="396"/>
                    <a:pt x="1312" y="221"/>
                  </a:cubicBezTo>
                  <a:cubicBezTo>
                    <a:pt x="1244" y="56"/>
                    <a:pt x="1181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718850" y="3229500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2" y="0"/>
                  </a:moveTo>
                  <a:cubicBezTo>
                    <a:pt x="999" y="0"/>
                    <a:pt x="865" y="144"/>
                    <a:pt x="658" y="204"/>
                  </a:cubicBezTo>
                  <a:cubicBezTo>
                    <a:pt x="321" y="299"/>
                    <a:pt x="1" y="302"/>
                    <a:pt x="114" y="692"/>
                  </a:cubicBezTo>
                  <a:cubicBezTo>
                    <a:pt x="149" y="816"/>
                    <a:pt x="311" y="888"/>
                    <a:pt x="518" y="888"/>
                  </a:cubicBezTo>
                  <a:cubicBezTo>
                    <a:pt x="611" y="888"/>
                    <a:pt x="713" y="873"/>
                    <a:pt x="817" y="843"/>
                  </a:cubicBezTo>
                  <a:cubicBezTo>
                    <a:pt x="1152" y="749"/>
                    <a:pt x="1384" y="395"/>
                    <a:pt x="1312" y="221"/>
                  </a:cubicBezTo>
                  <a:cubicBezTo>
                    <a:pt x="1245" y="56"/>
                    <a:pt x="1182" y="0"/>
                    <a:pt x="1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287925" y="3241550"/>
              <a:ext cx="534750" cy="500700"/>
            </a:xfrm>
            <a:custGeom>
              <a:avLst/>
              <a:gdLst/>
              <a:ahLst/>
              <a:cxnLst/>
              <a:rect l="l" t="t" r="r" b="b"/>
              <a:pathLst>
                <a:path w="21390" h="20028" extrusionOk="0">
                  <a:moveTo>
                    <a:pt x="1571" y="1"/>
                  </a:moveTo>
                  <a:lnTo>
                    <a:pt x="1" y="15327"/>
                  </a:lnTo>
                  <a:lnTo>
                    <a:pt x="13284" y="20028"/>
                  </a:lnTo>
                  <a:lnTo>
                    <a:pt x="21389" y="4985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87925" y="3241550"/>
              <a:ext cx="100950" cy="396950"/>
            </a:xfrm>
            <a:custGeom>
              <a:avLst/>
              <a:gdLst/>
              <a:ahLst/>
              <a:cxnLst/>
              <a:rect l="l" t="t" r="r" b="b"/>
              <a:pathLst>
                <a:path w="4038" h="15878" extrusionOk="0">
                  <a:moveTo>
                    <a:pt x="1571" y="1"/>
                  </a:moveTo>
                  <a:lnTo>
                    <a:pt x="1" y="15327"/>
                  </a:lnTo>
                  <a:lnTo>
                    <a:pt x="1637" y="15878"/>
                  </a:lnTo>
                  <a:lnTo>
                    <a:pt x="4038" y="782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92325" y="3285350"/>
              <a:ext cx="156700" cy="390400"/>
            </a:xfrm>
            <a:custGeom>
              <a:avLst/>
              <a:gdLst/>
              <a:ahLst/>
              <a:cxnLst/>
              <a:rect l="l" t="t" r="r" b="b"/>
              <a:pathLst>
                <a:path w="6268" h="15616" extrusionOk="0">
                  <a:moveTo>
                    <a:pt x="3322" y="1"/>
                  </a:moveTo>
                  <a:lnTo>
                    <a:pt x="0" y="15003"/>
                  </a:lnTo>
                  <a:lnTo>
                    <a:pt x="1780" y="15616"/>
                  </a:lnTo>
                  <a:lnTo>
                    <a:pt x="6268" y="747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1484025" y="3321975"/>
              <a:ext cx="216275" cy="389325"/>
            </a:xfrm>
            <a:custGeom>
              <a:avLst/>
              <a:gdLst/>
              <a:ahLst/>
              <a:cxnLst/>
              <a:rect l="l" t="t" r="r" b="b"/>
              <a:pathLst>
                <a:path w="8651" h="15573" extrusionOk="0">
                  <a:moveTo>
                    <a:pt x="5706" y="0"/>
                  </a:moveTo>
                  <a:lnTo>
                    <a:pt x="0" y="14851"/>
                  </a:lnTo>
                  <a:lnTo>
                    <a:pt x="2116" y="15573"/>
                  </a:lnTo>
                  <a:lnTo>
                    <a:pt x="8651" y="74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1593275" y="3357375"/>
              <a:ext cx="230400" cy="385550"/>
            </a:xfrm>
            <a:custGeom>
              <a:avLst/>
              <a:gdLst/>
              <a:ahLst/>
              <a:cxnLst/>
              <a:rect l="l" t="t" r="r" b="b"/>
              <a:pathLst>
                <a:path w="9216" h="15422" extrusionOk="0">
                  <a:moveTo>
                    <a:pt x="7588" y="0"/>
                  </a:moveTo>
                  <a:lnTo>
                    <a:pt x="0" y="14968"/>
                  </a:lnTo>
                  <a:lnTo>
                    <a:pt x="1189" y="15422"/>
                  </a:lnTo>
                  <a:lnTo>
                    <a:pt x="9215" y="455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287925" y="3473150"/>
              <a:ext cx="478875" cy="272150"/>
            </a:xfrm>
            <a:custGeom>
              <a:avLst/>
              <a:gdLst/>
              <a:ahLst/>
              <a:cxnLst/>
              <a:rect l="l" t="t" r="r" b="b"/>
              <a:pathLst>
                <a:path w="19155" h="10886" extrusionOk="0">
                  <a:moveTo>
                    <a:pt x="19155" y="0"/>
                  </a:moveTo>
                  <a:lnTo>
                    <a:pt x="19155" y="0"/>
                  </a:lnTo>
                  <a:cubicBezTo>
                    <a:pt x="15342" y="2904"/>
                    <a:pt x="10316" y="3591"/>
                    <a:pt x="6412" y="3591"/>
                  </a:cubicBezTo>
                  <a:cubicBezTo>
                    <a:pt x="2905" y="3591"/>
                    <a:pt x="304" y="3036"/>
                    <a:pt x="304" y="3036"/>
                  </a:cubicBezTo>
                  <a:lnTo>
                    <a:pt x="1" y="6063"/>
                  </a:lnTo>
                  <a:lnTo>
                    <a:pt x="13414" y="10885"/>
                  </a:lnTo>
                  <a:lnTo>
                    <a:pt x="1915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1325650" y="3235075"/>
              <a:ext cx="499175" cy="506500"/>
            </a:xfrm>
            <a:custGeom>
              <a:avLst/>
              <a:gdLst/>
              <a:ahLst/>
              <a:cxnLst/>
              <a:rect l="l" t="t" r="r" b="b"/>
              <a:pathLst>
                <a:path w="19967" h="20260" extrusionOk="0">
                  <a:moveTo>
                    <a:pt x="26" y="1"/>
                  </a:moveTo>
                  <a:lnTo>
                    <a:pt x="0" y="968"/>
                  </a:lnTo>
                  <a:lnTo>
                    <a:pt x="9673" y="6440"/>
                  </a:lnTo>
                  <a:lnTo>
                    <a:pt x="5279" y="17988"/>
                  </a:lnTo>
                  <a:lnTo>
                    <a:pt x="11937" y="20260"/>
                  </a:lnTo>
                  <a:lnTo>
                    <a:pt x="19966" y="527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1313400" y="3221700"/>
              <a:ext cx="531050" cy="155300"/>
            </a:xfrm>
            <a:custGeom>
              <a:avLst/>
              <a:gdLst/>
              <a:ahLst/>
              <a:cxnLst/>
              <a:rect l="l" t="t" r="r" b="b"/>
              <a:pathLst>
                <a:path w="21242" h="6212" extrusionOk="0">
                  <a:moveTo>
                    <a:pt x="227" y="0"/>
                  </a:moveTo>
                  <a:lnTo>
                    <a:pt x="1" y="1018"/>
                  </a:lnTo>
                  <a:lnTo>
                    <a:pt x="20901" y="6212"/>
                  </a:lnTo>
                  <a:lnTo>
                    <a:pt x="21242" y="5533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1330400" y="3311725"/>
              <a:ext cx="47600" cy="214275"/>
            </a:xfrm>
            <a:custGeom>
              <a:avLst/>
              <a:gdLst/>
              <a:ahLst/>
              <a:cxnLst/>
              <a:rect l="l" t="t" r="r" b="b"/>
              <a:pathLst>
                <a:path w="1904" h="8571" extrusionOk="0">
                  <a:moveTo>
                    <a:pt x="820" y="1"/>
                  </a:moveTo>
                  <a:lnTo>
                    <a:pt x="1" y="8533"/>
                  </a:lnTo>
                  <a:lnTo>
                    <a:pt x="543" y="8570"/>
                  </a:lnTo>
                  <a:lnTo>
                    <a:pt x="1903" y="7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506625" y="318102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8" y="0"/>
                    <a:pt x="89" y="51"/>
                    <a:pt x="44" y="217"/>
                  </a:cubicBezTo>
                  <a:cubicBezTo>
                    <a:pt x="1" y="375"/>
                    <a:pt x="203" y="565"/>
                    <a:pt x="496" y="642"/>
                  </a:cubicBezTo>
                  <a:cubicBezTo>
                    <a:pt x="550" y="657"/>
                    <a:pt x="604" y="663"/>
                    <a:pt x="658" y="663"/>
                  </a:cubicBezTo>
                  <a:cubicBezTo>
                    <a:pt x="899" y="663"/>
                    <a:pt x="1123" y="534"/>
                    <a:pt x="1145" y="403"/>
                  </a:cubicBezTo>
                  <a:cubicBezTo>
                    <a:pt x="1208" y="5"/>
                    <a:pt x="960" y="176"/>
                    <a:pt x="666" y="97"/>
                  </a:cubicBezTo>
                  <a:cubicBezTo>
                    <a:pt x="516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407500" y="321917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9" y="0"/>
                    <a:pt x="89" y="52"/>
                    <a:pt x="43" y="217"/>
                  </a:cubicBezTo>
                  <a:cubicBezTo>
                    <a:pt x="0" y="375"/>
                    <a:pt x="202" y="564"/>
                    <a:pt x="496" y="644"/>
                  </a:cubicBezTo>
                  <a:cubicBezTo>
                    <a:pt x="548" y="657"/>
                    <a:pt x="601" y="663"/>
                    <a:pt x="654" y="663"/>
                  </a:cubicBezTo>
                  <a:cubicBezTo>
                    <a:pt x="896" y="663"/>
                    <a:pt x="1123" y="534"/>
                    <a:pt x="1144" y="402"/>
                  </a:cubicBezTo>
                  <a:cubicBezTo>
                    <a:pt x="1207" y="4"/>
                    <a:pt x="960" y="174"/>
                    <a:pt x="666" y="97"/>
                  </a:cubicBezTo>
                  <a:cubicBezTo>
                    <a:pt x="517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513900" y="3174450"/>
              <a:ext cx="20175" cy="18800"/>
            </a:xfrm>
            <a:custGeom>
              <a:avLst/>
              <a:gdLst/>
              <a:ahLst/>
              <a:cxnLst/>
              <a:rect l="l" t="t" r="r" b="b"/>
              <a:pathLst>
                <a:path w="807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4"/>
                    <a:pt x="0" y="414"/>
                    <a:pt x="208" y="668"/>
                  </a:cubicBezTo>
                  <a:cubicBezTo>
                    <a:pt x="253" y="724"/>
                    <a:pt x="321" y="751"/>
                    <a:pt x="397" y="751"/>
                  </a:cubicBezTo>
                  <a:cubicBezTo>
                    <a:pt x="481" y="751"/>
                    <a:pt x="574" y="717"/>
                    <a:pt x="655" y="650"/>
                  </a:cubicBezTo>
                  <a:cubicBezTo>
                    <a:pt x="806" y="522"/>
                    <a:pt x="805" y="231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446825" y="3187300"/>
              <a:ext cx="20225" cy="18775"/>
            </a:xfrm>
            <a:custGeom>
              <a:avLst/>
              <a:gdLst/>
              <a:ahLst/>
              <a:cxnLst/>
              <a:rect l="l" t="t" r="r" b="b"/>
              <a:pathLst>
                <a:path w="809" h="751" extrusionOk="0">
                  <a:moveTo>
                    <a:pt x="527" y="0"/>
                  </a:moveTo>
                  <a:cubicBezTo>
                    <a:pt x="449" y="0"/>
                    <a:pt x="432" y="140"/>
                    <a:pt x="331" y="227"/>
                  </a:cubicBezTo>
                  <a:cubicBezTo>
                    <a:pt x="180" y="354"/>
                    <a:pt x="1" y="413"/>
                    <a:pt x="208" y="668"/>
                  </a:cubicBezTo>
                  <a:cubicBezTo>
                    <a:pt x="254" y="723"/>
                    <a:pt x="322" y="750"/>
                    <a:pt x="397" y="750"/>
                  </a:cubicBezTo>
                  <a:cubicBezTo>
                    <a:pt x="482" y="750"/>
                    <a:pt x="575" y="716"/>
                    <a:pt x="655" y="649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559050" y="3193875"/>
              <a:ext cx="20175" cy="18775"/>
            </a:xfrm>
            <a:custGeom>
              <a:avLst/>
              <a:gdLst/>
              <a:ahLst/>
              <a:cxnLst/>
              <a:rect l="l" t="t" r="r" b="b"/>
              <a:pathLst>
                <a:path w="807" h="751" extrusionOk="0">
                  <a:moveTo>
                    <a:pt x="527" y="0"/>
                  </a:moveTo>
                  <a:cubicBezTo>
                    <a:pt x="449" y="0"/>
                    <a:pt x="433" y="140"/>
                    <a:pt x="332" y="227"/>
                  </a:cubicBezTo>
                  <a:cubicBezTo>
                    <a:pt x="180" y="354"/>
                    <a:pt x="1" y="413"/>
                    <a:pt x="209" y="668"/>
                  </a:cubicBezTo>
                  <a:cubicBezTo>
                    <a:pt x="253" y="723"/>
                    <a:pt x="321" y="751"/>
                    <a:pt x="397" y="751"/>
                  </a:cubicBezTo>
                  <a:cubicBezTo>
                    <a:pt x="482" y="751"/>
                    <a:pt x="576" y="717"/>
                    <a:pt x="657" y="649"/>
                  </a:cubicBezTo>
                  <a:cubicBezTo>
                    <a:pt x="807" y="521"/>
                    <a:pt x="807" y="231"/>
                    <a:pt x="702" y="121"/>
                  </a:cubicBezTo>
                  <a:cubicBezTo>
                    <a:pt x="618" y="33"/>
                    <a:pt x="566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1604125" y="3173825"/>
              <a:ext cx="20200" cy="18775"/>
            </a:xfrm>
            <a:custGeom>
              <a:avLst/>
              <a:gdLst/>
              <a:ahLst/>
              <a:cxnLst/>
              <a:rect l="l" t="t" r="r" b="b"/>
              <a:pathLst>
                <a:path w="808" h="751" extrusionOk="0">
                  <a:moveTo>
                    <a:pt x="527" y="0"/>
                  </a:moveTo>
                  <a:cubicBezTo>
                    <a:pt x="448" y="0"/>
                    <a:pt x="432" y="141"/>
                    <a:pt x="331" y="227"/>
                  </a:cubicBezTo>
                  <a:cubicBezTo>
                    <a:pt x="179" y="356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6"/>
                    <a:pt x="654" y="648"/>
                  </a:cubicBezTo>
                  <a:cubicBezTo>
                    <a:pt x="808" y="521"/>
                    <a:pt x="805" y="232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1645950" y="3219000"/>
              <a:ext cx="20175" cy="18750"/>
            </a:xfrm>
            <a:custGeom>
              <a:avLst/>
              <a:gdLst/>
              <a:ahLst/>
              <a:cxnLst/>
              <a:rect l="l" t="t" r="r" b="b"/>
              <a:pathLst>
                <a:path w="807" h="750" extrusionOk="0">
                  <a:moveTo>
                    <a:pt x="527" y="1"/>
                  </a:moveTo>
                  <a:cubicBezTo>
                    <a:pt x="449" y="1"/>
                    <a:pt x="433" y="141"/>
                    <a:pt x="331" y="226"/>
                  </a:cubicBezTo>
                  <a:cubicBezTo>
                    <a:pt x="180" y="353"/>
                    <a:pt x="1" y="412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5"/>
                    <a:pt x="655" y="646"/>
                  </a:cubicBezTo>
                  <a:cubicBezTo>
                    <a:pt x="807" y="522"/>
                    <a:pt x="805" y="231"/>
                    <a:pt x="702" y="123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1550675" y="3163400"/>
              <a:ext cx="20225" cy="18800"/>
            </a:xfrm>
            <a:custGeom>
              <a:avLst/>
              <a:gdLst/>
              <a:ahLst/>
              <a:cxnLst/>
              <a:rect l="l" t="t" r="r" b="b"/>
              <a:pathLst>
                <a:path w="809" h="752" extrusionOk="0">
                  <a:moveTo>
                    <a:pt x="528" y="0"/>
                  </a:moveTo>
                  <a:cubicBezTo>
                    <a:pt x="450" y="0"/>
                    <a:pt x="434" y="141"/>
                    <a:pt x="333" y="228"/>
                  </a:cubicBezTo>
                  <a:cubicBezTo>
                    <a:pt x="180" y="355"/>
                    <a:pt x="1" y="414"/>
                    <a:pt x="209" y="667"/>
                  </a:cubicBezTo>
                  <a:cubicBezTo>
                    <a:pt x="255" y="723"/>
                    <a:pt x="323" y="751"/>
                    <a:pt x="399" y="751"/>
                  </a:cubicBezTo>
                  <a:cubicBezTo>
                    <a:pt x="483" y="751"/>
                    <a:pt x="577" y="717"/>
                    <a:pt x="657" y="649"/>
                  </a:cubicBezTo>
                  <a:cubicBezTo>
                    <a:pt x="808" y="521"/>
                    <a:pt x="807" y="231"/>
                    <a:pt x="702" y="122"/>
                  </a:cubicBezTo>
                  <a:cubicBezTo>
                    <a:pt x="618" y="34"/>
                    <a:pt x="56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1542100" y="3167275"/>
              <a:ext cx="26500" cy="17800"/>
            </a:xfrm>
            <a:custGeom>
              <a:avLst/>
              <a:gdLst/>
              <a:ahLst/>
              <a:cxnLst/>
              <a:rect l="l" t="t" r="r" b="b"/>
              <a:pathLst>
                <a:path w="1060" h="712" extrusionOk="0">
                  <a:moveTo>
                    <a:pt x="293" y="1"/>
                  </a:moveTo>
                  <a:cubicBezTo>
                    <a:pt x="233" y="1"/>
                    <a:pt x="170" y="36"/>
                    <a:pt x="96" y="129"/>
                  </a:cubicBezTo>
                  <a:cubicBezTo>
                    <a:pt x="0" y="247"/>
                    <a:pt x="78" y="465"/>
                    <a:pt x="268" y="615"/>
                  </a:cubicBezTo>
                  <a:cubicBezTo>
                    <a:pt x="355" y="682"/>
                    <a:pt x="467" y="712"/>
                    <a:pt x="571" y="712"/>
                  </a:cubicBezTo>
                  <a:cubicBezTo>
                    <a:pt x="696" y="712"/>
                    <a:pt x="810" y="670"/>
                    <a:pt x="855" y="601"/>
                  </a:cubicBezTo>
                  <a:cubicBezTo>
                    <a:pt x="1060" y="288"/>
                    <a:pt x="805" y="359"/>
                    <a:pt x="615" y="209"/>
                  </a:cubicBezTo>
                  <a:cubicBezTo>
                    <a:pt x="493" y="113"/>
                    <a:pt x="399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1653325" y="3151150"/>
              <a:ext cx="20200" cy="18725"/>
            </a:xfrm>
            <a:custGeom>
              <a:avLst/>
              <a:gdLst/>
              <a:ahLst/>
              <a:cxnLst/>
              <a:rect l="l" t="t" r="r" b="b"/>
              <a:pathLst>
                <a:path w="808" h="749" extrusionOk="0">
                  <a:moveTo>
                    <a:pt x="527" y="0"/>
                  </a:moveTo>
                  <a:cubicBezTo>
                    <a:pt x="449" y="0"/>
                    <a:pt x="432" y="140"/>
                    <a:pt x="331" y="225"/>
                  </a:cubicBezTo>
                  <a:cubicBezTo>
                    <a:pt x="180" y="353"/>
                    <a:pt x="1" y="411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4"/>
                    <a:pt x="655" y="646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1705925" y="3198175"/>
              <a:ext cx="20225" cy="18725"/>
            </a:xfrm>
            <a:custGeom>
              <a:avLst/>
              <a:gdLst/>
              <a:ahLst/>
              <a:cxnLst/>
              <a:rect l="l" t="t" r="r" b="b"/>
              <a:pathLst>
                <a:path w="809" h="749" extrusionOk="0">
                  <a:moveTo>
                    <a:pt x="527" y="0"/>
                  </a:moveTo>
                  <a:cubicBezTo>
                    <a:pt x="449" y="0"/>
                    <a:pt x="433" y="140"/>
                    <a:pt x="332" y="225"/>
                  </a:cubicBezTo>
                  <a:cubicBezTo>
                    <a:pt x="180" y="353"/>
                    <a:pt x="1" y="412"/>
                    <a:pt x="209" y="665"/>
                  </a:cubicBezTo>
                  <a:cubicBezTo>
                    <a:pt x="254" y="721"/>
                    <a:pt x="323" y="749"/>
                    <a:pt x="398" y="749"/>
                  </a:cubicBezTo>
                  <a:cubicBezTo>
                    <a:pt x="482" y="749"/>
                    <a:pt x="575" y="715"/>
                    <a:pt x="655" y="648"/>
                  </a:cubicBezTo>
                  <a:cubicBezTo>
                    <a:pt x="808" y="519"/>
                    <a:pt x="805" y="228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652300" y="3148150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1"/>
                  </a:moveTo>
                  <a:cubicBezTo>
                    <a:pt x="181" y="1"/>
                    <a:pt x="111" y="44"/>
                    <a:pt x="59" y="166"/>
                  </a:cubicBezTo>
                  <a:cubicBezTo>
                    <a:pt x="0" y="304"/>
                    <a:pt x="198" y="517"/>
                    <a:pt x="500" y="640"/>
                  </a:cubicBezTo>
                  <a:cubicBezTo>
                    <a:pt x="600" y="682"/>
                    <a:pt x="708" y="700"/>
                    <a:pt x="808" y="700"/>
                  </a:cubicBezTo>
                  <a:cubicBezTo>
                    <a:pt x="1008" y="700"/>
                    <a:pt x="1179" y="628"/>
                    <a:pt x="1207" y="531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50" y="92"/>
                    <a:pt x="392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698950" y="32009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0"/>
                  </a:moveTo>
                  <a:cubicBezTo>
                    <a:pt x="182" y="0"/>
                    <a:pt x="112" y="44"/>
                    <a:pt x="59" y="167"/>
                  </a:cubicBezTo>
                  <a:cubicBezTo>
                    <a:pt x="1" y="305"/>
                    <a:pt x="197" y="516"/>
                    <a:pt x="500" y="640"/>
                  </a:cubicBezTo>
                  <a:cubicBezTo>
                    <a:pt x="600" y="681"/>
                    <a:pt x="708" y="699"/>
                    <a:pt x="808" y="699"/>
                  </a:cubicBezTo>
                  <a:cubicBezTo>
                    <a:pt x="1008" y="699"/>
                    <a:pt x="1179" y="628"/>
                    <a:pt x="1206" y="532"/>
                  </a:cubicBezTo>
                  <a:cubicBezTo>
                    <a:pt x="1309" y="174"/>
                    <a:pt x="1032" y="290"/>
                    <a:pt x="729" y="165"/>
                  </a:cubicBezTo>
                  <a:cubicBezTo>
                    <a:pt x="550" y="91"/>
                    <a:pt x="393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637400" y="3226125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0"/>
                  </a:moveTo>
                  <a:cubicBezTo>
                    <a:pt x="182" y="0"/>
                    <a:pt x="111" y="43"/>
                    <a:pt x="59" y="165"/>
                  </a:cubicBezTo>
                  <a:cubicBezTo>
                    <a:pt x="1" y="303"/>
                    <a:pt x="197" y="516"/>
                    <a:pt x="500" y="639"/>
                  </a:cubicBezTo>
                  <a:cubicBezTo>
                    <a:pt x="601" y="682"/>
                    <a:pt x="709" y="700"/>
                    <a:pt x="810" y="700"/>
                  </a:cubicBezTo>
                  <a:cubicBezTo>
                    <a:pt x="1009" y="700"/>
                    <a:pt x="1179" y="628"/>
                    <a:pt x="1206" y="532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49" y="92"/>
                    <a:pt x="392" y="0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602000" y="31812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1"/>
                  </a:moveTo>
                  <a:cubicBezTo>
                    <a:pt x="182" y="1"/>
                    <a:pt x="111" y="44"/>
                    <a:pt x="59" y="166"/>
                  </a:cubicBezTo>
                  <a:cubicBezTo>
                    <a:pt x="1" y="303"/>
                    <a:pt x="198" y="516"/>
                    <a:pt x="500" y="640"/>
                  </a:cubicBezTo>
                  <a:cubicBezTo>
                    <a:pt x="601" y="681"/>
                    <a:pt x="708" y="699"/>
                    <a:pt x="808" y="699"/>
                  </a:cubicBezTo>
                  <a:cubicBezTo>
                    <a:pt x="1008" y="699"/>
                    <a:pt x="1180" y="628"/>
                    <a:pt x="1208" y="532"/>
                  </a:cubicBezTo>
                  <a:cubicBezTo>
                    <a:pt x="1309" y="174"/>
                    <a:pt x="1031" y="289"/>
                    <a:pt x="729" y="166"/>
                  </a:cubicBezTo>
                  <a:cubicBezTo>
                    <a:pt x="550" y="92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703475" y="3282950"/>
              <a:ext cx="216325" cy="400825"/>
            </a:xfrm>
            <a:custGeom>
              <a:avLst/>
              <a:gdLst/>
              <a:ahLst/>
              <a:cxnLst/>
              <a:rect l="l" t="t" r="r" b="b"/>
              <a:pathLst>
                <a:path w="8653" h="16033" extrusionOk="0">
                  <a:moveTo>
                    <a:pt x="3132" y="1"/>
                  </a:moveTo>
                  <a:lnTo>
                    <a:pt x="2671" y="622"/>
                  </a:lnTo>
                  <a:lnTo>
                    <a:pt x="3304" y="1302"/>
                  </a:lnTo>
                  <a:lnTo>
                    <a:pt x="979" y="4300"/>
                  </a:lnTo>
                  <a:lnTo>
                    <a:pt x="453" y="3616"/>
                  </a:lnTo>
                  <a:lnTo>
                    <a:pt x="0" y="4224"/>
                  </a:lnTo>
                  <a:cubicBezTo>
                    <a:pt x="0" y="4224"/>
                    <a:pt x="6091" y="12039"/>
                    <a:pt x="2233" y="16033"/>
                  </a:cubicBezTo>
                  <a:cubicBezTo>
                    <a:pt x="8652" y="11558"/>
                    <a:pt x="7718" y="4486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741725" y="3338875"/>
              <a:ext cx="187900" cy="304025"/>
            </a:xfrm>
            <a:custGeom>
              <a:avLst/>
              <a:gdLst/>
              <a:ahLst/>
              <a:cxnLst/>
              <a:rect l="l" t="t" r="r" b="b"/>
              <a:pathLst>
                <a:path w="7516" h="12161" extrusionOk="0">
                  <a:moveTo>
                    <a:pt x="2380" y="0"/>
                  </a:moveTo>
                  <a:lnTo>
                    <a:pt x="0" y="2698"/>
                  </a:lnTo>
                  <a:cubicBezTo>
                    <a:pt x="4181" y="9221"/>
                    <a:pt x="2365" y="12150"/>
                    <a:pt x="2357" y="12161"/>
                  </a:cubicBezTo>
                  <a:lnTo>
                    <a:pt x="2357" y="12161"/>
                  </a:lnTo>
                  <a:cubicBezTo>
                    <a:pt x="7516" y="6256"/>
                    <a:pt x="2380" y="0"/>
                    <a:pt x="2380" y="0"/>
                  </a:cubicBezTo>
                  <a:close/>
                  <a:moveTo>
                    <a:pt x="2357" y="12161"/>
                  </a:moveTo>
                  <a:lnTo>
                    <a:pt x="2357" y="12161"/>
                  </a:lnTo>
                  <a:cubicBezTo>
                    <a:pt x="2357" y="12161"/>
                    <a:pt x="2357" y="12161"/>
                    <a:pt x="2357" y="12161"/>
                  </a:cubicBezTo>
                  <a:cubicBezTo>
                    <a:pt x="2357" y="12161"/>
                    <a:pt x="2357" y="12161"/>
                    <a:pt x="2357" y="121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778725" y="3419375"/>
              <a:ext cx="79150" cy="81300"/>
            </a:xfrm>
            <a:custGeom>
              <a:avLst/>
              <a:gdLst/>
              <a:ahLst/>
              <a:cxnLst/>
              <a:rect l="l" t="t" r="r" b="b"/>
              <a:pathLst>
                <a:path w="3166" h="3252" extrusionOk="0">
                  <a:moveTo>
                    <a:pt x="3080" y="1"/>
                  </a:moveTo>
                  <a:lnTo>
                    <a:pt x="1" y="2993"/>
                  </a:lnTo>
                  <a:lnTo>
                    <a:pt x="197" y="3252"/>
                  </a:lnTo>
                  <a:lnTo>
                    <a:pt x="3166" y="652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1804250" y="3521925"/>
              <a:ext cx="61300" cy="64900"/>
            </a:xfrm>
            <a:custGeom>
              <a:avLst/>
              <a:gdLst/>
              <a:ahLst/>
              <a:cxnLst/>
              <a:rect l="l" t="t" r="r" b="b"/>
              <a:pathLst>
                <a:path w="2452" h="2596" extrusionOk="0">
                  <a:moveTo>
                    <a:pt x="2451" y="0"/>
                  </a:moveTo>
                  <a:lnTo>
                    <a:pt x="0" y="2205"/>
                  </a:lnTo>
                  <a:lnTo>
                    <a:pt x="26" y="2596"/>
                  </a:lnTo>
                  <a:lnTo>
                    <a:pt x="2297" y="56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1759300" y="3417700"/>
              <a:ext cx="131150" cy="266050"/>
            </a:xfrm>
            <a:custGeom>
              <a:avLst/>
              <a:gdLst/>
              <a:ahLst/>
              <a:cxnLst/>
              <a:rect l="l" t="t" r="r" b="b"/>
              <a:pathLst>
                <a:path w="5246" h="10642" extrusionOk="0">
                  <a:moveTo>
                    <a:pt x="4199" y="1"/>
                  </a:moveTo>
                  <a:lnTo>
                    <a:pt x="994" y="5167"/>
                  </a:lnTo>
                  <a:cubicBezTo>
                    <a:pt x="1495" y="7121"/>
                    <a:pt x="1443" y="9148"/>
                    <a:pt x="0" y="10641"/>
                  </a:cubicBezTo>
                  <a:cubicBezTo>
                    <a:pt x="4189" y="7721"/>
                    <a:pt x="5246" y="3693"/>
                    <a:pt x="41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8"/>
          <p:cNvGrpSpPr/>
          <p:nvPr/>
        </p:nvGrpSpPr>
        <p:grpSpPr>
          <a:xfrm>
            <a:off x="7516850" y="2238713"/>
            <a:ext cx="249800" cy="541650"/>
            <a:chOff x="5458600" y="3719400"/>
            <a:chExt cx="249800" cy="541650"/>
          </a:xfrm>
        </p:grpSpPr>
        <p:sp>
          <p:nvSpPr>
            <p:cNvPr id="611" name="Google Shape;611;p28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28"/>
          <p:cNvGrpSpPr/>
          <p:nvPr/>
        </p:nvGrpSpPr>
        <p:grpSpPr>
          <a:xfrm>
            <a:off x="7812825" y="1519863"/>
            <a:ext cx="164400" cy="515125"/>
            <a:chOff x="5791250" y="3025900"/>
            <a:chExt cx="164400" cy="515125"/>
          </a:xfrm>
        </p:grpSpPr>
        <p:sp>
          <p:nvSpPr>
            <p:cNvPr id="621" name="Google Shape;621;p28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8"/>
          <p:cNvGrpSpPr/>
          <p:nvPr/>
        </p:nvGrpSpPr>
        <p:grpSpPr>
          <a:xfrm>
            <a:off x="4928200" y="2093875"/>
            <a:ext cx="338500" cy="515525"/>
            <a:chOff x="1514325" y="1004350"/>
            <a:chExt cx="338500" cy="515525"/>
          </a:xfrm>
        </p:grpSpPr>
        <p:sp>
          <p:nvSpPr>
            <p:cNvPr id="631" name="Google Shape;631;p28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28"/>
          <p:cNvGrpSpPr/>
          <p:nvPr/>
        </p:nvGrpSpPr>
        <p:grpSpPr>
          <a:xfrm>
            <a:off x="6397950" y="3713913"/>
            <a:ext cx="430550" cy="271450"/>
            <a:chOff x="1515225" y="1844850"/>
            <a:chExt cx="430550" cy="271450"/>
          </a:xfrm>
        </p:grpSpPr>
        <p:sp>
          <p:nvSpPr>
            <p:cNvPr id="637" name="Google Shape;637;p28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28"/>
          <p:cNvGrpSpPr/>
          <p:nvPr/>
        </p:nvGrpSpPr>
        <p:grpSpPr>
          <a:xfrm>
            <a:off x="6828498" y="2350540"/>
            <a:ext cx="140368" cy="135321"/>
            <a:chOff x="2187475" y="2899500"/>
            <a:chExt cx="62575" cy="60325"/>
          </a:xfrm>
        </p:grpSpPr>
        <p:sp>
          <p:nvSpPr>
            <p:cNvPr id="646" name="Google Shape;646;p28"/>
            <p:cNvSpPr/>
            <p:nvPr/>
          </p:nvSpPr>
          <p:spPr>
            <a:xfrm>
              <a:off x="2193350" y="2907200"/>
              <a:ext cx="56700" cy="52625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2202100" y="2917325"/>
              <a:ext cx="30350" cy="29600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2222175" y="2929125"/>
              <a:ext cx="13950" cy="14950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2220175" y="292247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2187475" y="292862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2218600" y="2899500"/>
              <a:ext cx="15450" cy="17050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8"/>
          <p:cNvGrpSpPr/>
          <p:nvPr/>
        </p:nvGrpSpPr>
        <p:grpSpPr>
          <a:xfrm>
            <a:off x="6521032" y="2945243"/>
            <a:ext cx="92925" cy="59613"/>
            <a:chOff x="2528075" y="2862400"/>
            <a:chExt cx="41425" cy="26575"/>
          </a:xfrm>
        </p:grpSpPr>
        <p:sp>
          <p:nvSpPr>
            <p:cNvPr id="653" name="Google Shape;653;p28"/>
            <p:cNvSpPr/>
            <p:nvPr/>
          </p:nvSpPr>
          <p:spPr>
            <a:xfrm>
              <a:off x="2528075" y="2862675"/>
              <a:ext cx="41425" cy="26300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531850" y="2862400"/>
              <a:ext cx="18500" cy="10750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535150" y="2866000"/>
              <a:ext cx="20425" cy="11425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28"/>
          <p:cNvGrpSpPr/>
          <p:nvPr/>
        </p:nvGrpSpPr>
        <p:grpSpPr>
          <a:xfrm>
            <a:off x="5266705" y="3287723"/>
            <a:ext cx="77054" cy="57706"/>
            <a:chOff x="2238900" y="3015075"/>
            <a:chExt cx="34350" cy="25725"/>
          </a:xfrm>
        </p:grpSpPr>
        <p:sp>
          <p:nvSpPr>
            <p:cNvPr id="657" name="Google Shape;657;p28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28"/>
          <p:cNvGrpSpPr/>
          <p:nvPr/>
        </p:nvGrpSpPr>
        <p:grpSpPr>
          <a:xfrm>
            <a:off x="8314698" y="2150800"/>
            <a:ext cx="109300" cy="87933"/>
            <a:chOff x="2316275" y="3034100"/>
            <a:chExt cx="48725" cy="39200"/>
          </a:xfrm>
        </p:grpSpPr>
        <p:sp>
          <p:nvSpPr>
            <p:cNvPr id="661" name="Google Shape;661;p28"/>
            <p:cNvSpPr/>
            <p:nvPr/>
          </p:nvSpPr>
          <p:spPr>
            <a:xfrm>
              <a:off x="2316275" y="3039775"/>
              <a:ext cx="48725" cy="33525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2328900" y="3034100"/>
              <a:ext cx="22575" cy="1805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2329525" y="3044575"/>
              <a:ext cx="19475" cy="15675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8"/>
          <p:cNvGrpSpPr/>
          <p:nvPr/>
        </p:nvGrpSpPr>
        <p:grpSpPr>
          <a:xfrm>
            <a:off x="5915761" y="3816053"/>
            <a:ext cx="85017" cy="67184"/>
            <a:chOff x="2258250" y="3250600"/>
            <a:chExt cx="37900" cy="29950"/>
          </a:xfrm>
        </p:grpSpPr>
        <p:sp>
          <p:nvSpPr>
            <p:cNvPr id="665" name="Google Shape;665;p28"/>
            <p:cNvSpPr/>
            <p:nvPr/>
          </p:nvSpPr>
          <p:spPr>
            <a:xfrm>
              <a:off x="2258250" y="3255700"/>
              <a:ext cx="37900" cy="24850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2269600" y="3250600"/>
              <a:ext cx="18900" cy="13150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2268625" y="3258625"/>
              <a:ext cx="16700" cy="10975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28"/>
          <p:cNvGrpSpPr/>
          <p:nvPr/>
        </p:nvGrpSpPr>
        <p:grpSpPr>
          <a:xfrm>
            <a:off x="5378627" y="1519868"/>
            <a:ext cx="130442" cy="110926"/>
            <a:chOff x="2144725" y="2788900"/>
            <a:chExt cx="58150" cy="49450"/>
          </a:xfrm>
        </p:grpSpPr>
        <p:sp>
          <p:nvSpPr>
            <p:cNvPr id="669" name="Google Shape;669;p28"/>
            <p:cNvSpPr/>
            <p:nvPr/>
          </p:nvSpPr>
          <p:spPr>
            <a:xfrm>
              <a:off x="2144725" y="2801500"/>
              <a:ext cx="58150" cy="36850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2154800" y="2806625"/>
              <a:ext cx="33650" cy="15775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2171750" y="2788900"/>
              <a:ext cx="27200" cy="17200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2164375" y="2814600"/>
              <a:ext cx="15750" cy="15575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2171075" y="2805275"/>
              <a:ext cx="28575" cy="29275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28"/>
          <p:cNvGrpSpPr/>
          <p:nvPr/>
        </p:nvGrpSpPr>
        <p:grpSpPr>
          <a:xfrm>
            <a:off x="8035673" y="3122765"/>
            <a:ext cx="87317" cy="68810"/>
            <a:chOff x="2408175" y="2883975"/>
            <a:chExt cx="38925" cy="30675"/>
          </a:xfrm>
        </p:grpSpPr>
        <p:sp>
          <p:nvSpPr>
            <p:cNvPr id="675" name="Google Shape;675;p28"/>
            <p:cNvSpPr/>
            <p:nvPr/>
          </p:nvSpPr>
          <p:spPr>
            <a:xfrm>
              <a:off x="2408175" y="2889700"/>
              <a:ext cx="38925" cy="24950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419275" y="2883975"/>
              <a:ext cx="19000" cy="1365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2418775" y="2892300"/>
              <a:ext cx="16550" cy="11600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2428725" y="2894000"/>
              <a:ext cx="16225" cy="17075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8"/>
          <p:cNvGrpSpPr/>
          <p:nvPr/>
        </p:nvGrpSpPr>
        <p:grpSpPr>
          <a:xfrm>
            <a:off x="7101673" y="3155202"/>
            <a:ext cx="163473" cy="132517"/>
            <a:chOff x="2395225" y="2936350"/>
            <a:chExt cx="72875" cy="59075"/>
          </a:xfrm>
        </p:grpSpPr>
        <p:sp>
          <p:nvSpPr>
            <p:cNvPr id="680" name="Google Shape;680;p28"/>
            <p:cNvSpPr/>
            <p:nvPr/>
          </p:nvSpPr>
          <p:spPr>
            <a:xfrm>
              <a:off x="2400225" y="2944375"/>
              <a:ext cx="58050" cy="51050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2409425" y="2953950"/>
              <a:ext cx="32050" cy="28100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2429950" y="2965650"/>
              <a:ext cx="12775" cy="15200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2429925" y="2953575"/>
              <a:ext cx="38175" cy="33875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2395225" y="2963025"/>
              <a:ext cx="26750" cy="18450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2428725" y="2936350"/>
              <a:ext cx="16475" cy="16875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2439850" y="2960550"/>
              <a:ext cx="15775" cy="15525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2447625" y="2957250"/>
              <a:ext cx="10075" cy="20025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8"/>
          <p:cNvSpPr/>
          <p:nvPr/>
        </p:nvSpPr>
        <p:spPr>
          <a:xfrm>
            <a:off x="6135275" y="8019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8"/>
          <p:cNvSpPr/>
          <p:nvPr/>
        </p:nvSpPr>
        <p:spPr>
          <a:xfrm>
            <a:off x="7270080" y="1256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28"/>
          <p:cNvGrpSpPr/>
          <p:nvPr/>
        </p:nvGrpSpPr>
        <p:grpSpPr>
          <a:xfrm>
            <a:off x="5833199" y="1431122"/>
            <a:ext cx="1082266" cy="1178282"/>
            <a:chOff x="5285775" y="565887"/>
            <a:chExt cx="1600274" cy="1742247"/>
          </a:xfrm>
        </p:grpSpPr>
        <p:sp>
          <p:nvSpPr>
            <p:cNvPr id="691" name="Google Shape;691;p2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28"/>
          <p:cNvSpPr/>
          <p:nvPr/>
        </p:nvSpPr>
        <p:spPr>
          <a:xfrm>
            <a:off x="5833200" y="29452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5219438" y="4341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8"/>
          <p:cNvSpPr/>
          <p:nvPr/>
        </p:nvSpPr>
        <p:spPr>
          <a:xfrm>
            <a:off x="4000788" y="28951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8"/>
          <p:cNvSpPr/>
          <p:nvPr/>
        </p:nvSpPr>
        <p:spPr>
          <a:xfrm>
            <a:off x="3960438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8"/>
          <p:cNvSpPr/>
          <p:nvPr/>
        </p:nvSpPr>
        <p:spPr>
          <a:xfrm>
            <a:off x="2079988" y="2672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8"/>
          <p:cNvSpPr/>
          <p:nvPr/>
        </p:nvSpPr>
        <p:spPr>
          <a:xfrm>
            <a:off x="4756613" y="961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8"/>
          <p:cNvSpPr/>
          <p:nvPr/>
        </p:nvSpPr>
        <p:spPr>
          <a:xfrm>
            <a:off x="2747038" y="856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8"/>
          <p:cNvSpPr/>
          <p:nvPr/>
        </p:nvSpPr>
        <p:spPr>
          <a:xfrm>
            <a:off x="1189413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8"/>
          <p:cNvSpPr/>
          <p:nvPr/>
        </p:nvSpPr>
        <p:spPr>
          <a:xfrm>
            <a:off x="3113400" y="19403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/>
          <p:nvPr/>
        </p:nvSpPr>
        <p:spPr>
          <a:xfrm>
            <a:off x="2532325" y="35541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8"/>
          <p:cNvSpPr/>
          <p:nvPr/>
        </p:nvSpPr>
        <p:spPr>
          <a:xfrm>
            <a:off x="1265250" y="1697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Google Shape;792;p29"/>
          <p:cNvGrpSpPr/>
          <p:nvPr/>
        </p:nvGrpSpPr>
        <p:grpSpPr>
          <a:xfrm>
            <a:off x="2562475" y="2291275"/>
            <a:ext cx="490125" cy="426225"/>
            <a:chOff x="3216200" y="1855475"/>
            <a:chExt cx="490125" cy="426225"/>
          </a:xfrm>
        </p:grpSpPr>
        <p:sp>
          <p:nvSpPr>
            <p:cNvPr id="793" name="Google Shape;793;p29"/>
            <p:cNvSpPr/>
            <p:nvPr/>
          </p:nvSpPr>
          <p:spPr>
            <a:xfrm>
              <a:off x="3216200" y="1855475"/>
              <a:ext cx="490125" cy="404050"/>
            </a:xfrm>
            <a:custGeom>
              <a:avLst/>
              <a:gdLst/>
              <a:ahLst/>
              <a:cxnLst/>
              <a:rect l="l" t="t" r="r" b="b"/>
              <a:pathLst>
                <a:path w="19605" h="16162" extrusionOk="0">
                  <a:moveTo>
                    <a:pt x="14647" y="1"/>
                  </a:moveTo>
                  <a:lnTo>
                    <a:pt x="1" y="8836"/>
                  </a:lnTo>
                  <a:lnTo>
                    <a:pt x="5468" y="16161"/>
                  </a:lnTo>
                  <a:lnTo>
                    <a:pt x="19604" y="8993"/>
                  </a:lnTo>
                  <a:lnTo>
                    <a:pt x="14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3231800" y="1877675"/>
              <a:ext cx="468350" cy="404025"/>
            </a:xfrm>
            <a:custGeom>
              <a:avLst/>
              <a:gdLst/>
              <a:ahLst/>
              <a:cxnLst/>
              <a:rect l="l" t="t" r="r" b="b"/>
              <a:pathLst>
                <a:path w="18734" h="16161" extrusionOk="0">
                  <a:moveTo>
                    <a:pt x="13855" y="0"/>
                  </a:moveTo>
                  <a:lnTo>
                    <a:pt x="1" y="8888"/>
                  </a:lnTo>
                  <a:lnTo>
                    <a:pt x="4673" y="16161"/>
                  </a:lnTo>
                  <a:lnTo>
                    <a:pt x="18734" y="8231"/>
                  </a:lnTo>
                  <a:lnTo>
                    <a:pt x="13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3227125" y="1866575"/>
              <a:ext cx="469050" cy="404025"/>
            </a:xfrm>
            <a:custGeom>
              <a:avLst/>
              <a:gdLst/>
              <a:ahLst/>
              <a:cxnLst/>
              <a:rect l="l" t="t" r="r" b="b"/>
              <a:pathLst>
                <a:path w="18762" h="16161" extrusionOk="0">
                  <a:moveTo>
                    <a:pt x="14065" y="0"/>
                  </a:moveTo>
                  <a:lnTo>
                    <a:pt x="0" y="8545"/>
                  </a:lnTo>
                  <a:lnTo>
                    <a:pt x="4883" y="16161"/>
                  </a:lnTo>
                  <a:lnTo>
                    <a:pt x="18762" y="8396"/>
                  </a:lnTo>
                  <a:lnTo>
                    <a:pt x="14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3620875" y="1934100"/>
              <a:ext cx="81050" cy="188425"/>
            </a:xfrm>
            <a:custGeom>
              <a:avLst/>
              <a:gdLst/>
              <a:ahLst/>
              <a:cxnLst/>
              <a:rect l="l" t="t" r="r" b="b"/>
              <a:pathLst>
                <a:path w="3242" h="7537" extrusionOk="0">
                  <a:moveTo>
                    <a:pt x="0" y="1"/>
                  </a:moveTo>
                  <a:lnTo>
                    <a:pt x="117" y="7536"/>
                  </a:lnTo>
                  <a:lnTo>
                    <a:pt x="2989" y="5937"/>
                  </a:lnTo>
                  <a:lnTo>
                    <a:pt x="3241" y="58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3235250" y="2013700"/>
              <a:ext cx="147975" cy="261750"/>
            </a:xfrm>
            <a:custGeom>
              <a:avLst/>
              <a:gdLst/>
              <a:ahLst/>
              <a:cxnLst/>
              <a:rect l="l" t="t" r="r" b="b"/>
              <a:pathLst>
                <a:path w="5919" h="10470" extrusionOk="0">
                  <a:moveTo>
                    <a:pt x="5918" y="0"/>
                  </a:moveTo>
                  <a:lnTo>
                    <a:pt x="0" y="3422"/>
                  </a:lnTo>
                  <a:lnTo>
                    <a:pt x="4550" y="10469"/>
                  </a:lnTo>
                  <a:lnTo>
                    <a:pt x="5022" y="10133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3216600" y="1855475"/>
              <a:ext cx="379875" cy="246500"/>
            </a:xfrm>
            <a:custGeom>
              <a:avLst/>
              <a:gdLst/>
              <a:ahLst/>
              <a:cxnLst/>
              <a:rect l="l" t="t" r="r" b="b"/>
              <a:pathLst>
                <a:path w="15195" h="9860" extrusionOk="0">
                  <a:moveTo>
                    <a:pt x="14631" y="1"/>
                  </a:moveTo>
                  <a:lnTo>
                    <a:pt x="0" y="8827"/>
                  </a:lnTo>
                  <a:lnTo>
                    <a:pt x="728" y="9859"/>
                  </a:lnTo>
                  <a:lnTo>
                    <a:pt x="15195" y="1087"/>
                  </a:lnTo>
                  <a:lnTo>
                    <a:pt x="14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3490300" y="1946125"/>
              <a:ext cx="174950" cy="166650"/>
            </a:xfrm>
            <a:custGeom>
              <a:avLst/>
              <a:gdLst/>
              <a:ahLst/>
              <a:cxnLst/>
              <a:rect l="l" t="t" r="r" b="b"/>
              <a:pathLst>
                <a:path w="6998" h="6666" extrusionOk="0">
                  <a:moveTo>
                    <a:pt x="2785" y="1"/>
                  </a:moveTo>
                  <a:cubicBezTo>
                    <a:pt x="1969" y="1"/>
                    <a:pt x="1020" y="361"/>
                    <a:pt x="1" y="1243"/>
                  </a:cubicBezTo>
                  <a:lnTo>
                    <a:pt x="3103" y="6666"/>
                  </a:lnTo>
                  <a:cubicBezTo>
                    <a:pt x="6997" y="4942"/>
                    <a:pt x="5806" y="1"/>
                    <a:pt x="2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3492700" y="1953750"/>
              <a:ext cx="160400" cy="152775"/>
            </a:xfrm>
            <a:custGeom>
              <a:avLst/>
              <a:gdLst/>
              <a:ahLst/>
              <a:cxnLst/>
              <a:rect l="l" t="t" r="r" b="b"/>
              <a:pathLst>
                <a:path w="6416" h="6111" extrusionOk="0">
                  <a:moveTo>
                    <a:pt x="2553" y="1"/>
                  </a:moveTo>
                  <a:cubicBezTo>
                    <a:pt x="1805" y="1"/>
                    <a:pt x="935" y="331"/>
                    <a:pt x="1" y="1140"/>
                  </a:cubicBezTo>
                  <a:lnTo>
                    <a:pt x="2847" y="6110"/>
                  </a:lnTo>
                  <a:cubicBezTo>
                    <a:pt x="6415" y="4532"/>
                    <a:pt x="5323" y="1"/>
                    <a:pt x="2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3254325" y="2041350"/>
              <a:ext cx="188275" cy="165450"/>
            </a:xfrm>
            <a:custGeom>
              <a:avLst/>
              <a:gdLst/>
              <a:ahLst/>
              <a:cxnLst/>
              <a:rect l="l" t="t" r="r" b="b"/>
              <a:pathLst>
                <a:path w="7531" h="6618" extrusionOk="0">
                  <a:moveTo>
                    <a:pt x="4366" y="1"/>
                  </a:moveTo>
                  <a:lnTo>
                    <a:pt x="4366" y="1"/>
                  </a:lnTo>
                  <a:cubicBezTo>
                    <a:pt x="1" y="1949"/>
                    <a:pt x="2057" y="6617"/>
                    <a:pt x="5118" y="6617"/>
                  </a:cubicBezTo>
                  <a:cubicBezTo>
                    <a:pt x="5887" y="6617"/>
                    <a:pt x="6720" y="6322"/>
                    <a:pt x="7530" y="5615"/>
                  </a:cubicBezTo>
                  <a:lnTo>
                    <a:pt x="4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3267575" y="2046625"/>
              <a:ext cx="170800" cy="150150"/>
            </a:xfrm>
            <a:custGeom>
              <a:avLst/>
              <a:gdLst/>
              <a:ahLst/>
              <a:cxnLst/>
              <a:rect l="l" t="t" r="r" b="b"/>
              <a:pathLst>
                <a:path w="6832" h="6006" extrusionOk="0">
                  <a:moveTo>
                    <a:pt x="3961" y="0"/>
                  </a:moveTo>
                  <a:lnTo>
                    <a:pt x="3961" y="0"/>
                  </a:lnTo>
                  <a:cubicBezTo>
                    <a:pt x="0" y="1769"/>
                    <a:pt x="1867" y="6005"/>
                    <a:pt x="4644" y="6005"/>
                  </a:cubicBezTo>
                  <a:cubicBezTo>
                    <a:pt x="5342" y="6005"/>
                    <a:pt x="6097" y="5738"/>
                    <a:pt x="6831" y="5097"/>
                  </a:cubicBezTo>
                  <a:lnTo>
                    <a:pt x="3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3311100" y="2072325"/>
              <a:ext cx="107950" cy="101725"/>
            </a:xfrm>
            <a:custGeom>
              <a:avLst/>
              <a:gdLst/>
              <a:ahLst/>
              <a:cxnLst/>
              <a:rect l="l" t="t" r="r" b="b"/>
              <a:pathLst>
                <a:path w="4318" h="406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1" y="940"/>
                    <a:pt x="1391" y="4069"/>
                    <a:pt x="3059" y="4069"/>
                  </a:cubicBezTo>
                  <a:cubicBezTo>
                    <a:pt x="3479" y="4069"/>
                    <a:pt x="3917" y="3870"/>
                    <a:pt x="4317" y="3387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3361850" y="2095575"/>
              <a:ext cx="47700" cy="44950"/>
            </a:xfrm>
            <a:custGeom>
              <a:avLst/>
              <a:gdLst/>
              <a:ahLst/>
              <a:cxnLst/>
              <a:rect l="l" t="t" r="r" b="b"/>
              <a:pathLst>
                <a:path w="1908" h="1798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0" y="415"/>
                    <a:pt x="615" y="1798"/>
                    <a:pt x="1352" y="1798"/>
                  </a:cubicBezTo>
                  <a:cubicBezTo>
                    <a:pt x="1538" y="1798"/>
                    <a:pt x="1731" y="1710"/>
                    <a:pt x="1908" y="1497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3510525" y="1984775"/>
              <a:ext cx="107300" cy="95250"/>
            </a:xfrm>
            <a:custGeom>
              <a:avLst/>
              <a:gdLst/>
              <a:ahLst/>
              <a:cxnLst/>
              <a:rect l="l" t="t" r="r" b="b"/>
              <a:pathLst>
                <a:path w="4292" h="3810" extrusionOk="0">
                  <a:moveTo>
                    <a:pt x="1278" y="1"/>
                  </a:moveTo>
                  <a:cubicBezTo>
                    <a:pt x="872" y="1"/>
                    <a:pt x="434" y="164"/>
                    <a:pt x="1" y="558"/>
                  </a:cubicBezTo>
                  <a:lnTo>
                    <a:pt x="1909" y="3810"/>
                  </a:lnTo>
                  <a:cubicBezTo>
                    <a:pt x="4291" y="3222"/>
                    <a:pt x="3085" y="1"/>
                    <a:pt x="1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3520825" y="2012325"/>
              <a:ext cx="55825" cy="49500"/>
            </a:xfrm>
            <a:custGeom>
              <a:avLst/>
              <a:gdLst/>
              <a:ahLst/>
              <a:cxnLst/>
              <a:rect l="l" t="t" r="r" b="b"/>
              <a:pathLst>
                <a:path w="2233" h="1980" extrusionOk="0">
                  <a:moveTo>
                    <a:pt x="666" y="0"/>
                  </a:moveTo>
                  <a:cubicBezTo>
                    <a:pt x="454" y="0"/>
                    <a:pt x="227" y="85"/>
                    <a:pt x="1" y="290"/>
                  </a:cubicBezTo>
                  <a:lnTo>
                    <a:pt x="994" y="1979"/>
                  </a:lnTo>
                  <a:cubicBezTo>
                    <a:pt x="2233" y="1676"/>
                    <a:pt x="1606" y="0"/>
                    <a:pt x="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3495925" y="1952550"/>
              <a:ext cx="90575" cy="138575"/>
            </a:xfrm>
            <a:custGeom>
              <a:avLst/>
              <a:gdLst/>
              <a:ahLst/>
              <a:cxnLst/>
              <a:rect l="l" t="t" r="r" b="b"/>
              <a:pathLst>
                <a:path w="3623" h="5543" extrusionOk="0">
                  <a:moveTo>
                    <a:pt x="2531" y="1"/>
                  </a:moveTo>
                  <a:cubicBezTo>
                    <a:pt x="1790" y="1"/>
                    <a:pt x="927" y="329"/>
                    <a:pt x="1" y="1131"/>
                  </a:cubicBezTo>
                  <a:lnTo>
                    <a:pt x="2526" y="5543"/>
                  </a:lnTo>
                  <a:lnTo>
                    <a:pt x="3622" y="268"/>
                  </a:lnTo>
                  <a:cubicBezTo>
                    <a:pt x="3301" y="97"/>
                    <a:pt x="2934" y="1"/>
                    <a:pt x="2531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3342150" y="2048775"/>
              <a:ext cx="82375" cy="148050"/>
            </a:xfrm>
            <a:custGeom>
              <a:avLst/>
              <a:gdLst/>
              <a:ahLst/>
              <a:cxnLst/>
              <a:rect l="l" t="t" r="r" b="b"/>
              <a:pathLst>
                <a:path w="3295" h="5922" extrusionOk="0">
                  <a:moveTo>
                    <a:pt x="848" y="0"/>
                  </a:moveTo>
                  <a:cubicBezTo>
                    <a:pt x="726" y="55"/>
                    <a:pt x="617" y="113"/>
                    <a:pt x="506" y="171"/>
                  </a:cubicBezTo>
                  <a:lnTo>
                    <a:pt x="0" y="5374"/>
                  </a:lnTo>
                  <a:cubicBezTo>
                    <a:pt x="505" y="5689"/>
                    <a:pt x="1005" y="5921"/>
                    <a:pt x="1589" y="5921"/>
                  </a:cubicBezTo>
                  <a:cubicBezTo>
                    <a:pt x="2081" y="5921"/>
                    <a:pt x="2631" y="5756"/>
                    <a:pt x="3294" y="533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3395325" y="2014975"/>
              <a:ext cx="157675" cy="157150"/>
            </a:xfrm>
            <a:custGeom>
              <a:avLst/>
              <a:gdLst/>
              <a:ahLst/>
              <a:cxnLst/>
              <a:rect l="l" t="t" r="r" b="b"/>
              <a:pathLst>
                <a:path w="6307" h="6286" extrusionOk="0">
                  <a:moveTo>
                    <a:pt x="3976" y="1"/>
                  </a:moveTo>
                  <a:lnTo>
                    <a:pt x="1" y="2380"/>
                  </a:lnTo>
                  <a:lnTo>
                    <a:pt x="2292" y="6285"/>
                  </a:lnTo>
                  <a:lnTo>
                    <a:pt x="6306" y="3981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3404500" y="2024175"/>
              <a:ext cx="139200" cy="138775"/>
            </a:xfrm>
            <a:custGeom>
              <a:avLst/>
              <a:gdLst/>
              <a:ahLst/>
              <a:cxnLst/>
              <a:rect l="l" t="t" r="r" b="b"/>
              <a:pathLst>
                <a:path w="5568" h="5551" extrusionOk="0">
                  <a:moveTo>
                    <a:pt x="3512" y="1"/>
                  </a:moveTo>
                  <a:lnTo>
                    <a:pt x="0" y="2101"/>
                  </a:lnTo>
                  <a:lnTo>
                    <a:pt x="2024" y="5551"/>
                  </a:lnTo>
                  <a:lnTo>
                    <a:pt x="5567" y="3517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3418975" y="2038600"/>
              <a:ext cx="100050" cy="86000"/>
            </a:xfrm>
            <a:custGeom>
              <a:avLst/>
              <a:gdLst/>
              <a:ahLst/>
              <a:cxnLst/>
              <a:rect l="l" t="t" r="r" b="b"/>
              <a:pathLst>
                <a:path w="4002" h="3440" extrusionOk="0">
                  <a:moveTo>
                    <a:pt x="3033" y="1"/>
                  </a:moveTo>
                  <a:lnTo>
                    <a:pt x="1" y="1886"/>
                  </a:lnTo>
                  <a:lnTo>
                    <a:pt x="835" y="3439"/>
                  </a:lnTo>
                  <a:lnTo>
                    <a:pt x="4002" y="167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3551250" y="1953325"/>
              <a:ext cx="34700" cy="137850"/>
            </a:xfrm>
            <a:custGeom>
              <a:avLst/>
              <a:gdLst/>
              <a:ahLst/>
              <a:cxnLst/>
              <a:rect l="l" t="t" r="r" b="b"/>
              <a:pathLst>
                <a:path w="1388" h="5514" extrusionOk="0">
                  <a:moveTo>
                    <a:pt x="549" y="0"/>
                  </a:moveTo>
                  <a:lnTo>
                    <a:pt x="1" y="5029"/>
                  </a:lnTo>
                  <a:lnTo>
                    <a:pt x="313" y="5513"/>
                  </a:lnTo>
                  <a:lnTo>
                    <a:pt x="1388" y="295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3341600" y="2048775"/>
              <a:ext cx="21750" cy="142750"/>
            </a:xfrm>
            <a:custGeom>
              <a:avLst/>
              <a:gdLst/>
              <a:ahLst/>
              <a:cxnLst/>
              <a:rect l="l" t="t" r="r" b="b"/>
              <a:pathLst>
                <a:path w="870" h="5710" extrusionOk="0">
                  <a:moveTo>
                    <a:pt x="870" y="0"/>
                  </a:moveTo>
                  <a:lnTo>
                    <a:pt x="528" y="171"/>
                  </a:lnTo>
                  <a:lnTo>
                    <a:pt x="1" y="5391"/>
                  </a:lnTo>
                  <a:lnTo>
                    <a:pt x="582" y="5709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3384900" y="1857075"/>
              <a:ext cx="210925" cy="150875"/>
            </a:xfrm>
            <a:custGeom>
              <a:avLst/>
              <a:gdLst/>
              <a:ahLst/>
              <a:cxnLst/>
              <a:rect l="l" t="t" r="r" b="b"/>
              <a:pathLst>
                <a:path w="8437" h="6035" extrusionOk="0">
                  <a:moveTo>
                    <a:pt x="7914" y="1"/>
                  </a:moveTo>
                  <a:lnTo>
                    <a:pt x="118" y="4616"/>
                  </a:lnTo>
                  <a:lnTo>
                    <a:pt x="1" y="6035"/>
                  </a:lnTo>
                  <a:lnTo>
                    <a:pt x="1" y="6035"/>
                  </a:lnTo>
                  <a:lnTo>
                    <a:pt x="8437" y="103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3231050" y="1882500"/>
              <a:ext cx="372550" cy="224850"/>
            </a:xfrm>
            <a:custGeom>
              <a:avLst/>
              <a:gdLst/>
              <a:ahLst/>
              <a:cxnLst/>
              <a:rect l="l" t="t" r="r" b="b"/>
              <a:pathLst>
                <a:path w="14902" h="8994" extrusionOk="0">
                  <a:moveTo>
                    <a:pt x="14611" y="0"/>
                  </a:moveTo>
                  <a:lnTo>
                    <a:pt x="1" y="8711"/>
                  </a:lnTo>
                  <a:lnTo>
                    <a:pt x="154" y="8993"/>
                  </a:lnTo>
                  <a:lnTo>
                    <a:pt x="14902" y="44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3427175" y="2045725"/>
              <a:ext cx="83425" cy="71600"/>
            </a:xfrm>
            <a:custGeom>
              <a:avLst/>
              <a:gdLst/>
              <a:ahLst/>
              <a:cxnLst/>
              <a:rect l="l" t="t" r="r" b="b"/>
              <a:pathLst>
                <a:path w="3337" h="2864" extrusionOk="0">
                  <a:moveTo>
                    <a:pt x="2527" y="1"/>
                  </a:moveTo>
                  <a:lnTo>
                    <a:pt x="1" y="1569"/>
                  </a:lnTo>
                  <a:lnTo>
                    <a:pt x="695" y="2864"/>
                  </a:lnTo>
                  <a:lnTo>
                    <a:pt x="3336" y="1391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29"/>
          <p:cNvGrpSpPr/>
          <p:nvPr/>
        </p:nvGrpSpPr>
        <p:grpSpPr>
          <a:xfrm>
            <a:off x="1108475" y="2571750"/>
            <a:ext cx="689475" cy="727375"/>
            <a:chOff x="2450125" y="1913625"/>
            <a:chExt cx="689475" cy="727375"/>
          </a:xfrm>
        </p:grpSpPr>
        <p:sp>
          <p:nvSpPr>
            <p:cNvPr id="818" name="Google Shape;818;p29"/>
            <p:cNvSpPr/>
            <p:nvPr/>
          </p:nvSpPr>
          <p:spPr>
            <a:xfrm>
              <a:off x="2450125" y="2090400"/>
              <a:ext cx="621025" cy="55060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2477775" y="2108175"/>
              <a:ext cx="568825" cy="503525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2564675" y="2088700"/>
              <a:ext cx="511525" cy="337075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2558425" y="2063625"/>
              <a:ext cx="517400" cy="344400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2643850" y="1913625"/>
              <a:ext cx="495750" cy="432325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2664950" y="1927625"/>
              <a:ext cx="464500" cy="412525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2664950" y="1963150"/>
              <a:ext cx="441075" cy="377000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2707725" y="1932250"/>
              <a:ext cx="82625" cy="151900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2815625" y="2030150"/>
              <a:ext cx="78475" cy="137650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2922625" y="2126900"/>
              <a:ext cx="74175" cy="124025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3015250" y="2210200"/>
              <a:ext cx="70200" cy="112775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2568975" y="2074650"/>
              <a:ext cx="500475" cy="326125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2568975" y="2120275"/>
              <a:ext cx="481925" cy="280500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2574875" y="2102950"/>
              <a:ext cx="137700" cy="90175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2699825" y="2174350"/>
              <a:ext cx="129400" cy="81800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2824150" y="2245100"/>
              <a:ext cx="120875" cy="73900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2932000" y="2306300"/>
              <a:ext cx="113475" cy="67275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2978425" y="2277125"/>
              <a:ext cx="118125" cy="90550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2986700" y="2280850"/>
              <a:ext cx="104175" cy="80850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3032400" y="2280850"/>
              <a:ext cx="58425" cy="42825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3009350" y="2316425"/>
              <a:ext cx="20500" cy="20200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3033925" y="2330375"/>
              <a:ext cx="22400" cy="22075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3056125" y="2291050"/>
              <a:ext cx="23575" cy="22100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3014225" y="2320525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3039125" y="2335150"/>
              <a:ext cx="12450" cy="12400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3061875" y="2295825"/>
              <a:ext cx="12775" cy="12275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2560050" y="2372425"/>
              <a:ext cx="312825" cy="174825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2598175" y="2405675"/>
              <a:ext cx="25975" cy="38975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2582475" y="2264975"/>
              <a:ext cx="362725" cy="201750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2483825" y="2079400"/>
              <a:ext cx="655675" cy="561575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2908150" y="2410950"/>
              <a:ext cx="105025" cy="185250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29"/>
          <p:cNvGrpSpPr/>
          <p:nvPr/>
        </p:nvGrpSpPr>
        <p:grpSpPr>
          <a:xfrm>
            <a:off x="2865275" y="953550"/>
            <a:ext cx="786625" cy="337175"/>
            <a:chOff x="3389875" y="1324800"/>
            <a:chExt cx="786625" cy="337175"/>
          </a:xfrm>
        </p:grpSpPr>
        <p:sp>
          <p:nvSpPr>
            <p:cNvPr id="850" name="Google Shape;850;p29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3474950" y="1412625"/>
              <a:ext cx="43700" cy="68525"/>
            </a:xfrm>
            <a:custGeom>
              <a:avLst/>
              <a:gdLst/>
              <a:ahLst/>
              <a:cxnLst/>
              <a:rect l="l" t="t" r="r" b="b"/>
              <a:pathLst>
                <a:path w="1748" h="2741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3725500" y="1528775"/>
              <a:ext cx="18400" cy="54450"/>
            </a:xfrm>
            <a:custGeom>
              <a:avLst/>
              <a:gdLst/>
              <a:ahLst/>
              <a:cxnLst/>
              <a:rect l="l" t="t" r="r" b="b"/>
              <a:pathLst>
                <a:path w="736" h="2178" extrusionOk="0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29"/>
          <p:cNvGrpSpPr/>
          <p:nvPr/>
        </p:nvGrpSpPr>
        <p:grpSpPr>
          <a:xfrm>
            <a:off x="1108475" y="851850"/>
            <a:ext cx="919500" cy="703975"/>
            <a:chOff x="2028525" y="1077825"/>
            <a:chExt cx="919500" cy="703975"/>
          </a:xfrm>
        </p:grpSpPr>
        <p:sp>
          <p:nvSpPr>
            <p:cNvPr id="872" name="Google Shape;872;p29"/>
            <p:cNvSpPr/>
            <p:nvPr/>
          </p:nvSpPr>
          <p:spPr>
            <a:xfrm>
              <a:off x="2261075" y="1143925"/>
              <a:ext cx="404050" cy="1606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2256225" y="1143575"/>
              <a:ext cx="404025" cy="160675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2729700" y="1370900"/>
              <a:ext cx="92750" cy="108600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729550" y="1370900"/>
              <a:ext cx="73850" cy="60475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755275" y="1428950"/>
              <a:ext cx="71100" cy="52050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2699600" y="1355050"/>
              <a:ext cx="112650" cy="186300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2726950" y="1423650"/>
              <a:ext cx="74675" cy="99200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2698250" y="1355050"/>
              <a:ext cx="74950" cy="91750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2572950" y="1200225"/>
              <a:ext cx="103225" cy="169050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2473275" y="1134675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2469125" y="1127650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2476775" y="1156900"/>
              <a:ext cx="226025" cy="153650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509275" y="1127650"/>
              <a:ext cx="191750" cy="169450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519050" y="1186325"/>
              <a:ext cx="127775" cy="10005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120250" y="1387875"/>
              <a:ext cx="286950" cy="372750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2206050" y="1377525"/>
              <a:ext cx="147725" cy="16757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2343150" y="1671025"/>
              <a:ext cx="140825" cy="110775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2250675" y="1275575"/>
              <a:ext cx="578225" cy="500325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2248200" y="1272525"/>
              <a:ext cx="474825" cy="308475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2273500" y="1296250"/>
              <a:ext cx="532450" cy="460800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250675" y="1275575"/>
              <a:ext cx="535950" cy="340475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2188150" y="1364700"/>
              <a:ext cx="73400" cy="60575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2196875" y="1371925"/>
              <a:ext cx="55925" cy="46150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2789100" y="1232400"/>
              <a:ext cx="152800" cy="252375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2789100" y="1232400"/>
              <a:ext cx="102200" cy="160725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2793050" y="1305400"/>
              <a:ext cx="98250" cy="8772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2838075" y="1232400"/>
              <a:ext cx="103825" cy="252375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2108050" y="1305350"/>
              <a:ext cx="247425" cy="193625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2105775" y="1298600"/>
              <a:ext cx="247450" cy="193625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2114775" y="1343175"/>
              <a:ext cx="238450" cy="149050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141375" y="1298625"/>
              <a:ext cx="208300" cy="169600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164375" y="1362875"/>
              <a:ext cx="126975" cy="99375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2030025" y="1241125"/>
              <a:ext cx="388150" cy="304975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2028525" y="1233425"/>
              <a:ext cx="388075" cy="305000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2029075" y="1238975"/>
              <a:ext cx="388150" cy="305000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2411175" y="1084700"/>
              <a:ext cx="349725" cy="274900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2409750" y="1077825"/>
              <a:ext cx="349775" cy="274875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2410275" y="1082800"/>
              <a:ext cx="349800" cy="274850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2559250" y="1188100"/>
              <a:ext cx="63600" cy="52400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2559500" y="1190225"/>
              <a:ext cx="63575" cy="52400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2566500" y="1195950"/>
              <a:ext cx="48375" cy="39950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2570475" y="1199275"/>
              <a:ext cx="39675" cy="2397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2192125" y="1357200"/>
              <a:ext cx="71675" cy="59200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2192375" y="1359650"/>
              <a:ext cx="71700" cy="59175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2200200" y="1366175"/>
              <a:ext cx="54650" cy="45050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2204800" y="1369900"/>
              <a:ext cx="44725" cy="27100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2343500" y="15491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2358075" y="1569925"/>
              <a:ext cx="56575" cy="41650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2374900" y="1592325"/>
              <a:ext cx="55275" cy="43825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2342925" y="15554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2357500" y="1576225"/>
              <a:ext cx="56600" cy="41650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2374325" y="1598575"/>
              <a:ext cx="55275" cy="43875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382400" y="1551425"/>
              <a:ext cx="446500" cy="23037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2047525" y="1316750"/>
              <a:ext cx="369625" cy="227225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2275300" y="1241950"/>
              <a:ext cx="138725" cy="276575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2029175" y="1249975"/>
              <a:ext cx="148825" cy="29210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2275300" y="1241950"/>
              <a:ext cx="13475" cy="35725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286825" y="1349425"/>
              <a:ext cx="19200" cy="326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2294075" y="1429775"/>
              <a:ext cx="34425" cy="88775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2425775" y="1170550"/>
              <a:ext cx="332500" cy="187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2410275" y="1092425"/>
              <a:ext cx="133625" cy="260150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2622450" y="1084050"/>
              <a:ext cx="136400" cy="25802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30500" y="1185400"/>
              <a:ext cx="40850" cy="156675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2622375" y="1084025"/>
              <a:ext cx="19050" cy="40675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2595425" y="1203250"/>
              <a:ext cx="11550" cy="907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2232200" y="1374850"/>
              <a:ext cx="14200" cy="11225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2567550" y="1396575"/>
              <a:ext cx="242125" cy="264050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57950" y="1558425"/>
              <a:ext cx="54925" cy="61950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2697450" y="1590900"/>
              <a:ext cx="18775" cy="13875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2660925" y="1559500"/>
              <a:ext cx="42175" cy="42100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2694450" y="1584775"/>
              <a:ext cx="23325" cy="14800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2667650" y="1563725"/>
              <a:ext cx="29900" cy="29775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669325" y="156805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2424450" y="1701500"/>
              <a:ext cx="30350" cy="26625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2427800" y="1704425"/>
              <a:ext cx="23625" cy="2077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2567550" y="1396575"/>
              <a:ext cx="166325" cy="264050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2718250" y="1395675"/>
              <a:ext cx="51550" cy="106025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2343325" y="1386175"/>
              <a:ext cx="405175" cy="335125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334225" y="1380575"/>
              <a:ext cx="412650" cy="337825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2653225" y="1409525"/>
              <a:ext cx="39325" cy="21600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2798150" y="1350575"/>
              <a:ext cx="119750" cy="7607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2776750" y="1361250"/>
              <a:ext cx="57800" cy="103875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2839250" y="1222100"/>
              <a:ext cx="108775" cy="269400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844875" y="1221375"/>
              <a:ext cx="65375" cy="155675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2361250" y="1601275"/>
              <a:ext cx="267875" cy="180525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2790550" y="1392800"/>
              <a:ext cx="30350" cy="39900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2575600" y="1602100"/>
              <a:ext cx="52675" cy="59125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2603675" y="1597950"/>
              <a:ext cx="12775" cy="18300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578525" y="1603125"/>
              <a:ext cx="40550" cy="40425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2585075" y="1607675"/>
              <a:ext cx="28650" cy="28575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2586725" y="1611425"/>
              <a:ext cx="28750" cy="28550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2601675" y="1596400"/>
              <a:ext cx="11350" cy="1752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29"/>
          <p:cNvSpPr/>
          <p:nvPr/>
        </p:nvSpPr>
        <p:spPr>
          <a:xfrm>
            <a:off x="3052600" y="16574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29"/>
          <p:cNvSpPr/>
          <p:nvPr/>
        </p:nvSpPr>
        <p:spPr>
          <a:xfrm>
            <a:off x="7658030" y="1381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9"/>
          <p:cNvSpPr/>
          <p:nvPr/>
        </p:nvSpPr>
        <p:spPr>
          <a:xfrm>
            <a:off x="825100" y="17058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9"/>
          <p:cNvSpPr/>
          <p:nvPr/>
        </p:nvSpPr>
        <p:spPr>
          <a:xfrm>
            <a:off x="2124475" y="3634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29"/>
          <p:cNvSpPr/>
          <p:nvPr/>
        </p:nvSpPr>
        <p:spPr>
          <a:xfrm>
            <a:off x="3956500" y="2855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9"/>
          <p:cNvSpPr/>
          <p:nvPr/>
        </p:nvSpPr>
        <p:spPr>
          <a:xfrm>
            <a:off x="3415775" y="42759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9"/>
          <p:cNvSpPr/>
          <p:nvPr/>
        </p:nvSpPr>
        <p:spPr>
          <a:xfrm>
            <a:off x="5480400" y="953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29"/>
          <p:cNvSpPr/>
          <p:nvPr/>
        </p:nvSpPr>
        <p:spPr>
          <a:xfrm>
            <a:off x="6352025" y="18656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29"/>
          <p:cNvSpPr/>
          <p:nvPr/>
        </p:nvSpPr>
        <p:spPr>
          <a:xfrm>
            <a:off x="5214075" y="39478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9"/>
          <p:cNvSpPr/>
          <p:nvPr/>
        </p:nvSpPr>
        <p:spPr>
          <a:xfrm>
            <a:off x="7772450" y="31393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9"/>
          <p:cNvSpPr/>
          <p:nvPr/>
        </p:nvSpPr>
        <p:spPr>
          <a:xfrm>
            <a:off x="6625005" y="39332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9"/>
          <p:cNvSpPr/>
          <p:nvPr/>
        </p:nvSpPr>
        <p:spPr>
          <a:xfrm>
            <a:off x="5099680" y="2238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9"/>
          <p:cNvSpPr/>
          <p:nvPr/>
        </p:nvSpPr>
        <p:spPr>
          <a:xfrm>
            <a:off x="4171555" y="349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9"/>
          <p:cNvSpPr/>
          <p:nvPr/>
        </p:nvSpPr>
        <p:spPr>
          <a:xfrm>
            <a:off x="3490180" y="18583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9"/>
          <p:cNvSpPr/>
          <p:nvPr/>
        </p:nvSpPr>
        <p:spPr>
          <a:xfrm>
            <a:off x="1636230" y="39889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9"/>
          <p:cNvSpPr/>
          <p:nvPr/>
        </p:nvSpPr>
        <p:spPr>
          <a:xfrm>
            <a:off x="1208480" y="19765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3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30"/>
          <p:cNvGrpSpPr/>
          <p:nvPr/>
        </p:nvGrpSpPr>
        <p:grpSpPr>
          <a:xfrm>
            <a:off x="1213150" y="745450"/>
            <a:ext cx="190750" cy="283225"/>
            <a:chOff x="923775" y="1828850"/>
            <a:chExt cx="190750" cy="283225"/>
          </a:xfrm>
        </p:grpSpPr>
        <p:sp>
          <p:nvSpPr>
            <p:cNvPr id="983" name="Google Shape;983;p30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30"/>
          <p:cNvGrpSpPr/>
          <p:nvPr/>
        </p:nvGrpSpPr>
        <p:grpSpPr>
          <a:xfrm>
            <a:off x="1761400" y="1278950"/>
            <a:ext cx="272300" cy="211525"/>
            <a:chOff x="962400" y="2223200"/>
            <a:chExt cx="272300" cy="211525"/>
          </a:xfrm>
        </p:grpSpPr>
        <p:sp>
          <p:nvSpPr>
            <p:cNvPr id="993" name="Google Shape;993;p30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30"/>
          <p:cNvGrpSpPr/>
          <p:nvPr/>
        </p:nvGrpSpPr>
        <p:grpSpPr>
          <a:xfrm>
            <a:off x="6744800" y="3993550"/>
            <a:ext cx="337450" cy="554175"/>
            <a:chOff x="3774825" y="2347750"/>
            <a:chExt cx="337450" cy="554175"/>
          </a:xfrm>
        </p:grpSpPr>
        <p:sp>
          <p:nvSpPr>
            <p:cNvPr id="1002" name="Google Shape;1002;p30"/>
            <p:cNvSpPr/>
            <p:nvPr/>
          </p:nvSpPr>
          <p:spPr>
            <a:xfrm>
              <a:off x="3807225" y="2370000"/>
              <a:ext cx="81100" cy="193575"/>
            </a:xfrm>
            <a:custGeom>
              <a:avLst/>
              <a:gdLst/>
              <a:ahLst/>
              <a:cxnLst/>
              <a:rect l="l" t="t" r="r" b="b"/>
              <a:pathLst>
                <a:path w="3244" h="7743" extrusionOk="0">
                  <a:moveTo>
                    <a:pt x="0" y="1"/>
                  </a:moveTo>
                  <a:lnTo>
                    <a:pt x="2646" y="7742"/>
                  </a:lnTo>
                  <a:lnTo>
                    <a:pt x="3244" y="7506"/>
                  </a:lnTo>
                  <a:lnTo>
                    <a:pt x="626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3821925" y="2353800"/>
              <a:ext cx="135850" cy="21675"/>
            </a:xfrm>
            <a:custGeom>
              <a:avLst/>
              <a:gdLst/>
              <a:ahLst/>
              <a:cxnLst/>
              <a:rect l="l" t="t" r="r" b="b"/>
              <a:pathLst>
                <a:path w="5434" h="867" extrusionOk="0">
                  <a:moveTo>
                    <a:pt x="0" y="0"/>
                  </a:moveTo>
                  <a:lnTo>
                    <a:pt x="231" y="667"/>
                  </a:lnTo>
                  <a:lnTo>
                    <a:pt x="5289" y="866"/>
                  </a:lnTo>
                  <a:lnTo>
                    <a:pt x="543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3796400" y="2506350"/>
              <a:ext cx="305975" cy="383650"/>
            </a:xfrm>
            <a:custGeom>
              <a:avLst/>
              <a:gdLst/>
              <a:ahLst/>
              <a:cxnLst/>
              <a:rect l="l" t="t" r="r" b="b"/>
              <a:pathLst>
                <a:path w="12239" h="15346" extrusionOk="0">
                  <a:moveTo>
                    <a:pt x="7264" y="1"/>
                  </a:moveTo>
                  <a:lnTo>
                    <a:pt x="1" y="4639"/>
                  </a:lnTo>
                  <a:lnTo>
                    <a:pt x="7363" y="15345"/>
                  </a:lnTo>
                  <a:lnTo>
                    <a:pt x="12239" y="1264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3939250" y="2506350"/>
              <a:ext cx="163125" cy="383675"/>
            </a:xfrm>
            <a:custGeom>
              <a:avLst/>
              <a:gdLst/>
              <a:ahLst/>
              <a:cxnLst/>
              <a:rect l="l" t="t" r="r" b="b"/>
              <a:pathLst>
                <a:path w="6525" h="15347" extrusionOk="0">
                  <a:moveTo>
                    <a:pt x="1550" y="1"/>
                  </a:moveTo>
                  <a:lnTo>
                    <a:pt x="2274" y="1840"/>
                  </a:lnTo>
                  <a:lnTo>
                    <a:pt x="2274" y="1840"/>
                  </a:lnTo>
                  <a:cubicBezTo>
                    <a:pt x="2064" y="1262"/>
                    <a:pt x="1824" y="650"/>
                    <a:pt x="1550" y="1"/>
                  </a:cubicBezTo>
                  <a:close/>
                  <a:moveTo>
                    <a:pt x="2274" y="1840"/>
                  </a:moveTo>
                  <a:lnTo>
                    <a:pt x="2274" y="1840"/>
                  </a:lnTo>
                  <a:cubicBezTo>
                    <a:pt x="6042" y="12206"/>
                    <a:pt x="0" y="11364"/>
                    <a:pt x="1649" y="15347"/>
                  </a:cubicBezTo>
                  <a:lnTo>
                    <a:pt x="6525" y="12641"/>
                  </a:lnTo>
                  <a:lnTo>
                    <a:pt x="2274" y="18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3970825" y="2717175"/>
              <a:ext cx="49250" cy="59425"/>
            </a:xfrm>
            <a:custGeom>
              <a:avLst/>
              <a:gdLst/>
              <a:ahLst/>
              <a:cxnLst/>
              <a:rect l="l" t="t" r="r" b="b"/>
              <a:pathLst>
                <a:path w="1970" h="2377" extrusionOk="0">
                  <a:moveTo>
                    <a:pt x="1363" y="0"/>
                  </a:moveTo>
                  <a:cubicBezTo>
                    <a:pt x="721" y="0"/>
                    <a:pt x="1" y="1876"/>
                    <a:pt x="554" y="2311"/>
                  </a:cubicBezTo>
                  <a:cubicBezTo>
                    <a:pt x="611" y="2356"/>
                    <a:pt x="673" y="2377"/>
                    <a:pt x="738" y="2377"/>
                  </a:cubicBezTo>
                  <a:cubicBezTo>
                    <a:pt x="1056" y="2377"/>
                    <a:pt x="1447" y="1892"/>
                    <a:pt x="1685" y="1417"/>
                  </a:cubicBezTo>
                  <a:cubicBezTo>
                    <a:pt x="1969" y="844"/>
                    <a:pt x="1892" y="226"/>
                    <a:pt x="1510" y="35"/>
                  </a:cubicBezTo>
                  <a:cubicBezTo>
                    <a:pt x="1462" y="11"/>
                    <a:pt x="1413" y="0"/>
                    <a:pt x="1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4006800" y="2694100"/>
              <a:ext cx="15275" cy="18200"/>
            </a:xfrm>
            <a:custGeom>
              <a:avLst/>
              <a:gdLst/>
              <a:ahLst/>
              <a:cxnLst/>
              <a:rect l="l" t="t" r="r" b="b"/>
              <a:pathLst>
                <a:path w="611" h="728" extrusionOk="0">
                  <a:moveTo>
                    <a:pt x="343" y="0"/>
                  </a:moveTo>
                  <a:cubicBezTo>
                    <a:pt x="213" y="0"/>
                    <a:pt x="84" y="126"/>
                    <a:pt x="45" y="305"/>
                  </a:cubicBezTo>
                  <a:cubicBezTo>
                    <a:pt x="1" y="503"/>
                    <a:pt x="81" y="691"/>
                    <a:pt x="227" y="722"/>
                  </a:cubicBezTo>
                  <a:cubicBezTo>
                    <a:pt x="241" y="725"/>
                    <a:pt x="256" y="727"/>
                    <a:pt x="271" y="727"/>
                  </a:cubicBezTo>
                  <a:cubicBezTo>
                    <a:pt x="400" y="727"/>
                    <a:pt x="528" y="600"/>
                    <a:pt x="566" y="421"/>
                  </a:cubicBezTo>
                  <a:cubicBezTo>
                    <a:pt x="611" y="224"/>
                    <a:pt x="529" y="38"/>
                    <a:pt x="386" y="5"/>
                  </a:cubicBezTo>
                  <a:cubicBezTo>
                    <a:pt x="372" y="2"/>
                    <a:pt x="357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3988775" y="2694450"/>
              <a:ext cx="10475" cy="12200"/>
            </a:xfrm>
            <a:custGeom>
              <a:avLst/>
              <a:gdLst/>
              <a:ahLst/>
              <a:cxnLst/>
              <a:rect l="l" t="t" r="r" b="b"/>
              <a:pathLst>
                <a:path w="419" h="488" extrusionOk="0">
                  <a:moveTo>
                    <a:pt x="234" y="1"/>
                  </a:moveTo>
                  <a:cubicBezTo>
                    <a:pt x="145" y="1"/>
                    <a:pt x="59" y="85"/>
                    <a:pt x="30" y="206"/>
                  </a:cubicBezTo>
                  <a:cubicBezTo>
                    <a:pt x="0" y="337"/>
                    <a:pt x="56" y="463"/>
                    <a:pt x="152" y="485"/>
                  </a:cubicBezTo>
                  <a:cubicBezTo>
                    <a:pt x="162" y="487"/>
                    <a:pt x="172" y="488"/>
                    <a:pt x="182" y="488"/>
                  </a:cubicBezTo>
                  <a:cubicBezTo>
                    <a:pt x="271" y="488"/>
                    <a:pt x="358" y="404"/>
                    <a:pt x="385" y="283"/>
                  </a:cubicBezTo>
                  <a:cubicBezTo>
                    <a:pt x="418" y="150"/>
                    <a:pt x="362" y="25"/>
                    <a:pt x="264" y="4"/>
                  </a:cubicBezTo>
                  <a:cubicBezTo>
                    <a:pt x="254" y="2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3956550" y="2766325"/>
              <a:ext cx="10475" cy="12225"/>
            </a:xfrm>
            <a:custGeom>
              <a:avLst/>
              <a:gdLst/>
              <a:ahLst/>
              <a:cxnLst/>
              <a:rect l="l" t="t" r="r" b="b"/>
              <a:pathLst>
                <a:path w="419" h="489" extrusionOk="0">
                  <a:moveTo>
                    <a:pt x="236" y="0"/>
                  </a:moveTo>
                  <a:cubicBezTo>
                    <a:pt x="147" y="0"/>
                    <a:pt x="59" y="85"/>
                    <a:pt x="31" y="207"/>
                  </a:cubicBezTo>
                  <a:cubicBezTo>
                    <a:pt x="1" y="338"/>
                    <a:pt x="57" y="464"/>
                    <a:pt x="153" y="486"/>
                  </a:cubicBezTo>
                  <a:cubicBezTo>
                    <a:pt x="162" y="488"/>
                    <a:pt x="172" y="489"/>
                    <a:pt x="182" y="489"/>
                  </a:cubicBezTo>
                  <a:cubicBezTo>
                    <a:pt x="271" y="489"/>
                    <a:pt x="359" y="404"/>
                    <a:pt x="386" y="284"/>
                  </a:cubicBezTo>
                  <a:cubicBezTo>
                    <a:pt x="419" y="151"/>
                    <a:pt x="363" y="26"/>
                    <a:pt x="264" y="3"/>
                  </a:cubicBezTo>
                  <a:cubicBezTo>
                    <a:pt x="255" y="1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4008525" y="2779225"/>
              <a:ext cx="10875" cy="13275"/>
            </a:xfrm>
            <a:custGeom>
              <a:avLst/>
              <a:gdLst/>
              <a:ahLst/>
              <a:cxnLst/>
              <a:rect l="l" t="t" r="r" b="b"/>
              <a:pathLst>
                <a:path w="435" h="531" extrusionOk="0">
                  <a:moveTo>
                    <a:pt x="272" y="0"/>
                  </a:moveTo>
                  <a:cubicBezTo>
                    <a:pt x="188" y="0"/>
                    <a:pt x="96" y="84"/>
                    <a:pt x="52" y="207"/>
                  </a:cubicBezTo>
                  <a:cubicBezTo>
                    <a:pt x="0" y="350"/>
                    <a:pt x="32" y="492"/>
                    <a:pt x="124" y="524"/>
                  </a:cubicBezTo>
                  <a:cubicBezTo>
                    <a:pt x="136" y="528"/>
                    <a:pt x="150" y="530"/>
                    <a:pt x="163" y="530"/>
                  </a:cubicBezTo>
                  <a:cubicBezTo>
                    <a:pt x="246" y="530"/>
                    <a:pt x="338" y="446"/>
                    <a:pt x="383" y="323"/>
                  </a:cubicBezTo>
                  <a:cubicBezTo>
                    <a:pt x="434" y="180"/>
                    <a:pt x="403" y="40"/>
                    <a:pt x="311" y="7"/>
                  </a:cubicBezTo>
                  <a:cubicBezTo>
                    <a:pt x="298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4015900" y="2795575"/>
              <a:ext cx="5925" cy="7200"/>
            </a:xfrm>
            <a:custGeom>
              <a:avLst/>
              <a:gdLst/>
              <a:ahLst/>
              <a:cxnLst/>
              <a:rect l="l" t="t" r="r" b="b"/>
              <a:pathLst>
                <a:path w="237" h="288" extrusionOk="0">
                  <a:moveTo>
                    <a:pt x="150" y="1"/>
                  </a:moveTo>
                  <a:cubicBezTo>
                    <a:pt x="105" y="1"/>
                    <a:pt x="54" y="45"/>
                    <a:pt x="29" y="112"/>
                  </a:cubicBezTo>
                  <a:cubicBezTo>
                    <a:pt x="0" y="189"/>
                    <a:pt x="18" y="266"/>
                    <a:pt x="68" y="283"/>
                  </a:cubicBezTo>
                  <a:cubicBezTo>
                    <a:pt x="75" y="286"/>
                    <a:pt x="82" y="287"/>
                    <a:pt x="90" y="287"/>
                  </a:cubicBezTo>
                  <a:cubicBezTo>
                    <a:pt x="135" y="287"/>
                    <a:pt x="185" y="242"/>
                    <a:pt x="209" y="176"/>
                  </a:cubicBezTo>
                  <a:cubicBezTo>
                    <a:pt x="237" y="99"/>
                    <a:pt x="221" y="23"/>
                    <a:pt x="171" y="4"/>
                  </a:cubicBezTo>
                  <a:cubicBezTo>
                    <a:pt x="164" y="2"/>
                    <a:pt x="157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3961750" y="2846625"/>
              <a:ext cx="4850" cy="7450"/>
            </a:xfrm>
            <a:custGeom>
              <a:avLst/>
              <a:gdLst/>
              <a:ahLst/>
              <a:cxnLst/>
              <a:rect l="l" t="t" r="r" b="b"/>
              <a:pathLst>
                <a:path w="194" h="298" extrusionOk="0">
                  <a:moveTo>
                    <a:pt x="95" y="1"/>
                  </a:moveTo>
                  <a:cubicBezTo>
                    <a:pt x="94" y="1"/>
                    <a:pt x="92" y="1"/>
                    <a:pt x="91" y="1"/>
                  </a:cubicBezTo>
                  <a:cubicBezTo>
                    <a:pt x="39" y="4"/>
                    <a:pt x="0" y="72"/>
                    <a:pt x="5" y="154"/>
                  </a:cubicBezTo>
                  <a:cubicBezTo>
                    <a:pt x="7" y="234"/>
                    <a:pt x="51" y="297"/>
                    <a:pt x="100" y="297"/>
                  </a:cubicBezTo>
                  <a:cubicBezTo>
                    <a:pt x="102" y="297"/>
                    <a:pt x="103" y="297"/>
                    <a:pt x="105" y="297"/>
                  </a:cubicBezTo>
                  <a:cubicBezTo>
                    <a:pt x="155" y="294"/>
                    <a:pt x="194" y="226"/>
                    <a:pt x="191" y="144"/>
                  </a:cubicBezTo>
                  <a:cubicBezTo>
                    <a:pt x="185" y="63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3982650" y="2798850"/>
              <a:ext cx="33175" cy="48250"/>
            </a:xfrm>
            <a:custGeom>
              <a:avLst/>
              <a:gdLst/>
              <a:ahLst/>
              <a:cxnLst/>
              <a:rect l="l" t="t" r="r" b="b"/>
              <a:pathLst>
                <a:path w="1327" h="1930" extrusionOk="0">
                  <a:moveTo>
                    <a:pt x="976" y="0"/>
                  </a:moveTo>
                  <a:cubicBezTo>
                    <a:pt x="737" y="0"/>
                    <a:pt x="420" y="321"/>
                    <a:pt x="224" y="782"/>
                  </a:cubicBezTo>
                  <a:cubicBezTo>
                    <a:pt x="0" y="1305"/>
                    <a:pt x="19" y="1812"/>
                    <a:pt x="262" y="1912"/>
                  </a:cubicBezTo>
                  <a:cubicBezTo>
                    <a:pt x="291" y="1924"/>
                    <a:pt x="321" y="1929"/>
                    <a:pt x="353" y="1929"/>
                  </a:cubicBezTo>
                  <a:cubicBezTo>
                    <a:pt x="592" y="1929"/>
                    <a:pt x="909" y="1609"/>
                    <a:pt x="1107" y="1147"/>
                  </a:cubicBezTo>
                  <a:cubicBezTo>
                    <a:pt x="1326" y="625"/>
                    <a:pt x="1310" y="118"/>
                    <a:pt x="1067" y="18"/>
                  </a:cubicBezTo>
                  <a:cubicBezTo>
                    <a:pt x="1038" y="6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4010025" y="2667475"/>
              <a:ext cx="9875" cy="12300"/>
            </a:xfrm>
            <a:custGeom>
              <a:avLst/>
              <a:gdLst/>
              <a:ahLst/>
              <a:cxnLst/>
              <a:rect l="l" t="t" r="r" b="b"/>
              <a:pathLst>
                <a:path w="395" h="492" extrusionOk="0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69" y="15"/>
                    <a:pt x="1" y="137"/>
                    <a:pt x="16" y="270"/>
                  </a:cubicBezTo>
                  <a:cubicBezTo>
                    <a:pt x="32" y="397"/>
                    <a:pt x="115" y="491"/>
                    <a:pt x="207" y="491"/>
                  </a:cubicBezTo>
                  <a:cubicBezTo>
                    <a:pt x="214" y="491"/>
                    <a:pt x="220" y="491"/>
                    <a:pt x="227" y="490"/>
                  </a:cubicBezTo>
                  <a:cubicBezTo>
                    <a:pt x="327" y="477"/>
                    <a:pt x="394" y="356"/>
                    <a:pt x="378" y="222"/>
                  </a:cubicBezTo>
                  <a:cubicBezTo>
                    <a:pt x="365" y="96"/>
                    <a:pt x="281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3944275" y="2506350"/>
              <a:ext cx="156150" cy="339775"/>
            </a:xfrm>
            <a:custGeom>
              <a:avLst/>
              <a:gdLst/>
              <a:ahLst/>
              <a:cxnLst/>
              <a:rect l="l" t="t" r="r" b="b"/>
              <a:pathLst>
                <a:path w="6246" h="13591" extrusionOk="0">
                  <a:moveTo>
                    <a:pt x="1349" y="1"/>
                  </a:moveTo>
                  <a:lnTo>
                    <a:pt x="1" y="1457"/>
                  </a:lnTo>
                  <a:lnTo>
                    <a:pt x="3926" y="13590"/>
                  </a:lnTo>
                  <a:lnTo>
                    <a:pt x="6245" y="1243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3820200" y="2547700"/>
              <a:ext cx="222800" cy="319725"/>
            </a:xfrm>
            <a:custGeom>
              <a:avLst/>
              <a:gdLst/>
              <a:ahLst/>
              <a:cxnLst/>
              <a:rect l="l" t="t" r="r" b="b"/>
              <a:pathLst>
                <a:path w="8912" h="12789" extrusionOk="0">
                  <a:moveTo>
                    <a:pt x="6755" y="0"/>
                  </a:moveTo>
                  <a:lnTo>
                    <a:pt x="104" y="3483"/>
                  </a:lnTo>
                  <a:lnTo>
                    <a:pt x="1" y="4366"/>
                  </a:lnTo>
                  <a:lnTo>
                    <a:pt x="1193" y="4187"/>
                  </a:lnTo>
                  <a:lnTo>
                    <a:pt x="7632" y="12788"/>
                  </a:lnTo>
                  <a:lnTo>
                    <a:pt x="8912" y="11999"/>
                  </a:lnTo>
                  <a:lnTo>
                    <a:pt x="5690" y="2074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3789575" y="2495625"/>
              <a:ext cx="180575" cy="124125"/>
            </a:xfrm>
            <a:custGeom>
              <a:avLst/>
              <a:gdLst/>
              <a:ahLst/>
              <a:cxnLst/>
              <a:rect l="l" t="t" r="r" b="b"/>
              <a:pathLst>
                <a:path w="7223" h="4965" extrusionOk="0">
                  <a:moveTo>
                    <a:pt x="6508" y="0"/>
                  </a:moveTo>
                  <a:lnTo>
                    <a:pt x="0" y="3508"/>
                  </a:lnTo>
                  <a:lnTo>
                    <a:pt x="629" y="4965"/>
                  </a:lnTo>
                  <a:lnTo>
                    <a:pt x="7222" y="1101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3789575" y="2533625"/>
              <a:ext cx="135800" cy="86125"/>
            </a:xfrm>
            <a:custGeom>
              <a:avLst/>
              <a:gdLst/>
              <a:ahLst/>
              <a:cxnLst/>
              <a:rect l="l" t="t" r="r" b="b"/>
              <a:pathLst>
                <a:path w="5432" h="3445" extrusionOk="0">
                  <a:moveTo>
                    <a:pt x="3960" y="1"/>
                  </a:moveTo>
                  <a:lnTo>
                    <a:pt x="0" y="1988"/>
                  </a:lnTo>
                  <a:lnTo>
                    <a:pt x="629" y="3445"/>
                  </a:lnTo>
                  <a:lnTo>
                    <a:pt x="5432" y="884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3789575" y="2559325"/>
              <a:ext cx="69950" cy="60425"/>
            </a:xfrm>
            <a:custGeom>
              <a:avLst/>
              <a:gdLst/>
              <a:ahLst/>
              <a:cxnLst/>
              <a:rect l="l" t="t" r="r" b="b"/>
              <a:pathLst>
                <a:path w="2798" h="2417" extrusionOk="0">
                  <a:moveTo>
                    <a:pt x="1940" y="0"/>
                  </a:moveTo>
                  <a:lnTo>
                    <a:pt x="0" y="960"/>
                  </a:lnTo>
                  <a:lnTo>
                    <a:pt x="629" y="2417"/>
                  </a:lnTo>
                  <a:lnTo>
                    <a:pt x="2798" y="64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3798725" y="2559975"/>
              <a:ext cx="71150" cy="83875"/>
            </a:xfrm>
            <a:custGeom>
              <a:avLst/>
              <a:gdLst/>
              <a:ahLst/>
              <a:cxnLst/>
              <a:rect l="l" t="t" r="r" b="b"/>
              <a:pathLst>
                <a:path w="2846" h="3355" extrusionOk="0">
                  <a:moveTo>
                    <a:pt x="2377" y="0"/>
                  </a:moveTo>
                  <a:lnTo>
                    <a:pt x="1" y="1748"/>
                  </a:lnTo>
                  <a:lnTo>
                    <a:pt x="676" y="3354"/>
                  </a:lnTo>
                  <a:lnTo>
                    <a:pt x="2845" y="158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3776250" y="2490250"/>
              <a:ext cx="231125" cy="175500"/>
            </a:xfrm>
            <a:custGeom>
              <a:avLst/>
              <a:gdLst/>
              <a:ahLst/>
              <a:cxnLst/>
              <a:rect l="l" t="t" r="r" b="b"/>
              <a:pathLst>
                <a:path w="9245" h="7020" extrusionOk="0">
                  <a:moveTo>
                    <a:pt x="8173" y="1"/>
                  </a:moveTo>
                  <a:lnTo>
                    <a:pt x="1" y="5566"/>
                  </a:lnTo>
                  <a:lnTo>
                    <a:pt x="1226" y="7019"/>
                  </a:lnTo>
                  <a:lnTo>
                    <a:pt x="9244" y="208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3806600" y="2360850"/>
              <a:ext cx="26875" cy="17725"/>
            </a:xfrm>
            <a:custGeom>
              <a:avLst/>
              <a:gdLst/>
              <a:ahLst/>
              <a:cxnLst/>
              <a:rect l="l" t="t" r="r" b="b"/>
              <a:pathLst>
                <a:path w="1075" h="709" extrusionOk="0">
                  <a:moveTo>
                    <a:pt x="363" y="0"/>
                  </a:moveTo>
                  <a:lnTo>
                    <a:pt x="1" y="83"/>
                  </a:lnTo>
                  <a:lnTo>
                    <a:pt x="578" y="709"/>
                  </a:lnTo>
                  <a:lnTo>
                    <a:pt x="1074" y="258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3808675" y="2354750"/>
              <a:ext cx="20150" cy="20925"/>
            </a:xfrm>
            <a:custGeom>
              <a:avLst/>
              <a:gdLst/>
              <a:ahLst/>
              <a:cxnLst/>
              <a:rect l="l" t="t" r="r" b="b"/>
              <a:pathLst>
                <a:path w="806" h="837" extrusionOk="0">
                  <a:moveTo>
                    <a:pt x="1" y="1"/>
                  </a:moveTo>
                  <a:lnTo>
                    <a:pt x="493" y="837"/>
                  </a:lnTo>
                  <a:lnTo>
                    <a:pt x="805" y="646"/>
                  </a:lnTo>
                  <a:lnTo>
                    <a:pt x="397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3817100" y="2347750"/>
              <a:ext cx="13425" cy="22825"/>
            </a:xfrm>
            <a:custGeom>
              <a:avLst/>
              <a:gdLst/>
              <a:ahLst/>
              <a:cxnLst/>
              <a:rect l="l" t="t" r="r" b="b"/>
              <a:pathLst>
                <a:path w="537" h="913" extrusionOk="0">
                  <a:moveTo>
                    <a:pt x="0" y="0"/>
                  </a:moveTo>
                  <a:lnTo>
                    <a:pt x="56" y="911"/>
                  </a:lnTo>
                  <a:lnTo>
                    <a:pt x="537" y="912"/>
                  </a:lnTo>
                  <a:lnTo>
                    <a:pt x="385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3965150" y="2810300"/>
              <a:ext cx="147125" cy="91625"/>
            </a:xfrm>
            <a:custGeom>
              <a:avLst/>
              <a:gdLst/>
              <a:ahLst/>
              <a:cxnLst/>
              <a:rect l="l" t="t" r="r" b="b"/>
              <a:pathLst>
                <a:path w="5885" h="3665" extrusionOk="0">
                  <a:moveTo>
                    <a:pt x="5645" y="1"/>
                  </a:moveTo>
                  <a:lnTo>
                    <a:pt x="0" y="3001"/>
                  </a:lnTo>
                  <a:lnTo>
                    <a:pt x="367" y="3664"/>
                  </a:lnTo>
                  <a:lnTo>
                    <a:pt x="5884" y="40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3776250" y="2577050"/>
              <a:ext cx="111775" cy="88700"/>
            </a:xfrm>
            <a:custGeom>
              <a:avLst/>
              <a:gdLst/>
              <a:ahLst/>
              <a:cxnLst/>
              <a:rect l="l" t="t" r="r" b="b"/>
              <a:pathLst>
                <a:path w="4471" h="3548" extrusionOk="0">
                  <a:moveTo>
                    <a:pt x="3060" y="0"/>
                  </a:moveTo>
                  <a:lnTo>
                    <a:pt x="1" y="2094"/>
                  </a:lnTo>
                  <a:lnTo>
                    <a:pt x="1226" y="3547"/>
                  </a:lnTo>
                  <a:lnTo>
                    <a:pt x="4470" y="1552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3774825" y="2629000"/>
              <a:ext cx="46725" cy="37350"/>
            </a:xfrm>
            <a:custGeom>
              <a:avLst/>
              <a:gdLst/>
              <a:ahLst/>
              <a:cxnLst/>
              <a:rect l="l" t="t" r="r" b="b"/>
              <a:pathLst>
                <a:path w="1869" h="1494" extrusionOk="0">
                  <a:moveTo>
                    <a:pt x="1" y="1"/>
                  </a:moveTo>
                  <a:lnTo>
                    <a:pt x="1260" y="1494"/>
                  </a:lnTo>
                  <a:lnTo>
                    <a:pt x="1869" y="1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3857750" y="2538675"/>
              <a:ext cx="105925" cy="74675"/>
            </a:xfrm>
            <a:custGeom>
              <a:avLst/>
              <a:gdLst/>
              <a:ahLst/>
              <a:cxnLst/>
              <a:rect l="l" t="t" r="r" b="b"/>
              <a:pathLst>
                <a:path w="4237" h="2987" extrusionOk="0">
                  <a:moveTo>
                    <a:pt x="3094" y="0"/>
                  </a:moveTo>
                  <a:lnTo>
                    <a:pt x="0" y="2033"/>
                  </a:lnTo>
                  <a:lnTo>
                    <a:pt x="845" y="2987"/>
                  </a:lnTo>
                  <a:lnTo>
                    <a:pt x="4236" y="898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3941100" y="2504525"/>
              <a:ext cx="35000" cy="30050"/>
            </a:xfrm>
            <a:custGeom>
              <a:avLst/>
              <a:gdLst/>
              <a:ahLst/>
              <a:cxnLst/>
              <a:rect l="l" t="t" r="r" b="b"/>
              <a:pathLst>
                <a:path w="1400" h="1202" extrusionOk="0">
                  <a:moveTo>
                    <a:pt x="1096" y="1"/>
                  </a:moveTo>
                  <a:lnTo>
                    <a:pt x="0" y="764"/>
                  </a:lnTo>
                  <a:lnTo>
                    <a:pt x="307" y="1202"/>
                  </a:lnTo>
                  <a:lnTo>
                    <a:pt x="1399" y="43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3940000" y="2354075"/>
              <a:ext cx="26400" cy="21575"/>
            </a:xfrm>
            <a:custGeom>
              <a:avLst/>
              <a:gdLst/>
              <a:ahLst/>
              <a:cxnLst/>
              <a:rect l="l" t="t" r="r" b="b"/>
              <a:pathLst>
                <a:path w="1056" h="863" extrusionOk="0">
                  <a:moveTo>
                    <a:pt x="630" y="1"/>
                  </a:moveTo>
                  <a:cubicBezTo>
                    <a:pt x="0" y="530"/>
                    <a:pt x="567" y="862"/>
                    <a:pt x="567" y="862"/>
                  </a:cubicBezTo>
                  <a:cubicBezTo>
                    <a:pt x="1055" y="472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30"/>
          <p:cNvGrpSpPr/>
          <p:nvPr/>
        </p:nvGrpSpPr>
        <p:grpSpPr>
          <a:xfrm>
            <a:off x="7436713" y="3558675"/>
            <a:ext cx="725625" cy="523625"/>
            <a:chOff x="1297850" y="2427550"/>
            <a:chExt cx="725625" cy="523625"/>
          </a:xfrm>
        </p:grpSpPr>
        <p:sp>
          <p:nvSpPr>
            <p:cNvPr id="1032" name="Google Shape;1032;p30"/>
            <p:cNvSpPr/>
            <p:nvPr/>
          </p:nvSpPr>
          <p:spPr>
            <a:xfrm>
              <a:off x="1614150" y="244347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1596150" y="243267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1606125" y="243900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1786100" y="267792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1353750" y="252430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1364400" y="251930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1408000" y="257507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1370600" y="255700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1373075" y="256772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1541625" y="251935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1480000" y="264112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1380150" y="256770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1494675" y="254955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1475350" y="258450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1299225" y="242755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1297850" y="245075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1300300" y="243492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1306550" y="244147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1486200" y="262862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1499625" y="264037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1511150" y="265050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1526500" y="265382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1600500" y="245160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1513900" y="246630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1610625" y="262022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1525100" y="275377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1307300" y="244322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1343575" y="270827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1339725" y="253517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1681025" y="274897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1691475" y="276200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1911975" y="244530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1868300" y="247907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1843550" y="252592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1827225" y="256905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1813700" y="261490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1799175" y="264965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>
              <a:off x="1605700" y="258502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1600500" y="290630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1614100" y="245320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1306600" y="258332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1864475" y="243275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1956125" y="244422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30"/>
          <p:cNvGrpSpPr/>
          <p:nvPr/>
        </p:nvGrpSpPr>
        <p:grpSpPr>
          <a:xfrm>
            <a:off x="711725" y="1238775"/>
            <a:ext cx="501425" cy="413700"/>
            <a:chOff x="711725" y="1238775"/>
            <a:chExt cx="501425" cy="413700"/>
          </a:xfrm>
        </p:grpSpPr>
        <p:sp>
          <p:nvSpPr>
            <p:cNvPr id="1076" name="Google Shape;1076;p30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30"/>
          <p:cNvSpPr/>
          <p:nvPr/>
        </p:nvSpPr>
        <p:spPr>
          <a:xfrm>
            <a:off x="7176375" y="28034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0"/>
          <p:cNvSpPr/>
          <p:nvPr/>
        </p:nvSpPr>
        <p:spPr>
          <a:xfrm>
            <a:off x="8093855" y="27132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30"/>
          <p:cNvSpPr/>
          <p:nvPr/>
        </p:nvSpPr>
        <p:spPr>
          <a:xfrm>
            <a:off x="7539550" y="44821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30"/>
          <p:cNvSpPr/>
          <p:nvPr/>
        </p:nvSpPr>
        <p:spPr>
          <a:xfrm>
            <a:off x="6038425" y="3833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0"/>
          <p:cNvSpPr/>
          <p:nvPr/>
        </p:nvSpPr>
        <p:spPr>
          <a:xfrm>
            <a:off x="1139575" y="2268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30"/>
          <p:cNvSpPr/>
          <p:nvPr/>
        </p:nvSpPr>
        <p:spPr>
          <a:xfrm>
            <a:off x="2156475" y="637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30"/>
          <p:cNvSpPr/>
          <p:nvPr/>
        </p:nvSpPr>
        <p:spPr>
          <a:xfrm>
            <a:off x="7496630" y="17609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30"/>
          <p:cNvSpPr/>
          <p:nvPr/>
        </p:nvSpPr>
        <p:spPr>
          <a:xfrm>
            <a:off x="1994755" y="22607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30"/>
          <p:cNvSpPr/>
          <p:nvPr/>
        </p:nvSpPr>
        <p:spPr>
          <a:xfrm>
            <a:off x="3084280" y="14294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30"/>
          <p:cNvSpPr/>
          <p:nvPr/>
        </p:nvSpPr>
        <p:spPr>
          <a:xfrm>
            <a:off x="1655805" y="4528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0"/>
          <p:cNvSpPr/>
          <p:nvPr/>
        </p:nvSpPr>
        <p:spPr>
          <a:xfrm>
            <a:off x="639142" y="20346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30"/>
          <p:cNvSpPr/>
          <p:nvPr/>
        </p:nvSpPr>
        <p:spPr>
          <a:xfrm>
            <a:off x="5118342" y="4307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0"/>
          <p:cNvSpPr/>
          <p:nvPr/>
        </p:nvSpPr>
        <p:spPr>
          <a:xfrm>
            <a:off x="6102942" y="2669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ONLY_1"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1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31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31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1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74" r:id="rId6"/>
    <p:sldLayoutId id="214748367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5"/>
          <p:cNvSpPr txBox="1">
            <a:spLocks noGrp="1"/>
          </p:cNvSpPr>
          <p:nvPr>
            <p:ph type="ctrTitle"/>
          </p:nvPr>
        </p:nvSpPr>
        <p:spPr>
          <a:xfrm>
            <a:off x="2423224" y="540000"/>
            <a:ext cx="4552451" cy="3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Movie Recommendation</a:t>
            </a:r>
            <a:br>
              <a:rPr lang="en" sz="2800" dirty="0"/>
            </a:br>
            <a:r>
              <a:rPr lang="en" sz="2800" dirty="0"/>
              <a:t>System</a:t>
            </a:r>
            <a:br>
              <a:rPr lang="en" sz="2800" dirty="0"/>
            </a:br>
            <a:r>
              <a:rPr lang="en" sz="2800" dirty="0"/>
              <a:t>using Content Based</a:t>
            </a:r>
            <a:br>
              <a:rPr lang="en" sz="2800" dirty="0"/>
            </a:br>
            <a:r>
              <a:rPr lang="en" sz="2800" dirty="0"/>
              <a:t>Filtering</a:t>
            </a:r>
            <a:br>
              <a:rPr lang="en" sz="3600" dirty="0"/>
            </a:br>
            <a:r>
              <a:rPr lang="en" sz="3600" dirty="0"/>
              <a:t> </a:t>
            </a:r>
            <a:r>
              <a:rPr lang="en-IN" sz="1200" dirty="0">
                <a:solidFill>
                  <a:schemeClr val="accent6"/>
                </a:solidFill>
              </a:rPr>
              <a:t>R</a:t>
            </a:r>
            <a:r>
              <a:rPr lang="en" sz="1200" dirty="0">
                <a:solidFill>
                  <a:schemeClr val="accent6"/>
                </a:solidFill>
              </a:rPr>
              <a:t>esearch Paper</a:t>
            </a:r>
            <a:br>
              <a:rPr lang="en" sz="1200" dirty="0">
                <a:solidFill>
                  <a:schemeClr val="accent6"/>
                </a:solidFill>
              </a:rPr>
            </a:br>
            <a:r>
              <a:rPr lang="en" sz="1200" dirty="0">
                <a:solidFill>
                  <a:schemeClr val="accent6"/>
                </a:solidFill>
              </a:rPr>
              <a:t>   Kumar Ankit</a:t>
            </a:r>
            <a:br>
              <a:rPr lang="en" sz="1200" dirty="0">
                <a:solidFill>
                  <a:schemeClr val="accent6"/>
                </a:solidFill>
              </a:rPr>
            </a:br>
            <a:r>
              <a:rPr lang="en" sz="1200" dirty="0">
                <a:solidFill>
                  <a:schemeClr val="accent6"/>
                </a:solidFill>
              </a:rPr>
              <a:t>   18BCS2093</a:t>
            </a:r>
            <a:br>
              <a:rPr lang="en" sz="1200" dirty="0">
                <a:solidFill>
                  <a:schemeClr val="accent6"/>
                </a:solidFill>
              </a:rPr>
            </a:br>
            <a:endParaRPr sz="1200" dirty="0">
              <a:solidFill>
                <a:schemeClr val="accent6"/>
              </a:solidFill>
            </a:endParaRPr>
          </a:p>
        </p:txBody>
      </p:sp>
      <p:cxnSp>
        <p:nvCxnSpPr>
          <p:cNvPr id="1129" name="Google Shape;1129;p35"/>
          <p:cNvCxnSpPr/>
          <p:nvPr/>
        </p:nvCxnSpPr>
        <p:spPr>
          <a:xfrm>
            <a:off x="4379550" y="4116627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0" name="Google Shape;1130;p35"/>
          <p:cNvGrpSpPr/>
          <p:nvPr/>
        </p:nvGrpSpPr>
        <p:grpSpPr>
          <a:xfrm>
            <a:off x="923574" y="894968"/>
            <a:ext cx="1499547" cy="1148067"/>
            <a:chOff x="680600" y="708943"/>
            <a:chExt cx="1985629" cy="1520216"/>
          </a:xfrm>
        </p:grpSpPr>
        <p:sp>
          <p:nvSpPr>
            <p:cNvPr id="1131" name="Google Shape;1131;p35"/>
            <p:cNvSpPr/>
            <p:nvPr/>
          </p:nvSpPr>
          <p:spPr>
            <a:xfrm>
              <a:off x="1182783" y="851683"/>
              <a:ext cx="872546" cy="346924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1172309" y="850928"/>
              <a:ext cx="872492" cy="346978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2194761" y="1341827"/>
              <a:ext cx="200294" cy="234522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2194437" y="1341827"/>
              <a:ext cx="159479" cy="130596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2249989" y="1467184"/>
              <a:ext cx="153540" cy="112402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2129761" y="1307600"/>
              <a:ext cx="243268" cy="402315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2188822" y="1455739"/>
              <a:ext cx="161261" cy="214222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2126845" y="1307600"/>
              <a:ext cx="161855" cy="198134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1856265" y="973261"/>
              <a:ext cx="222914" cy="365063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1641021" y="83170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1632059" y="81653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1648579" y="879702"/>
              <a:ext cx="488101" cy="331807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1718761" y="816538"/>
              <a:ext cx="414084" cy="365927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1739870" y="943245"/>
              <a:ext cx="275930" cy="216058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878677" y="1378484"/>
              <a:ext cx="619669" cy="804954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1063958" y="1356134"/>
              <a:ext cx="319012" cy="361878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1360021" y="1989936"/>
              <a:ext cx="304112" cy="239219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1160324" y="1135977"/>
              <a:ext cx="1248677" cy="1080452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1154980" y="1129390"/>
              <a:ext cx="1025385" cy="666152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1209614" y="1180623"/>
              <a:ext cx="1149826" cy="995098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1160324" y="1135977"/>
              <a:ext cx="1157384" cy="735256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1025304" y="1328439"/>
              <a:ext cx="158507" cy="130812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1044145" y="1344041"/>
              <a:ext cx="120770" cy="99661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2323033" y="1042742"/>
              <a:ext cx="329972" cy="545004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2323033" y="1042742"/>
              <a:ext cx="220701" cy="347086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2331562" y="1200382"/>
              <a:ext cx="212171" cy="189442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2428792" y="1042742"/>
              <a:ext cx="224210" cy="545004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852331" y="1200274"/>
              <a:ext cx="534314" cy="418133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847418" y="1185698"/>
              <a:ext cx="534368" cy="418133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866854" y="1281956"/>
              <a:ext cx="514933" cy="321873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924295" y="1185752"/>
              <a:ext cx="449824" cy="366251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973963" y="1324498"/>
              <a:ext cx="274203" cy="214600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83839" y="1061583"/>
              <a:ext cx="838210" cy="658594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680600" y="1044955"/>
              <a:ext cx="838048" cy="658647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681788" y="1056940"/>
              <a:ext cx="838210" cy="658648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1506918" y="723789"/>
              <a:ext cx="755231" cy="593647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1503841" y="708943"/>
              <a:ext cx="755339" cy="593593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1504974" y="719686"/>
              <a:ext cx="755393" cy="593539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1826680" y="947078"/>
              <a:ext cx="137344" cy="113158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1827220" y="951666"/>
              <a:ext cx="137290" cy="113158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1842336" y="964029"/>
              <a:ext cx="104466" cy="86272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1850920" y="971210"/>
              <a:ext cx="85678" cy="51774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1033888" y="1312243"/>
              <a:ext cx="154782" cy="127842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1034428" y="1317533"/>
              <a:ext cx="154836" cy="127788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1051326" y="1331624"/>
              <a:ext cx="118017" cy="97285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1061259" y="1339668"/>
              <a:ext cx="96584" cy="58522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1360776" y="1726805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1392251" y="1771614"/>
              <a:ext cx="122174" cy="89943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1428584" y="1819986"/>
              <a:ext cx="119366" cy="94640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1359535" y="1740410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1391009" y="1785219"/>
              <a:ext cx="122228" cy="89943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1427342" y="1833483"/>
              <a:ext cx="119366" cy="94748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1444779" y="1731664"/>
              <a:ext cx="964217" cy="49749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721630" y="1224892"/>
              <a:ext cx="798205" cy="490692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1213501" y="1063365"/>
              <a:ext cx="299577" cy="597264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682004" y="1080694"/>
              <a:ext cx="321388" cy="63079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1213501" y="1063365"/>
              <a:ext cx="29099" cy="77148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1238389" y="1295453"/>
              <a:ext cx="41462" cy="704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1254045" y="1468966"/>
              <a:ext cx="74341" cy="191710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1538446" y="909179"/>
              <a:ext cx="718034" cy="404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1504974" y="740471"/>
              <a:ext cx="288563" cy="561794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1963158" y="722386"/>
              <a:ext cx="294556" cy="55720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1980542" y="941247"/>
              <a:ext cx="88216" cy="338340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1962996" y="722332"/>
              <a:ext cx="41138" cy="87838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1904799" y="979793"/>
              <a:ext cx="24942" cy="19597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1120428" y="1350357"/>
              <a:ext cx="30665" cy="24240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1844604" y="1397271"/>
              <a:ext cx="522869" cy="570216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2039819" y="1746780"/>
              <a:ext cx="118611" cy="133781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2125118" y="1816909"/>
              <a:ext cx="40545" cy="29963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2046244" y="1749102"/>
              <a:ext cx="91077" cy="90915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2118640" y="1803682"/>
              <a:ext cx="50370" cy="31961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2060766" y="1758225"/>
              <a:ext cx="64569" cy="64299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2064383" y="1767565"/>
              <a:ext cx="64353" cy="64353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1535585" y="2055745"/>
              <a:ext cx="65541" cy="57497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1542819" y="2062062"/>
              <a:ext cx="51018" cy="44864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1844604" y="1397271"/>
              <a:ext cx="359179" cy="570216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2170035" y="1395328"/>
              <a:ext cx="111322" cy="228961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1360399" y="1374813"/>
              <a:ext cx="874975" cy="723702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1340747" y="1362720"/>
              <a:ext cx="891118" cy="729533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2029616" y="1425236"/>
              <a:ext cx="84922" cy="46645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2342576" y="1297936"/>
              <a:ext cx="258600" cy="164284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2296363" y="1320988"/>
              <a:ext cx="124819" cy="224318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2431330" y="1020499"/>
              <a:ext cx="234900" cy="581769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2443477" y="1018934"/>
              <a:ext cx="141177" cy="336180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1399107" y="1839313"/>
              <a:ext cx="578476" cy="389844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2326164" y="1389119"/>
              <a:ext cx="65541" cy="86164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1861987" y="1841095"/>
              <a:ext cx="113752" cy="127680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1922614" y="1832133"/>
              <a:ext cx="27588" cy="39519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1868304" y="1843308"/>
              <a:ext cx="87568" cy="87298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1882448" y="1853134"/>
              <a:ext cx="61870" cy="61708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1886012" y="1861232"/>
              <a:ext cx="62086" cy="61654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1918295" y="1828786"/>
              <a:ext cx="24510" cy="3784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5"/>
          <p:cNvGrpSpPr/>
          <p:nvPr/>
        </p:nvGrpSpPr>
        <p:grpSpPr>
          <a:xfrm>
            <a:off x="7012266" y="3296544"/>
            <a:ext cx="1052185" cy="1110025"/>
            <a:chOff x="6826125" y="3100000"/>
            <a:chExt cx="1425146" cy="1503488"/>
          </a:xfrm>
        </p:grpSpPr>
        <p:sp>
          <p:nvSpPr>
            <p:cNvPr id="1224" name="Google Shape;1224;p35"/>
            <p:cNvSpPr/>
            <p:nvPr/>
          </p:nvSpPr>
          <p:spPr>
            <a:xfrm>
              <a:off x="6826125" y="3465398"/>
              <a:ext cx="1283659" cy="113809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883278" y="3502139"/>
              <a:ext cx="1175761" cy="1040786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7062901" y="3461884"/>
              <a:ext cx="1057322" cy="696734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7049982" y="3410053"/>
              <a:ext cx="1069466" cy="711875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7226556" y="3100000"/>
              <a:ext cx="1024715" cy="893616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7270170" y="3128938"/>
              <a:ext cx="960121" cy="852689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7270170" y="3202369"/>
              <a:ext cx="911702" cy="779259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7358586" y="3138498"/>
              <a:ext cx="170786" cy="313977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7581616" y="3340860"/>
              <a:ext cx="162208" cy="284523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7802786" y="3540844"/>
              <a:ext cx="153320" cy="256360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7994243" y="3713027"/>
              <a:ext cx="145103" cy="233106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7071789" y="3432842"/>
              <a:ext cx="1034482" cy="674100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7071789" y="3527150"/>
              <a:ext cx="996139" cy="579793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7083984" y="3491339"/>
              <a:ext cx="284626" cy="186392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7342257" y="3638924"/>
              <a:ext cx="267470" cy="169081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7599237" y="3785166"/>
              <a:ext cx="249849" cy="152751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7822164" y="3911668"/>
              <a:ext cx="234553" cy="139057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918125" y="3851362"/>
              <a:ext cx="244164" cy="187167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935230" y="3859062"/>
              <a:ext cx="215330" cy="167117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8029692" y="3859062"/>
              <a:ext cx="120764" cy="88519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7982047" y="3932596"/>
              <a:ext cx="42374" cy="41753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8032844" y="3961431"/>
              <a:ext cx="46301" cy="45629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8078732" y="3880146"/>
              <a:ext cx="48730" cy="45681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7992124" y="3941071"/>
              <a:ext cx="23719" cy="23719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8043592" y="3971301"/>
              <a:ext cx="25734" cy="25631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8090617" y="3890016"/>
              <a:ext cx="26406" cy="25372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7053341" y="4048350"/>
              <a:ext cx="646609" cy="361363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7132145" y="4117078"/>
              <a:ext cx="53690" cy="80561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7099693" y="3826248"/>
              <a:ext cx="749753" cy="417017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895783" y="3442661"/>
              <a:ext cx="1355280" cy="1160776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7772866" y="4127982"/>
              <a:ext cx="217087" cy="382912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35"/>
          <p:cNvGrpSpPr/>
          <p:nvPr/>
        </p:nvGrpSpPr>
        <p:grpSpPr>
          <a:xfrm>
            <a:off x="6826125" y="2280575"/>
            <a:ext cx="677125" cy="426908"/>
            <a:chOff x="6826125" y="2280575"/>
            <a:chExt cx="677125" cy="426908"/>
          </a:xfrm>
        </p:grpSpPr>
        <p:sp>
          <p:nvSpPr>
            <p:cNvPr id="1256" name="Google Shape;1256;p35"/>
            <p:cNvSpPr/>
            <p:nvPr/>
          </p:nvSpPr>
          <p:spPr>
            <a:xfrm>
              <a:off x="6867997" y="2335225"/>
              <a:ext cx="635253" cy="372258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6826164" y="2280575"/>
              <a:ext cx="658686" cy="271998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6892688" y="2305974"/>
              <a:ext cx="565189" cy="19269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7024792" y="2325160"/>
              <a:ext cx="57246" cy="135370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7163265" y="2293471"/>
              <a:ext cx="57207" cy="135409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7303743" y="2290601"/>
              <a:ext cx="57286" cy="135370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6826125" y="2320010"/>
              <a:ext cx="161005" cy="232563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6892688" y="2375249"/>
              <a:ext cx="20602" cy="72069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35"/>
          <p:cNvGrpSpPr/>
          <p:nvPr/>
        </p:nvGrpSpPr>
        <p:grpSpPr>
          <a:xfrm>
            <a:off x="680610" y="3381000"/>
            <a:ext cx="618203" cy="941501"/>
            <a:chOff x="680610" y="3381000"/>
            <a:chExt cx="618203" cy="941501"/>
          </a:xfrm>
        </p:grpSpPr>
        <p:sp>
          <p:nvSpPr>
            <p:cNvPr id="1265" name="Google Shape;1265;p35"/>
            <p:cNvSpPr/>
            <p:nvPr/>
          </p:nvSpPr>
          <p:spPr>
            <a:xfrm>
              <a:off x="680610" y="3381000"/>
              <a:ext cx="618203" cy="939266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849908" y="3953360"/>
              <a:ext cx="298417" cy="369141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861413" y="4034220"/>
              <a:ext cx="228744" cy="266731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892324" y="4179958"/>
              <a:ext cx="163545" cy="21642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884927" y="4216758"/>
              <a:ext cx="263307" cy="105743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35"/>
          <p:cNvGrpSpPr/>
          <p:nvPr/>
        </p:nvGrpSpPr>
        <p:grpSpPr>
          <a:xfrm>
            <a:off x="7978975" y="2229150"/>
            <a:ext cx="338496" cy="262948"/>
            <a:chOff x="7978975" y="2229150"/>
            <a:chExt cx="338496" cy="262948"/>
          </a:xfrm>
        </p:grpSpPr>
        <p:sp>
          <p:nvSpPr>
            <p:cNvPr id="1271" name="Google Shape;1271;p35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5"/>
          <p:cNvGrpSpPr/>
          <p:nvPr/>
        </p:nvGrpSpPr>
        <p:grpSpPr>
          <a:xfrm>
            <a:off x="6630755" y="948704"/>
            <a:ext cx="725612" cy="598673"/>
            <a:chOff x="6630755" y="948704"/>
            <a:chExt cx="725612" cy="598673"/>
          </a:xfrm>
        </p:grpSpPr>
        <p:sp>
          <p:nvSpPr>
            <p:cNvPr id="1280" name="Google Shape;1280;p35"/>
            <p:cNvSpPr/>
            <p:nvPr/>
          </p:nvSpPr>
          <p:spPr>
            <a:xfrm>
              <a:off x="7153348" y="1153907"/>
              <a:ext cx="192211" cy="29893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7105991" y="1147431"/>
              <a:ext cx="56292" cy="39651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6739651" y="959775"/>
              <a:ext cx="213085" cy="49491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6934977" y="984231"/>
              <a:ext cx="56545" cy="57558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6640415" y="950405"/>
              <a:ext cx="715953" cy="594288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6976582" y="1147177"/>
              <a:ext cx="175859" cy="142178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6630755" y="948704"/>
              <a:ext cx="396071" cy="336198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6632383" y="1152821"/>
              <a:ext cx="441076" cy="131831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6682598" y="1003406"/>
              <a:ext cx="306134" cy="247309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7023035" y="1230785"/>
              <a:ext cx="325887" cy="316589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7023035" y="1380924"/>
              <a:ext cx="325561" cy="166453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7060370" y="1282954"/>
              <a:ext cx="253387" cy="229474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6692149" y="1012342"/>
              <a:ext cx="282582" cy="229112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6691173" y="1010677"/>
              <a:ext cx="208636" cy="128322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7068511" y="1290660"/>
              <a:ext cx="232296" cy="21077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7067968" y="1292433"/>
              <a:ext cx="160013" cy="78288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6741822" y="1106260"/>
              <a:ext cx="187761" cy="50251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7093980" y="1366960"/>
              <a:ext cx="153393" cy="77601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6753001" y="960824"/>
              <a:ext cx="24384" cy="25035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7323205" y="1412001"/>
              <a:ext cx="24745" cy="24999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5"/>
          <p:cNvGrpSpPr/>
          <p:nvPr/>
        </p:nvGrpSpPr>
        <p:grpSpPr>
          <a:xfrm>
            <a:off x="7711080" y="1325775"/>
            <a:ext cx="278628" cy="413707"/>
            <a:chOff x="7711080" y="1325775"/>
            <a:chExt cx="278628" cy="413707"/>
          </a:xfrm>
        </p:grpSpPr>
        <p:sp>
          <p:nvSpPr>
            <p:cNvPr id="1301" name="Google Shape;1301;p35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35"/>
          <p:cNvGrpSpPr/>
          <p:nvPr/>
        </p:nvGrpSpPr>
        <p:grpSpPr>
          <a:xfrm>
            <a:off x="1475861" y="3021199"/>
            <a:ext cx="947479" cy="683703"/>
            <a:chOff x="1361013" y="2938286"/>
            <a:chExt cx="1176992" cy="849321"/>
          </a:xfrm>
        </p:grpSpPr>
        <p:sp>
          <p:nvSpPr>
            <p:cNvPr id="1311" name="Google Shape;1311;p35"/>
            <p:cNvSpPr/>
            <p:nvPr/>
          </p:nvSpPr>
          <p:spPr>
            <a:xfrm>
              <a:off x="1874067" y="2964118"/>
              <a:ext cx="663885" cy="651517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1844870" y="2946599"/>
              <a:ext cx="663885" cy="654193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1861050" y="2956859"/>
              <a:ext cx="657194" cy="664939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2152978" y="3344407"/>
              <a:ext cx="42253" cy="7226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1451685" y="3095220"/>
              <a:ext cx="624105" cy="558333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1468960" y="3087110"/>
              <a:ext cx="624186" cy="558292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1539681" y="3177579"/>
              <a:ext cx="461297" cy="412718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1479017" y="3148261"/>
              <a:ext cx="174487" cy="461418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1483031" y="3165657"/>
              <a:ext cx="580068" cy="479869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1756428" y="3087191"/>
              <a:ext cx="336606" cy="557644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1656469" y="3284716"/>
              <a:ext cx="197235" cy="211630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5"/>
            <p:cNvSpPr/>
            <p:nvPr/>
          </p:nvSpPr>
          <p:spPr>
            <a:xfrm>
              <a:off x="1494507" y="3165617"/>
              <a:ext cx="431330" cy="456958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5"/>
            <p:cNvSpPr/>
            <p:nvPr/>
          </p:nvSpPr>
          <p:spPr>
            <a:xfrm>
              <a:off x="1680272" y="3136177"/>
              <a:ext cx="381089" cy="403878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1648926" y="3192867"/>
              <a:ext cx="313614" cy="332388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1363243" y="2938286"/>
              <a:ext cx="801430" cy="818664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1361013" y="2975918"/>
              <a:ext cx="776086" cy="811689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1364987" y="2950249"/>
              <a:ext cx="800903" cy="832856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1375124" y="2960874"/>
              <a:ext cx="780547" cy="81173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1666526" y="3264440"/>
              <a:ext cx="216091" cy="189612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1688302" y="3283499"/>
              <a:ext cx="172662" cy="15153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1706996" y="3299923"/>
              <a:ext cx="135153" cy="118649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1731894" y="3305316"/>
              <a:ext cx="98780" cy="77086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1851926" y="2977297"/>
              <a:ext cx="302300" cy="784156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1711456" y="3001141"/>
              <a:ext cx="255749" cy="253316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1868349" y="3250815"/>
              <a:ext cx="264994" cy="203277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1729623" y="3467440"/>
              <a:ext cx="242002" cy="255789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1376341" y="2963712"/>
              <a:ext cx="345648" cy="796686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1435181" y="3393636"/>
              <a:ext cx="272658" cy="237785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1428936" y="3112860"/>
              <a:ext cx="281255" cy="23227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1982541" y="3459654"/>
              <a:ext cx="132842" cy="157618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1999492" y="3480781"/>
              <a:ext cx="95982" cy="115932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2357154" y="2967078"/>
              <a:ext cx="49674" cy="68408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2286311" y="3021863"/>
              <a:ext cx="62853" cy="63663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2246165" y="3097856"/>
              <a:ext cx="67151" cy="51499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2219685" y="3167807"/>
              <a:ext cx="58392" cy="55270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2197747" y="3242178"/>
              <a:ext cx="59122" cy="42091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2174187" y="3298544"/>
              <a:ext cx="54702" cy="57743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1860361" y="3193719"/>
              <a:ext cx="54945" cy="294434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1851926" y="3714843"/>
              <a:ext cx="19951" cy="46632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1873986" y="2979892"/>
              <a:ext cx="57338" cy="65002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1375205" y="3190961"/>
              <a:ext cx="768544" cy="581568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2280107" y="2946721"/>
              <a:ext cx="257898" cy="18762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2428767" y="2965334"/>
              <a:ext cx="41848" cy="33129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F935-6BA9-56E1-476E-ECB7E3E5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 Used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949BA06-5DF3-CC2B-54E2-DA3BCABC0D5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39700" indent="0">
                  <a:buNone/>
                </a:pPr>
                <a:r>
                  <a:rPr lang="en-IN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Eq.1 Optimization Technique</a:t>
                </a:r>
              </a:p>
              <a:p>
                <a:pPr marL="139700" indent="0">
                  <a:buNone/>
                </a:pPr>
                <a:endParaRPr lang="en-IN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9700" indent="0"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 learn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(parameter for user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j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):</a:t>
                </a:r>
                <a:endParaRPr lang="en-IN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e>
                      <m:sub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sub>
                    </m:sSub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((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sub>
                        </m:sSub>
                      </m:e>
                    </m:nary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endParaRPr lang="en-IN" sz="18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39700" indent="0"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 learn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,…,θ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(n)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en-IN" sz="18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e>
                      <m:sub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((</m:t>
                            </m:r>
                            <m:sSup>
                              <m:sSup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e>
                    </m:nary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IN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949BA06-5DF3-CC2B-54E2-DA3BCABC0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11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73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BDA4-467E-6EEA-121E-8825180F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Optimization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5CE7992-EDF7-4D52-AADD-A235670C4A8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e>
                      <m:sub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((</m:t>
                            </m:r>
                            <m:sSup>
                              <m:sSup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e>
                    </m:nary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  <a:p>
                <a:pPr marL="139700" indent="0">
                  <a:buNone/>
                </a:pPr>
                <a:r>
                  <a:rPr lang="en-IN" dirty="0"/>
                  <a:t> </a:t>
                </a:r>
              </a:p>
              <a:p>
                <a:pPr marL="139700" indent="0">
                  <a:buNone/>
                </a:pPr>
                <a:r>
                  <a:rPr lang="en-IN" dirty="0"/>
                  <a:t>Gradient Descent Update:</a:t>
                </a:r>
              </a:p>
              <a:p>
                <a:pPr marL="139700" indent="0">
                  <a:buNone/>
                </a:pPr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≔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((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</m:nary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) 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=0)</m:t>
                    </m:r>
                  </m:oMath>
                </a14:m>
                <a:endParaRPr lang="en-IN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≔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((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</m:nary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IN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=0)</m:t>
                      </m:r>
                    </m:oMath>
                  </m:oMathPara>
                </a14:m>
                <a:endParaRPr lang="en-IN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5CE7992-EDF7-4D52-AADD-A235670C4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8514" b="-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27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E44A-FBAD-57F8-4F31-8D547994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10460"/>
            <a:ext cx="7704000" cy="634500"/>
          </a:xfrm>
        </p:spPr>
        <p:txBody>
          <a:bodyPr/>
          <a:lstStyle/>
          <a:p>
            <a:r>
              <a:rPr lang="en-IN" dirty="0"/>
              <a:t>Dataset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D0E3F-4F00-19B7-8D01-219044D15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4" y="1182624"/>
            <a:ext cx="7467600" cy="35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4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563B-0B9D-7D51-54DC-E759612D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32" y="387600"/>
            <a:ext cx="7704000" cy="634500"/>
          </a:xfrm>
        </p:spPr>
        <p:txBody>
          <a:bodyPr/>
          <a:lstStyle/>
          <a:p>
            <a:r>
              <a:rPr lang="en-IN" dirty="0"/>
              <a:t>Dataset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8F2A9-005C-3A4D-6240-ADF26D56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86" y="1146048"/>
            <a:ext cx="7239627" cy="36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1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AB93-F789-47DB-C42D-291C5CAA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EACA2-759B-6EC5-D2E8-EDD37FC618FE}"/>
              </a:ext>
            </a:extLst>
          </p:cNvPr>
          <p:cNvSpPr txBox="1"/>
          <p:nvPr/>
        </p:nvSpPr>
        <p:spPr>
          <a:xfrm>
            <a:off x="720000" y="1396502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N" i="0" dirty="0">
                <a:solidFill>
                  <a:schemeClr val="accent5"/>
                </a:solidFill>
                <a:effectLst/>
                <a:latin typeface="Open Sans" panose="020B0606030504020204" pitchFamily="34" charset="0"/>
              </a:rPr>
              <a:t>Introducing more features </a:t>
            </a:r>
          </a:p>
          <a:p>
            <a:r>
              <a:rPr lang="en-IN" b="1" dirty="0">
                <a:solidFill>
                  <a:srgbClr val="444444"/>
                </a:solidFill>
                <a:latin typeface="Open Sans" panose="020B0606030504020204" pitchFamily="34" charset="0"/>
              </a:rPr>
              <a:t>             </a:t>
            </a:r>
            <a:r>
              <a:rPr lang="en-IN" b="0" i="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Open Sans" panose="020B0606030504020204" pitchFamily="34" charset="0"/>
              </a:rPr>
              <a:t>Year of the movie, user’s age, occupation etc.</a:t>
            </a:r>
            <a:endParaRPr lang="en-IN" b="1" dirty="0">
              <a:solidFill>
                <a:schemeClr val="bg2">
                  <a:lumMod val="10000"/>
                  <a:lumOff val="90000"/>
                </a:schemeClr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i="0" dirty="0">
                <a:solidFill>
                  <a:schemeClr val="accent5"/>
                </a:solidFill>
                <a:effectLst/>
                <a:latin typeface="Open Sans" panose="020B0606030504020204" pitchFamily="34" charset="0"/>
              </a:rPr>
              <a:t>Using larger datasets</a:t>
            </a:r>
            <a:br>
              <a:rPr lang="en-IN" dirty="0"/>
            </a:br>
            <a:r>
              <a:rPr lang="en-IN" dirty="0"/>
              <a:t>      </a:t>
            </a:r>
            <a:r>
              <a:rPr lang="en-IN" b="0" i="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Open Sans" panose="020B0606030504020204" pitchFamily="34" charset="0"/>
              </a:rPr>
              <a:t>MovieLens</a:t>
            </a:r>
            <a:r>
              <a:rPr lang="en-IN" b="0" i="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Open Sans" panose="020B0606030504020204" pitchFamily="34" charset="0"/>
              </a:rPr>
              <a:t> 1M dataset</a:t>
            </a:r>
          </a:p>
          <a:p>
            <a:r>
              <a:rPr lang="en-IN" b="0" i="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Open Sans" panose="020B0606030504020204" pitchFamily="34" charset="0"/>
              </a:rPr>
              <a:t>             </a:t>
            </a:r>
            <a:r>
              <a:rPr lang="en-IN" b="0" i="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Open Sans" panose="020B0606030504020204" pitchFamily="34" charset="0"/>
              </a:rPr>
              <a:t>MovieLens</a:t>
            </a:r>
            <a:r>
              <a:rPr lang="en-IN" b="0" i="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Open Sans" panose="020B0606030504020204" pitchFamily="34" charset="0"/>
              </a:rPr>
              <a:t> 10M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chemeClr val="accent5"/>
                </a:solidFill>
                <a:effectLst/>
                <a:latin typeface="Open Sans" panose="020B0606030504020204" pitchFamily="34" charset="0"/>
              </a:rPr>
              <a:t>Defining different weights to features for every user</a:t>
            </a:r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76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19D6-821A-BFC7-E04D-96C156AB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D33BC-18A2-3566-EEE2-6D035B7C0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Recommendation systems provide content for us by taking what other people recommend as well as our selections into account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Here we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attempting to predict what else the person might be interested in or new films for that person to watch.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1669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0387-B096-D85D-B93F-B8C7716E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9999"/>
            <a:ext cx="7704000" cy="3904410"/>
          </a:xfrm>
        </p:spPr>
        <p:txBody>
          <a:bodyPr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35411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Outline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59" name="Google Shape;1359;p3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●"/>
            </a:pPr>
            <a:r>
              <a:rPr lang="en-US" sz="1600" dirty="0"/>
              <a:t>Introduction</a:t>
            </a:r>
            <a:endParaRPr sz="1600" b="1" dirty="0">
              <a:solidFill>
                <a:schemeClr val="accent5"/>
              </a:solidFill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●"/>
            </a:pPr>
            <a:r>
              <a:rPr lang="en" sz="1600" dirty="0"/>
              <a:t>Methodology</a:t>
            </a: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●"/>
            </a:pPr>
            <a:r>
              <a:rPr lang="en-US" sz="1600" dirty="0"/>
              <a:t>Experiments and Results</a:t>
            </a: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●"/>
            </a:pPr>
            <a:r>
              <a:rPr lang="en-US" sz="1600" dirty="0"/>
              <a:t>Neural Networks</a:t>
            </a: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●"/>
            </a:pPr>
            <a:r>
              <a:rPr lang="en-US" sz="1600" dirty="0"/>
              <a:t>Formula</a:t>
            </a: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●"/>
            </a:pPr>
            <a:r>
              <a:rPr lang="en-US" sz="1600" dirty="0"/>
              <a:t>Graphs</a:t>
            </a: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●"/>
            </a:pPr>
            <a:r>
              <a:rPr lang="en-US" sz="1600" dirty="0"/>
              <a:t>Future Works</a:t>
            </a: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●"/>
            </a:pPr>
            <a:r>
              <a:rPr lang="en-US" sz="1600" dirty="0"/>
              <a:t>Conclusions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41"/>
          <p:cNvSpPr txBox="1">
            <a:spLocks noGrp="1"/>
          </p:cNvSpPr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04" name="Google Shape;1604;p41"/>
          <p:cNvSpPr txBox="1">
            <a:spLocks noGrp="1"/>
          </p:cNvSpPr>
          <p:nvPr>
            <p:ph type="subTitle" idx="1"/>
          </p:nvPr>
        </p:nvSpPr>
        <p:spPr>
          <a:xfrm>
            <a:off x="720000" y="2564988"/>
            <a:ext cx="5261100" cy="1527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We tend to like things that are similar to other things we like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tend to like things that similar people like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These patterns can be used make predictions to offer new things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1605" name="Google Shape;1605;p41"/>
          <p:cNvCxnSpPr/>
          <p:nvPr/>
        </p:nvCxnSpPr>
        <p:spPr>
          <a:xfrm>
            <a:off x="831800" y="24168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6" name="Google Shape;1606;p41"/>
          <p:cNvGrpSpPr/>
          <p:nvPr/>
        </p:nvGrpSpPr>
        <p:grpSpPr>
          <a:xfrm>
            <a:off x="6426100" y="1444000"/>
            <a:ext cx="2385750" cy="3159501"/>
            <a:chOff x="6426100" y="1444000"/>
            <a:chExt cx="2385750" cy="3159501"/>
          </a:xfrm>
        </p:grpSpPr>
        <p:sp>
          <p:nvSpPr>
            <p:cNvPr id="1607" name="Google Shape;1607;p41"/>
            <p:cNvSpPr/>
            <p:nvPr/>
          </p:nvSpPr>
          <p:spPr>
            <a:xfrm>
              <a:off x="6693790" y="3916253"/>
              <a:ext cx="1120979" cy="687248"/>
            </a:xfrm>
            <a:custGeom>
              <a:avLst/>
              <a:gdLst/>
              <a:ahLst/>
              <a:cxnLst/>
              <a:rect l="l" t="t" r="r" b="b"/>
              <a:pathLst>
                <a:path w="9175" h="5625" extrusionOk="0">
                  <a:moveTo>
                    <a:pt x="0" y="0"/>
                  </a:moveTo>
                  <a:lnTo>
                    <a:pt x="415" y="4886"/>
                  </a:lnTo>
                  <a:lnTo>
                    <a:pt x="8887" y="5625"/>
                  </a:lnTo>
                  <a:lnTo>
                    <a:pt x="917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6695989" y="3974776"/>
              <a:ext cx="1078705" cy="627137"/>
            </a:xfrm>
            <a:custGeom>
              <a:avLst/>
              <a:gdLst/>
              <a:ahLst/>
              <a:cxnLst/>
              <a:rect l="l" t="t" r="r" b="b"/>
              <a:pathLst>
                <a:path w="8829" h="5133" extrusionOk="0">
                  <a:moveTo>
                    <a:pt x="8829" y="1"/>
                  </a:moveTo>
                  <a:lnTo>
                    <a:pt x="1" y="127"/>
                  </a:lnTo>
                  <a:lnTo>
                    <a:pt x="69" y="4762"/>
                  </a:lnTo>
                  <a:lnTo>
                    <a:pt x="8722" y="5133"/>
                  </a:lnTo>
                  <a:lnTo>
                    <a:pt x="88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6712849" y="3939711"/>
              <a:ext cx="1078461" cy="641310"/>
            </a:xfrm>
            <a:custGeom>
              <a:avLst/>
              <a:gdLst/>
              <a:ahLst/>
              <a:cxnLst/>
              <a:rect l="l" t="t" r="r" b="b"/>
              <a:pathLst>
                <a:path w="8827" h="5249" extrusionOk="0">
                  <a:moveTo>
                    <a:pt x="0" y="0"/>
                  </a:moveTo>
                  <a:lnTo>
                    <a:pt x="67" y="4854"/>
                  </a:lnTo>
                  <a:lnTo>
                    <a:pt x="8589" y="5248"/>
                  </a:lnTo>
                  <a:lnTo>
                    <a:pt x="8827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7537422" y="4159508"/>
              <a:ext cx="254496" cy="435685"/>
            </a:xfrm>
            <a:custGeom>
              <a:avLst/>
              <a:gdLst/>
              <a:ahLst/>
              <a:cxnLst/>
              <a:rect l="l" t="t" r="r" b="b"/>
              <a:pathLst>
                <a:path w="2083" h="3566" extrusionOk="0">
                  <a:moveTo>
                    <a:pt x="2082" y="1"/>
                  </a:moveTo>
                  <a:lnTo>
                    <a:pt x="1" y="3468"/>
                  </a:lnTo>
                  <a:lnTo>
                    <a:pt x="1762" y="3554"/>
                  </a:lnTo>
                  <a:lnTo>
                    <a:pt x="1912" y="3565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6704419" y="3993347"/>
              <a:ext cx="447903" cy="549799"/>
            </a:xfrm>
            <a:custGeom>
              <a:avLst/>
              <a:gdLst/>
              <a:ahLst/>
              <a:cxnLst/>
              <a:rect l="l" t="t" r="r" b="b"/>
              <a:pathLst>
                <a:path w="3666" h="4500" extrusionOk="0">
                  <a:moveTo>
                    <a:pt x="0" y="1"/>
                  </a:moveTo>
                  <a:lnTo>
                    <a:pt x="78" y="4500"/>
                  </a:lnTo>
                  <a:lnTo>
                    <a:pt x="390" y="4480"/>
                  </a:lnTo>
                  <a:lnTo>
                    <a:pt x="3665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6695134" y="3916253"/>
              <a:ext cx="1119635" cy="95054"/>
            </a:xfrm>
            <a:custGeom>
              <a:avLst/>
              <a:gdLst/>
              <a:ahLst/>
              <a:cxnLst/>
              <a:rect l="l" t="t" r="r" b="b"/>
              <a:pathLst>
                <a:path w="9164" h="778" extrusionOk="0">
                  <a:moveTo>
                    <a:pt x="1" y="0"/>
                  </a:moveTo>
                  <a:lnTo>
                    <a:pt x="38" y="677"/>
                  </a:lnTo>
                  <a:lnTo>
                    <a:pt x="9114" y="778"/>
                  </a:lnTo>
                  <a:lnTo>
                    <a:pt x="9164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7426363" y="4069097"/>
              <a:ext cx="399520" cy="418091"/>
            </a:xfrm>
            <a:custGeom>
              <a:avLst/>
              <a:gdLst/>
              <a:ahLst/>
              <a:cxnLst/>
              <a:rect l="l" t="t" r="r" b="b"/>
              <a:pathLst>
                <a:path w="3270" h="3422" extrusionOk="0">
                  <a:moveTo>
                    <a:pt x="673" y="0"/>
                  </a:moveTo>
                  <a:cubicBezTo>
                    <a:pt x="503" y="0"/>
                    <a:pt x="319" y="15"/>
                    <a:pt x="122" y="46"/>
                  </a:cubicBezTo>
                  <a:lnTo>
                    <a:pt x="1" y="3395"/>
                  </a:lnTo>
                  <a:cubicBezTo>
                    <a:pt x="131" y="3413"/>
                    <a:pt x="256" y="3422"/>
                    <a:pt x="377" y="3422"/>
                  </a:cubicBezTo>
                  <a:cubicBezTo>
                    <a:pt x="2763" y="3422"/>
                    <a:pt x="3269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7425874" y="4084246"/>
              <a:ext cx="366532" cy="383393"/>
            </a:xfrm>
            <a:custGeom>
              <a:avLst/>
              <a:gdLst/>
              <a:ahLst/>
              <a:cxnLst/>
              <a:rect l="l" t="t" r="r" b="b"/>
              <a:pathLst>
                <a:path w="3000" h="3138" extrusionOk="0">
                  <a:moveTo>
                    <a:pt x="617" y="0"/>
                  </a:moveTo>
                  <a:cubicBezTo>
                    <a:pt x="461" y="0"/>
                    <a:pt x="293" y="14"/>
                    <a:pt x="112" y="43"/>
                  </a:cubicBezTo>
                  <a:lnTo>
                    <a:pt x="0" y="3113"/>
                  </a:lnTo>
                  <a:cubicBezTo>
                    <a:pt x="119" y="3130"/>
                    <a:pt x="233" y="3138"/>
                    <a:pt x="344" y="3138"/>
                  </a:cubicBezTo>
                  <a:cubicBezTo>
                    <a:pt x="2534" y="3138"/>
                    <a:pt x="2999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1"/>
            <p:cNvSpPr/>
            <p:nvPr/>
          </p:nvSpPr>
          <p:spPr>
            <a:xfrm>
              <a:off x="6702220" y="4038186"/>
              <a:ext cx="368243" cy="430065"/>
            </a:xfrm>
            <a:custGeom>
              <a:avLst/>
              <a:gdLst/>
              <a:ahLst/>
              <a:cxnLst/>
              <a:rect l="l" t="t" r="r" b="b"/>
              <a:pathLst>
                <a:path w="3014" h="3520" extrusionOk="0">
                  <a:moveTo>
                    <a:pt x="2580" y="1"/>
                  </a:moveTo>
                  <a:cubicBezTo>
                    <a:pt x="1" y="1"/>
                    <a:pt x="138" y="3519"/>
                    <a:pt x="2452" y="3519"/>
                  </a:cubicBezTo>
                  <a:cubicBezTo>
                    <a:pt x="2582" y="3519"/>
                    <a:pt x="2719" y="3508"/>
                    <a:pt x="2863" y="3484"/>
                  </a:cubicBezTo>
                  <a:lnTo>
                    <a:pt x="3013" y="32"/>
                  </a:lnTo>
                  <a:cubicBezTo>
                    <a:pt x="2861" y="11"/>
                    <a:pt x="2717" y="1"/>
                    <a:pt x="2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6736063" y="4054680"/>
              <a:ext cx="333789" cy="390357"/>
            </a:xfrm>
            <a:custGeom>
              <a:avLst/>
              <a:gdLst/>
              <a:ahLst/>
              <a:cxnLst/>
              <a:rect l="l" t="t" r="r" b="b"/>
              <a:pathLst>
                <a:path w="2732" h="3195" extrusionOk="0">
                  <a:moveTo>
                    <a:pt x="2339" y="0"/>
                  </a:moveTo>
                  <a:cubicBezTo>
                    <a:pt x="1" y="0"/>
                    <a:pt x="126" y="3195"/>
                    <a:pt x="2224" y="3195"/>
                  </a:cubicBezTo>
                  <a:cubicBezTo>
                    <a:pt x="2342" y="3195"/>
                    <a:pt x="2466" y="3185"/>
                    <a:pt x="2596" y="3163"/>
                  </a:cubicBezTo>
                  <a:lnTo>
                    <a:pt x="2732" y="28"/>
                  </a:lnTo>
                  <a:cubicBezTo>
                    <a:pt x="2594" y="9"/>
                    <a:pt x="2463" y="0"/>
                    <a:pt x="2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1"/>
            <p:cNvSpPr/>
            <p:nvPr/>
          </p:nvSpPr>
          <p:spPr>
            <a:xfrm>
              <a:off x="6849199" y="4117845"/>
              <a:ext cx="193529" cy="266347"/>
            </a:xfrm>
            <a:custGeom>
              <a:avLst/>
              <a:gdLst/>
              <a:ahLst/>
              <a:cxnLst/>
              <a:rect l="l" t="t" r="r" b="b"/>
              <a:pathLst>
                <a:path w="1584" h="2180" extrusionOk="0">
                  <a:moveTo>
                    <a:pt x="1345" y="0"/>
                  </a:moveTo>
                  <a:cubicBezTo>
                    <a:pt x="31" y="0"/>
                    <a:pt x="0" y="2180"/>
                    <a:pt x="1148" y="2180"/>
                  </a:cubicBezTo>
                  <a:cubicBezTo>
                    <a:pt x="1258" y="2180"/>
                    <a:pt x="1379" y="2159"/>
                    <a:pt x="1511" y="2115"/>
                  </a:cubicBezTo>
                  <a:lnTo>
                    <a:pt x="1584" y="22"/>
                  </a:lnTo>
                  <a:cubicBezTo>
                    <a:pt x="1500" y="7"/>
                    <a:pt x="1421" y="0"/>
                    <a:pt x="1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1"/>
            <p:cNvSpPr/>
            <p:nvPr/>
          </p:nvSpPr>
          <p:spPr>
            <a:xfrm>
              <a:off x="6964167" y="4195550"/>
              <a:ext cx="85646" cy="117779"/>
            </a:xfrm>
            <a:custGeom>
              <a:avLst/>
              <a:gdLst/>
              <a:ahLst/>
              <a:cxnLst/>
              <a:rect l="l" t="t" r="r" b="b"/>
              <a:pathLst>
                <a:path w="701" h="964" extrusionOk="0">
                  <a:moveTo>
                    <a:pt x="595" y="1"/>
                  </a:moveTo>
                  <a:cubicBezTo>
                    <a:pt x="15" y="1"/>
                    <a:pt x="1" y="964"/>
                    <a:pt x="508" y="964"/>
                  </a:cubicBezTo>
                  <a:cubicBezTo>
                    <a:pt x="557" y="964"/>
                    <a:pt x="610" y="955"/>
                    <a:pt x="669" y="935"/>
                  </a:cubicBezTo>
                  <a:lnTo>
                    <a:pt x="700" y="11"/>
                  </a:lnTo>
                  <a:cubicBezTo>
                    <a:pt x="663" y="4"/>
                    <a:pt x="628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7450309" y="4147779"/>
              <a:ext cx="194018" cy="257306"/>
            </a:xfrm>
            <a:custGeom>
              <a:avLst/>
              <a:gdLst/>
              <a:ahLst/>
              <a:cxnLst/>
              <a:rect l="l" t="t" r="r" b="b"/>
              <a:pathLst>
                <a:path w="1588" h="2106" extrusionOk="0">
                  <a:moveTo>
                    <a:pt x="297" y="0"/>
                  </a:moveTo>
                  <a:cubicBezTo>
                    <a:pt x="220" y="0"/>
                    <a:pt x="138" y="8"/>
                    <a:pt x="51" y="24"/>
                  </a:cubicBezTo>
                  <a:lnTo>
                    <a:pt x="1" y="2046"/>
                  </a:lnTo>
                  <a:cubicBezTo>
                    <a:pt x="125" y="2087"/>
                    <a:pt x="241" y="2105"/>
                    <a:pt x="348" y="2105"/>
                  </a:cubicBezTo>
                  <a:cubicBezTo>
                    <a:pt x="1485" y="2105"/>
                    <a:pt x="1588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1"/>
            <p:cNvSpPr/>
            <p:nvPr/>
          </p:nvSpPr>
          <p:spPr>
            <a:xfrm>
              <a:off x="7447377" y="4209967"/>
              <a:ext cx="101041" cy="133662"/>
            </a:xfrm>
            <a:custGeom>
              <a:avLst/>
              <a:gdLst/>
              <a:ahLst/>
              <a:cxnLst/>
              <a:rect l="l" t="t" r="r" b="b"/>
              <a:pathLst>
                <a:path w="827" h="1094" extrusionOk="0">
                  <a:moveTo>
                    <a:pt x="156" y="1"/>
                  </a:moveTo>
                  <a:cubicBezTo>
                    <a:pt x="116" y="1"/>
                    <a:pt x="73" y="4"/>
                    <a:pt x="28" y="13"/>
                  </a:cubicBezTo>
                  <a:lnTo>
                    <a:pt x="1" y="1062"/>
                  </a:lnTo>
                  <a:cubicBezTo>
                    <a:pt x="66" y="1083"/>
                    <a:pt x="126" y="1093"/>
                    <a:pt x="182" y="1093"/>
                  </a:cubicBezTo>
                  <a:cubicBezTo>
                    <a:pt x="773" y="1093"/>
                    <a:pt x="826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7436870" y="4085590"/>
              <a:ext cx="243622" cy="338187"/>
            </a:xfrm>
            <a:custGeom>
              <a:avLst/>
              <a:gdLst/>
              <a:ahLst/>
              <a:cxnLst/>
              <a:rect l="l" t="t" r="r" b="b"/>
              <a:pathLst>
                <a:path w="1994" h="2768" extrusionOk="0">
                  <a:moveTo>
                    <a:pt x="603" y="1"/>
                  </a:moveTo>
                  <a:cubicBezTo>
                    <a:pt x="448" y="1"/>
                    <a:pt x="280" y="14"/>
                    <a:pt x="99" y="43"/>
                  </a:cubicBezTo>
                  <a:lnTo>
                    <a:pt x="1" y="2767"/>
                  </a:lnTo>
                  <a:lnTo>
                    <a:pt x="1993" y="674"/>
                  </a:lnTo>
                  <a:cubicBezTo>
                    <a:pt x="1763" y="281"/>
                    <a:pt x="1311" y="1"/>
                    <a:pt x="603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6826352" y="4056024"/>
              <a:ext cx="233237" cy="384004"/>
            </a:xfrm>
            <a:custGeom>
              <a:avLst/>
              <a:gdLst/>
              <a:ahLst/>
              <a:cxnLst/>
              <a:rect l="l" t="t" r="r" b="b"/>
              <a:pathLst>
                <a:path w="1909" h="3143" extrusionOk="0">
                  <a:moveTo>
                    <a:pt x="1705" y="0"/>
                  </a:moveTo>
                  <a:lnTo>
                    <a:pt x="0" y="2226"/>
                  </a:lnTo>
                  <a:cubicBezTo>
                    <a:pt x="257" y="2750"/>
                    <a:pt x="584" y="3142"/>
                    <a:pt x="1487" y="3142"/>
                  </a:cubicBezTo>
                  <a:cubicBezTo>
                    <a:pt x="1495" y="3142"/>
                    <a:pt x="1504" y="3142"/>
                    <a:pt x="1512" y="3142"/>
                  </a:cubicBezTo>
                  <a:lnTo>
                    <a:pt x="1908" y="20"/>
                  </a:lnTo>
                  <a:cubicBezTo>
                    <a:pt x="1840" y="10"/>
                    <a:pt x="1771" y="6"/>
                    <a:pt x="17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7087810" y="4159874"/>
              <a:ext cx="311064" cy="307399"/>
            </a:xfrm>
            <a:custGeom>
              <a:avLst/>
              <a:gdLst/>
              <a:ahLst/>
              <a:cxnLst/>
              <a:rect l="l" t="t" r="r" b="b"/>
              <a:pathLst>
                <a:path w="2546" h="2516" extrusionOk="0">
                  <a:moveTo>
                    <a:pt x="60" y="0"/>
                  </a:moveTo>
                  <a:lnTo>
                    <a:pt x="0" y="2430"/>
                  </a:lnTo>
                  <a:lnTo>
                    <a:pt x="2480" y="2516"/>
                  </a:lnTo>
                  <a:lnTo>
                    <a:pt x="2546" y="4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7105770" y="4177590"/>
              <a:ext cx="275144" cy="271478"/>
            </a:xfrm>
            <a:custGeom>
              <a:avLst/>
              <a:gdLst/>
              <a:ahLst/>
              <a:cxnLst/>
              <a:rect l="l" t="t" r="r" b="b"/>
              <a:pathLst>
                <a:path w="2252" h="2222" extrusionOk="0">
                  <a:moveTo>
                    <a:pt x="57" y="0"/>
                  </a:moveTo>
                  <a:lnTo>
                    <a:pt x="1" y="2146"/>
                  </a:lnTo>
                  <a:lnTo>
                    <a:pt x="2191" y="2222"/>
                  </a:lnTo>
                  <a:lnTo>
                    <a:pt x="2251" y="3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7124830" y="4217786"/>
              <a:ext cx="241545" cy="126332"/>
            </a:xfrm>
            <a:custGeom>
              <a:avLst/>
              <a:gdLst/>
              <a:ahLst/>
              <a:cxnLst/>
              <a:rect l="l" t="t" r="r" b="b"/>
              <a:pathLst>
                <a:path w="1977" h="1034" extrusionOk="0">
                  <a:moveTo>
                    <a:pt x="62" y="0"/>
                  </a:moveTo>
                  <a:lnTo>
                    <a:pt x="1" y="944"/>
                  </a:lnTo>
                  <a:lnTo>
                    <a:pt x="1946" y="1034"/>
                  </a:lnTo>
                  <a:lnTo>
                    <a:pt x="1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7436015" y="4124931"/>
              <a:ext cx="241301" cy="298846"/>
            </a:xfrm>
            <a:custGeom>
              <a:avLst/>
              <a:gdLst/>
              <a:ahLst/>
              <a:cxnLst/>
              <a:rect l="l" t="t" r="r" b="b"/>
              <a:pathLst>
                <a:path w="1975" h="2446" extrusionOk="0">
                  <a:moveTo>
                    <a:pt x="1675" y="0"/>
                  </a:moveTo>
                  <a:lnTo>
                    <a:pt x="1" y="2137"/>
                  </a:lnTo>
                  <a:lnTo>
                    <a:pt x="6" y="2445"/>
                  </a:lnTo>
                  <a:lnTo>
                    <a:pt x="1975" y="374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6824519" y="4056146"/>
              <a:ext cx="235070" cy="310209"/>
            </a:xfrm>
            <a:custGeom>
              <a:avLst/>
              <a:gdLst/>
              <a:ahLst/>
              <a:cxnLst/>
              <a:rect l="l" t="t" r="r" b="b"/>
              <a:pathLst>
                <a:path w="1924" h="2539" extrusionOk="0">
                  <a:moveTo>
                    <a:pt x="1720" y="1"/>
                  </a:moveTo>
                  <a:lnTo>
                    <a:pt x="1" y="2228"/>
                  </a:lnTo>
                  <a:lnTo>
                    <a:pt x="176" y="2539"/>
                  </a:lnTo>
                  <a:lnTo>
                    <a:pt x="1923" y="19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7164049" y="3922362"/>
              <a:ext cx="649373" cy="88579"/>
            </a:xfrm>
            <a:custGeom>
              <a:avLst/>
              <a:gdLst/>
              <a:ahLst/>
              <a:cxnLst/>
              <a:rect l="l" t="t" r="r" b="b"/>
              <a:pathLst>
                <a:path w="5315" h="725" extrusionOk="0">
                  <a:moveTo>
                    <a:pt x="457" y="0"/>
                  </a:moveTo>
                  <a:lnTo>
                    <a:pt x="0" y="615"/>
                  </a:lnTo>
                  <a:lnTo>
                    <a:pt x="5261" y="725"/>
                  </a:lnTo>
                  <a:lnTo>
                    <a:pt x="5314" y="10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6692690" y="3989926"/>
              <a:ext cx="1116702" cy="55835"/>
            </a:xfrm>
            <a:custGeom>
              <a:avLst/>
              <a:gdLst/>
              <a:ahLst/>
              <a:cxnLst/>
              <a:rect l="l" t="t" r="r" b="b"/>
              <a:pathLst>
                <a:path w="9140" h="457" extrusionOk="0">
                  <a:moveTo>
                    <a:pt x="9" y="0"/>
                  </a:moveTo>
                  <a:lnTo>
                    <a:pt x="1" y="172"/>
                  </a:lnTo>
                  <a:lnTo>
                    <a:pt x="9139" y="457"/>
                  </a:lnTo>
                  <a:lnTo>
                    <a:pt x="9139" y="457"/>
                  </a:lnTo>
                  <a:lnTo>
                    <a:pt x="9132" y="1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7145478" y="4227438"/>
              <a:ext cx="201226" cy="105317"/>
            </a:xfrm>
            <a:custGeom>
              <a:avLst/>
              <a:gdLst/>
              <a:ahLst/>
              <a:cxnLst/>
              <a:rect l="l" t="t" r="r" b="b"/>
              <a:pathLst>
                <a:path w="1647" h="862" extrusionOk="0">
                  <a:moveTo>
                    <a:pt x="49" y="0"/>
                  </a:moveTo>
                  <a:lnTo>
                    <a:pt x="1" y="786"/>
                  </a:lnTo>
                  <a:lnTo>
                    <a:pt x="1620" y="862"/>
                  </a:lnTo>
                  <a:lnTo>
                    <a:pt x="1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6758421" y="1952990"/>
              <a:ext cx="1590140" cy="1298014"/>
            </a:xfrm>
            <a:custGeom>
              <a:avLst/>
              <a:gdLst/>
              <a:ahLst/>
              <a:cxnLst/>
              <a:rect l="l" t="t" r="r" b="b"/>
              <a:pathLst>
                <a:path w="13015" h="10624" extrusionOk="0">
                  <a:moveTo>
                    <a:pt x="2036" y="0"/>
                  </a:moveTo>
                  <a:lnTo>
                    <a:pt x="88" y="6501"/>
                  </a:lnTo>
                  <a:cubicBezTo>
                    <a:pt x="1" y="6796"/>
                    <a:pt x="158" y="7109"/>
                    <a:pt x="450" y="7212"/>
                  </a:cubicBezTo>
                  <a:lnTo>
                    <a:pt x="9976" y="10589"/>
                  </a:lnTo>
                  <a:cubicBezTo>
                    <a:pt x="10040" y="10612"/>
                    <a:pt x="10105" y="10623"/>
                    <a:pt x="10170" y="10623"/>
                  </a:cubicBezTo>
                  <a:cubicBezTo>
                    <a:pt x="10403" y="10623"/>
                    <a:pt x="10624" y="10480"/>
                    <a:pt x="10710" y="10249"/>
                  </a:cubicBezTo>
                  <a:lnTo>
                    <a:pt x="13015" y="4085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6826352" y="1992819"/>
              <a:ext cx="1456967" cy="1186344"/>
            </a:xfrm>
            <a:custGeom>
              <a:avLst/>
              <a:gdLst/>
              <a:ahLst/>
              <a:cxnLst/>
              <a:rect l="l" t="t" r="r" b="b"/>
              <a:pathLst>
                <a:path w="11925" h="9710" extrusionOk="0">
                  <a:moveTo>
                    <a:pt x="1855" y="1"/>
                  </a:moveTo>
                  <a:lnTo>
                    <a:pt x="80" y="5930"/>
                  </a:lnTo>
                  <a:cubicBezTo>
                    <a:pt x="0" y="6199"/>
                    <a:pt x="145" y="6486"/>
                    <a:pt x="411" y="6580"/>
                  </a:cubicBezTo>
                  <a:lnTo>
                    <a:pt x="9148" y="9679"/>
                  </a:lnTo>
                  <a:cubicBezTo>
                    <a:pt x="9206" y="9700"/>
                    <a:pt x="9266" y="9710"/>
                    <a:pt x="9325" y="9710"/>
                  </a:cubicBezTo>
                  <a:cubicBezTo>
                    <a:pt x="9540" y="9710"/>
                    <a:pt x="9742" y="9580"/>
                    <a:pt x="9821" y="9367"/>
                  </a:cubicBezTo>
                  <a:lnTo>
                    <a:pt x="11925" y="374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6967833" y="1949447"/>
              <a:ext cx="1392090" cy="689448"/>
            </a:xfrm>
            <a:custGeom>
              <a:avLst/>
              <a:gdLst/>
              <a:ahLst/>
              <a:cxnLst/>
              <a:rect l="l" t="t" r="r" b="b"/>
              <a:pathLst>
                <a:path w="11394" h="5643" extrusionOk="0">
                  <a:moveTo>
                    <a:pt x="269" y="1"/>
                  </a:moveTo>
                  <a:lnTo>
                    <a:pt x="0" y="2006"/>
                  </a:lnTo>
                  <a:lnTo>
                    <a:pt x="10711" y="5642"/>
                  </a:lnTo>
                  <a:lnTo>
                    <a:pt x="11394" y="4018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344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6942786" y="1883715"/>
              <a:ext cx="1412861" cy="706552"/>
            </a:xfrm>
            <a:custGeom>
              <a:avLst/>
              <a:gdLst/>
              <a:ahLst/>
              <a:cxnLst/>
              <a:rect l="l" t="t" r="r" b="b"/>
              <a:pathLst>
                <a:path w="11564" h="5783" extrusionOk="0">
                  <a:moveTo>
                    <a:pt x="443" y="1"/>
                  </a:moveTo>
                  <a:lnTo>
                    <a:pt x="1" y="2092"/>
                  </a:lnTo>
                  <a:lnTo>
                    <a:pt x="11005" y="5782"/>
                  </a:lnTo>
                  <a:lnTo>
                    <a:pt x="11563" y="4372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7098684" y="1444000"/>
              <a:ext cx="1397711" cy="968379"/>
            </a:xfrm>
            <a:custGeom>
              <a:avLst/>
              <a:gdLst/>
              <a:ahLst/>
              <a:cxnLst/>
              <a:rect l="l" t="t" r="r" b="b"/>
              <a:pathLst>
                <a:path w="11440" h="7926" extrusionOk="0">
                  <a:moveTo>
                    <a:pt x="1380" y="1"/>
                  </a:moveTo>
                  <a:lnTo>
                    <a:pt x="0" y="2072"/>
                  </a:lnTo>
                  <a:lnTo>
                    <a:pt x="10423" y="7926"/>
                  </a:lnTo>
                  <a:lnTo>
                    <a:pt x="11439" y="6537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7154763" y="1478087"/>
              <a:ext cx="1315363" cy="920363"/>
            </a:xfrm>
            <a:custGeom>
              <a:avLst/>
              <a:gdLst/>
              <a:ahLst/>
              <a:cxnLst/>
              <a:rect l="l" t="t" r="r" b="b"/>
              <a:pathLst>
                <a:path w="10766" h="7533" extrusionOk="0">
                  <a:moveTo>
                    <a:pt x="1071" y="1"/>
                  </a:moveTo>
                  <a:lnTo>
                    <a:pt x="1" y="1806"/>
                  </a:lnTo>
                  <a:lnTo>
                    <a:pt x="9900" y="7532"/>
                  </a:lnTo>
                  <a:lnTo>
                    <a:pt x="10766" y="6291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7154763" y="1579372"/>
              <a:ext cx="1261849" cy="819078"/>
            </a:xfrm>
            <a:custGeom>
              <a:avLst/>
              <a:gdLst/>
              <a:ahLst/>
              <a:cxnLst/>
              <a:rect l="l" t="t" r="r" b="b"/>
              <a:pathLst>
                <a:path w="10328" h="6704" extrusionOk="0">
                  <a:moveTo>
                    <a:pt x="698" y="1"/>
                  </a:moveTo>
                  <a:lnTo>
                    <a:pt x="1" y="977"/>
                  </a:lnTo>
                  <a:lnTo>
                    <a:pt x="9900" y="6703"/>
                  </a:lnTo>
                  <a:lnTo>
                    <a:pt x="10328" y="5897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7279262" y="1487862"/>
              <a:ext cx="191208" cy="379239"/>
            </a:xfrm>
            <a:custGeom>
              <a:avLst/>
              <a:gdLst/>
              <a:ahLst/>
              <a:cxnLst/>
              <a:rect l="l" t="t" r="r" b="b"/>
              <a:pathLst>
                <a:path w="1565" h="3104" extrusionOk="0">
                  <a:moveTo>
                    <a:pt x="176" y="1"/>
                  </a:moveTo>
                  <a:lnTo>
                    <a:pt x="1" y="2317"/>
                  </a:lnTo>
                  <a:lnTo>
                    <a:pt x="1358" y="3103"/>
                  </a:lnTo>
                  <a:lnTo>
                    <a:pt x="1564" y="903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7593379" y="1696051"/>
              <a:ext cx="182900" cy="344541"/>
            </a:xfrm>
            <a:custGeom>
              <a:avLst/>
              <a:gdLst/>
              <a:ahLst/>
              <a:cxnLst/>
              <a:rect l="l" t="t" r="r" b="b"/>
              <a:pathLst>
                <a:path w="1497" h="2820" extrusionOk="0">
                  <a:moveTo>
                    <a:pt x="231" y="0"/>
                  </a:moveTo>
                  <a:lnTo>
                    <a:pt x="1" y="2101"/>
                  </a:lnTo>
                  <a:lnTo>
                    <a:pt x="1245" y="2819"/>
                  </a:lnTo>
                  <a:lnTo>
                    <a:pt x="1497" y="82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7905052" y="1901920"/>
              <a:ext cx="173981" cy="311430"/>
            </a:xfrm>
            <a:custGeom>
              <a:avLst/>
              <a:gdLst/>
              <a:ahLst/>
              <a:cxnLst/>
              <a:rect l="l" t="t" r="r" b="b"/>
              <a:pathLst>
                <a:path w="1424" h="2549" extrusionOk="0">
                  <a:moveTo>
                    <a:pt x="273" y="0"/>
                  </a:moveTo>
                  <a:lnTo>
                    <a:pt x="1" y="1891"/>
                  </a:lnTo>
                  <a:lnTo>
                    <a:pt x="1136" y="2549"/>
                  </a:lnTo>
                  <a:lnTo>
                    <a:pt x="1424" y="746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8174819" y="2078954"/>
              <a:ext cx="165673" cy="283941"/>
            </a:xfrm>
            <a:custGeom>
              <a:avLst/>
              <a:gdLst/>
              <a:ahLst/>
              <a:cxnLst/>
              <a:rect l="l" t="t" r="r" b="b"/>
              <a:pathLst>
                <a:path w="1356" h="2324" extrusionOk="0">
                  <a:moveTo>
                    <a:pt x="302" y="0"/>
                  </a:moveTo>
                  <a:lnTo>
                    <a:pt x="0" y="1718"/>
                  </a:lnTo>
                  <a:lnTo>
                    <a:pt x="1045" y="2323"/>
                  </a:lnTo>
                  <a:lnTo>
                    <a:pt x="1356" y="68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6969177" y="1909983"/>
              <a:ext cx="1371076" cy="663668"/>
            </a:xfrm>
            <a:custGeom>
              <a:avLst/>
              <a:gdLst/>
              <a:ahLst/>
              <a:cxnLst/>
              <a:rect l="l" t="t" r="r" b="b"/>
              <a:pathLst>
                <a:path w="11222" h="5432" extrusionOk="0">
                  <a:moveTo>
                    <a:pt x="379" y="0"/>
                  </a:moveTo>
                  <a:lnTo>
                    <a:pt x="1" y="1804"/>
                  </a:lnTo>
                  <a:lnTo>
                    <a:pt x="10659" y="5431"/>
                  </a:lnTo>
                  <a:lnTo>
                    <a:pt x="11221" y="4229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6969177" y="2031305"/>
              <a:ext cx="1329902" cy="542346"/>
            </a:xfrm>
            <a:custGeom>
              <a:avLst/>
              <a:gdLst/>
              <a:ahLst/>
              <a:cxnLst/>
              <a:rect l="l" t="t" r="r" b="b"/>
              <a:pathLst>
                <a:path w="10885" h="4439" extrusionOk="0">
                  <a:moveTo>
                    <a:pt x="343" y="1"/>
                  </a:moveTo>
                  <a:lnTo>
                    <a:pt x="1" y="811"/>
                  </a:lnTo>
                  <a:lnTo>
                    <a:pt x="10659" y="4438"/>
                  </a:lnTo>
                  <a:lnTo>
                    <a:pt x="10885" y="364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6985670" y="1963253"/>
              <a:ext cx="348206" cy="235558"/>
            </a:xfrm>
            <a:custGeom>
              <a:avLst/>
              <a:gdLst/>
              <a:ahLst/>
              <a:cxnLst/>
              <a:rect l="l" t="t" r="r" b="b"/>
              <a:pathLst>
                <a:path w="2850" h="1928" extrusionOk="0">
                  <a:moveTo>
                    <a:pt x="1362" y="1"/>
                  </a:moveTo>
                  <a:lnTo>
                    <a:pt x="0" y="1414"/>
                  </a:lnTo>
                  <a:lnTo>
                    <a:pt x="1511" y="1928"/>
                  </a:lnTo>
                  <a:lnTo>
                    <a:pt x="2849" y="581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7335097" y="2097403"/>
              <a:ext cx="327558" cy="215155"/>
            </a:xfrm>
            <a:custGeom>
              <a:avLst/>
              <a:gdLst/>
              <a:ahLst/>
              <a:cxnLst/>
              <a:rect l="l" t="t" r="r" b="b"/>
              <a:pathLst>
                <a:path w="2681" h="1761" extrusionOk="0">
                  <a:moveTo>
                    <a:pt x="1319" y="1"/>
                  </a:moveTo>
                  <a:lnTo>
                    <a:pt x="1" y="1289"/>
                  </a:lnTo>
                  <a:lnTo>
                    <a:pt x="1386" y="1760"/>
                  </a:lnTo>
                  <a:lnTo>
                    <a:pt x="2680" y="53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7682568" y="2230332"/>
              <a:ext cx="306910" cy="195728"/>
            </a:xfrm>
            <a:custGeom>
              <a:avLst/>
              <a:gdLst/>
              <a:ahLst/>
              <a:cxnLst/>
              <a:rect l="l" t="t" r="r" b="b"/>
              <a:pathLst>
                <a:path w="2512" h="1602" extrusionOk="0">
                  <a:moveTo>
                    <a:pt x="1268" y="1"/>
                  </a:moveTo>
                  <a:lnTo>
                    <a:pt x="1" y="1170"/>
                  </a:lnTo>
                  <a:lnTo>
                    <a:pt x="1269" y="1601"/>
                  </a:lnTo>
                  <a:lnTo>
                    <a:pt x="2512" y="48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7984345" y="2345667"/>
              <a:ext cx="288217" cy="178624"/>
            </a:xfrm>
            <a:custGeom>
              <a:avLst/>
              <a:gdLst/>
              <a:ahLst/>
              <a:cxnLst/>
              <a:rect l="l" t="t" r="r" b="b"/>
              <a:pathLst>
                <a:path w="2359" h="1462" extrusionOk="0">
                  <a:moveTo>
                    <a:pt x="1213" y="0"/>
                  </a:moveTo>
                  <a:lnTo>
                    <a:pt x="0" y="1065"/>
                  </a:lnTo>
                  <a:lnTo>
                    <a:pt x="1170" y="1462"/>
                  </a:lnTo>
                  <a:lnTo>
                    <a:pt x="2358" y="445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8095404" y="2235952"/>
              <a:ext cx="289805" cy="246921"/>
            </a:xfrm>
            <a:custGeom>
              <a:avLst/>
              <a:gdLst/>
              <a:ahLst/>
              <a:cxnLst/>
              <a:rect l="l" t="t" r="r" b="b"/>
              <a:pathLst>
                <a:path w="2372" h="2021" extrusionOk="0">
                  <a:moveTo>
                    <a:pt x="1986" y="1"/>
                  </a:moveTo>
                  <a:cubicBezTo>
                    <a:pt x="1011" y="659"/>
                    <a:pt x="1018" y="662"/>
                    <a:pt x="0" y="1353"/>
                  </a:cubicBezTo>
                  <a:lnTo>
                    <a:pt x="1604" y="2021"/>
                  </a:lnTo>
                  <a:lnTo>
                    <a:pt x="2371" y="191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8116540" y="2245604"/>
              <a:ext cx="254740" cy="222241"/>
            </a:xfrm>
            <a:custGeom>
              <a:avLst/>
              <a:gdLst/>
              <a:ahLst/>
              <a:cxnLst/>
              <a:rect l="l" t="t" r="r" b="b"/>
              <a:pathLst>
                <a:path w="2085" h="1819" extrusionOk="0">
                  <a:moveTo>
                    <a:pt x="1824" y="0"/>
                  </a:moveTo>
                  <a:cubicBezTo>
                    <a:pt x="980" y="570"/>
                    <a:pt x="885" y="640"/>
                    <a:pt x="1" y="1239"/>
                  </a:cubicBezTo>
                  <a:lnTo>
                    <a:pt x="1394" y="1818"/>
                  </a:lnTo>
                  <a:lnTo>
                    <a:pt x="2085" y="166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8225644" y="2245237"/>
              <a:ext cx="145636" cy="114725"/>
            </a:xfrm>
            <a:custGeom>
              <a:avLst/>
              <a:gdLst/>
              <a:ahLst/>
              <a:cxnLst/>
              <a:rect l="l" t="t" r="r" b="b"/>
              <a:pathLst>
                <a:path w="1192" h="939" extrusionOk="0">
                  <a:moveTo>
                    <a:pt x="931" y="1"/>
                  </a:moveTo>
                  <a:cubicBezTo>
                    <a:pt x="490" y="300"/>
                    <a:pt x="253" y="461"/>
                    <a:pt x="1" y="633"/>
                  </a:cubicBezTo>
                  <a:lnTo>
                    <a:pt x="868" y="938"/>
                  </a:lnTo>
                  <a:lnTo>
                    <a:pt x="1192" y="16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8175674" y="2361183"/>
              <a:ext cx="52781" cy="54002"/>
            </a:xfrm>
            <a:custGeom>
              <a:avLst/>
              <a:gdLst/>
              <a:ahLst/>
              <a:cxnLst/>
              <a:rect l="l" t="t" r="r" b="b"/>
              <a:pathLst>
                <a:path w="432" h="442" extrusionOk="0">
                  <a:moveTo>
                    <a:pt x="245" y="0"/>
                  </a:moveTo>
                  <a:cubicBezTo>
                    <a:pt x="169" y="0"/>
                    <a:pt x="90" y="57"/>
                    <a:pt x="51" y="147"/>
                  </a:cubicBezTo>
                  <a:cubicBezTo>
                    <a:pt x="0" y="261"/>
                    <a:pt x="33" y="389"/>
                    <a:pt x="124" y="430"/>
                  </a:cubicBezTo>
                  <a:cubicBezTo>
                    <a:pt x="143" y="438"/>
                    <a:pt x="163" y="442"/>
                    <a:pt x="184" y="442"/>
                  </a:cubicBezTo>
                  <a:cubicBezTo>
                    <a:pt x="261" y="442"/>
                    <a:pt x="342" y="386"/>
                    <a:pt x="381" y="296"/>
                  </a:cubicBezTo>
                  <a:cubicBezTo>
                    <a:pt x="431" y="181"/>
                    <a:pt x="397" y="54"/>
                    <a:pt x="305" y="13"/>
                  </a:cubicBezTo>
                  <a:cubicBezTo>
                    <a:pt x="286" y="5"/>
                    <a:pt x="265" y="0"/>
                    <a:pt x="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8245071" y="2386352"/>
              <a:ext cx="57912" cy="59256"/>
            </a:xfrm>
            <a:custGeom>
              <a:avLst/>
              <a:gdLst/>
              <a:ahLst/>
              <a:cxnLst/>
              <a:rect l="l" t="t" r="r" b="b"/>
              <a:pathLst>
                <a:path w="474" h="485" extrusionOk="0">
                  <a:moveTo>
                    <a:pt x="271" y="1"/>
                  </a:moveTo>
                  <a:cubicBezTo>
                    <a:pt x="187" y="1"/>
                    <a:pt x="101" y="63"/>
                    <a:pt x="57" y="161"/>
                  </a:cubicBezTo>
                  <a:cubicBezTo>
                    <a:pt x="1" y="287"/>
                    <a:pt x="38" y="424"/>
                    <a:pt x="137" y="469"/>
                  </a:cubicBezTo>
                  <a:cubicBezTo>
                    <a:pt x="159" y="479"/>
                    <a:pt x="182" y="484"/>
                    <a:pt x="205" y="484"/>
                  </a:cubicBezTo>
                  <a:cubicBezTo>
                    <a:pt x="289" y="484"/>
                    <a:pt x="375" y="422"/>
                    <a:pt x="417" y="324"/>
                  </a:cubicBezTo>
                  <a:cubicBezTo>
                    <a:pt x="473" y="198"/>
                    <a:pt x="436" y="59"/>
                    <a:pt x="337" y="15"/>
                  </a:cubicBezTo>
                  <a:cubicBezTo>
                    <a:pt x="316" y="5"/>
                    <a:pt x="293" y="1"/>
                    <a:pt x="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8286244" y="2276270"/>
              <a:ext cx="61089" cy="58279"/>
            </a:xfrm>
            <a:custGeom>
              <a:avLst/>
              <a:gdLst/>
              <a:ahLst/>
              <a:cxnLst/>
              <a:rect l="l" t="t" r="r" b="b"/>
              <a:pathLst>
                <a:path w="500" h="477" extrusionOk="0">
                  <a:moveTo>
                    <a:pt x="261" y="0"/>
                  </a:moveTo>
                  <a:cubicBezTo>
                    <a:pt x="175" y="0"/>
                    <a:pt x="90" y="54"/>
                    <a:pt x="52" y="146"/>
                  </a:cubicBezTo>
                  <a:cubicBezTo>
                    <a:pt x="0" y="268"/>
                    <a:pt x="45" y="408"/>
                    <a:pt x="156" y="458"/>
                  </a:cubicBezTo>
                  <a:cubicBezTo>
                    <a:pt x="183" y="470"/>
                    <a:pt x="211" y="476"/>
                    <a:pt x="239" y="476"/>
                  </a:cubicBezTo>
                  <a:cubicBezTo>
                    <a:pt x="324" y="476"/>
                    <a:pt x="408" y="422"/>
                    <a:pt x="448" y="331"/>
                  </a:cubicBezTo>
                  <a:cubicBezTo>
                    <a:pt x="500" y="209"/>
                    <a:pt x="455" y="69"/>
                    <a:pt x="345" y="18"/>
                  </a:cubicBezTo>
                  <a:cubicBezTo>
                    <a:pt x="318" y="6"/>
                    <a:pt x="290" y="0"/>
                    <a:pt x="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188136" y="2372057"/>
              <a:ext cx="29689" cy="30667"/>
            </a:xfrm>
            <a:custGeom>
              <a:avLst/>
              <a:gdLst/>
              <a:ahLst/>
              <a:cxnLst/>
              <a:rect l="l" t="t" r="r" b="b"/>
              <a:pathLst>
                <a:path w="243" h="251" extrusionOk="0">
                  <a:moveTo>
                    <a:pt x="138" y="0"/>
                  </a:moveTo>
                  <a:cubicBezTo>
                    <a:pt x="96" y="0"/>
                    <a:pt x="51" y="31"/>
                    <a:pt x="29" y="82"/>
                  </a:cubicBezTo>
                  <a:cubicBezTo>
                    <a:pt x="0" y="146"/>
                    <a:pt x="17" y="219"/>
                    <a:pt x="70" y="242"/>
                  </a:cubicBezTo>
                  <a:cubicBezTo>
                    <a:pt x="82" y="248"/>
                    <a:pt x="94" y="251"/>
                    <a:pt x="107" y="251"/>
                  </a:cubicBezTo>
                  <a:cubicBezTo>
                    <a:pt x="149" y="251"/>
                    <a:pt x="192" y="219"/>
                    <a:pt x="213" y="169"/>
                  </a:cubicBezTo>
                  <a:cubicBezTo>
                    <a:pt x="242" y="105"/>
                    <a:pt x="222" y="32"/>
                    <a:pt x="172" y="8"/>
                  </a:cubicBezTo>
                  <a:cubicBezTo>
                    <a:pt x="161" y="3"/>
                    <a:pt x="150" y="0"/>
                    <a:pt x="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258388" y="2399303"/>
              <a:ext cx="32133" cy="33232"/>
            </a:xfrm>
            <a:custGeom>
              <a:avLst/>
              <a:gdLst/>
              <a:ahLst/>
              <a:cxnLst/>
              <a:rect l="l" t="t" r="r" b="b"/>
              <a:pathLst>
                <a:path w="263" h="272" extrusionOk="0">
                  <a:moveTo>
                    <a:pt x="148" y="0"/>
                  </a:moveTo>
                  <a:cubicBezTo>
                    <a:pt x="103" y="0"/>
                    <a:pt x="55" y="34"/>
                    <a:pt x="32" y="89"/>
                  </a:cubicBezTo>
                  <a:cubicBezTo>
                    <a:pt x="1" y="160"/>
                    <a:pt x="21" y="238"/>
                    <a:pt x="76" y="263"/>
                  </a:cubicBezTo>
                  <a:cubicBezTo>
                    <a:pt x="89" y="268"/>
                    <a:pt x="102" y="271"/>
                    <a:pt x="115" y="271"/>
                  </a:cubicBezTo>
                  <a:cubicBezTo>
                    <a:pt x="162" y="271"/>
                    <a:pt x="208" y="237"/>
                    <a:pt x="233" y="182"/>
                  </a:cubicBezTo>
                  <a:cubicBezTo>
                    <a:pt x="263" y="112"/>
                    <a:pt x="243" y="34"/>
                    <a:pt x="187" y="9"/>
                  </a:cubicBezTo>
                  <a:cubicBezTo>
                    <a:pt x="174" y="3"/>
                    <a:pt x="161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01028" y="2288488"/>
              <a:ext cx="33232" cy="32621"/>
            </a:xfrm>
            <a:custGeom>
              <a:avLst/>
              <a:gdLst/>
              <a:ahLst/>
              <a:cxnLst/>
              <a:rect l="l" t="t" r="r" b="b"/>
              <a:pathLst>
                <a:path w="272" h="267" extrusionOk="0">
                  <a:moveTo>
                    <a:pt x="146" y="1"/>
                  </a:moveTo>
                  <a:cubicBezTo>
                    <a:pt x="99" y="1"/>
                    <a:pt x="52" y="32"/>
                    <a:pt x="30" y="83"/>
                  </a:cubicBezTo>
                  <a:cubicBezTo>
                    <a:pt x="1" y="152"/>
                    <a:pt x="24" y="229"/>
                    <a:pt x="81" y="258"/>
                  </a:cubicBezTo>
                  <a:cubicBezTo>
                    <a:pt x="95" y="264"/>
                    <a:pt x="110" y="267"/>
                    <a:pt x="125" y="267"/>
                  </a:cubicBezTo>
                  <a:cubicBezTo>
                    <a:pt x="172" y="267"/>
                    <a:pt x="219" y="236"/>
                    <a:pt x="241" y="183"/>
                  </a:cubicBezTo>
                  <a:cubicBezTo>
                    <a:pt x="271" y="116"/>
                    <a:pt x="249" y="39"/>
                    <a:pt x="188" y="10"/>
                  </a:cubicBezTo>
                  <a:cubicBezTo>
                    <a:pt x="175" y="4"/>
                    <a:pt x="160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7037107" y="26935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162094" y="27555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050669" y="2407000"/>
              <a:ext cx="1015173" cy="374230"/>
            </a:xfrm>
            <a:custGeom>
              <a:avLst/>
              <a:gdLst/>
              <a:ahLst/>
              <a:cxnLst/>
              <a:rect l="l" t="t" r="r" b="b"/>
              <a:pathLst>
                <a:path w="8309" h="3063" extrusionOk="0">
                  <a:moveTo>
                    <a:pt x="38" y="1"/>
                  </a:moveTo>
                  <a:lnTo>
                    <a:pt x="1" y="104"/>
                  </a:lnTo>
                  <a:lnTo>
                    <a:pt x="8272" y="3063"/>
                  </a:lnTo>
                  <a:lnTo>
                    <a:pt x="8308" y="296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6857996" y="1797092"/>
              <a:ext cx="1638278" cy="1454157"/>
            </a:xfrm>
            <a:custGeom>
              <a:avLst/>
              <a:gdLst/>
              <a:ahLst/>
              <a:cxnLst/>
              <a:rect l="l" t="t" r="r" b="b"/>
              <a:pathLst>
                <a:path w="13409" h="11902" extrusionOk="0">
                  <a:moveTo>
                    <a:pt x="7789" y="1"/>
                  </a:moveTo>
                  <a:lnTo>
                    <a:pt x="6318" y="1629"/>
                  </a:lnTo>
                  <a:lnTo>
                    <a:pt x="11078" y="4303"/>
                  </a:lnTo>
                  <a:cubicBezTo>
                    <a:pt x="10987" y="4366"/>
                    <a:pt x="10893" y="4430"/>
                    <a:pt x="10781" y="4505"/>
                  </a:cubicBezTo>
                  <a:lnTo>
                    <a:pt x="5570" y="2457"/>
                  </a:lnTo>
                  <a:lnTo>
                    <a:pt x="0" y="8622"/>
                  </a:lnTo>
                  <a:lnTo>
                    <a:pt x="9158" y="11871"/>
                  </a:lnTo>
                  <a:cubicBezTo>
                    <a:pt x="9220" y="11892"/>
                    <a:pt x="9284" y="11902"/>
                    <a:pt x="9346" y="11902"/>
                  </a:cubicBezTo>
                  <a:cubicBezTo>
                    <a:pt x="9584" y="11902"/>
                    <a:pt x="9807" y="11758"/>
                    <a:pt x="9894" y="11525"/>
                  </a:cubicBezTo>
                  <a:lnTo>
                    <a:pt x="11766" y="6517"/>
                  </a:lnTo>
                  <a:lnTo>
                    <a:pt x="12293" y="5268"/>
                  </a:lnTo>
                  <a:lnTo>
                    <a:pt x="12197" y="5233"/>
                  </a:lnTo>
                  <a:lnTo>
                    <a:pt x="12256" y="5083"/>
                  </a:lnTo>
                  <a:lnTo>
                    <a:pt x="11997" y="4981"/>
                  </a:lnTo>
                  <a:lnTo>
                    <a:pt x="12052" y="4848"/>
                  </a:lnTo>
                  <a:lnTo>
                    <a:pt x="12392" y="5040"/>
                  </a:lnTo>
                  <a:lnTo>
                    <a:pt x="13408" y="3651"/>
                  </a:lnTo>
                  <a:lnTo>
                    <a:pt x="778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8024786" y="2611524"/>
              <a:ext cx="196706" cy="517910"/>
            </a:xfrm>
            <a:custGeom>
              <a:avLst/>
              <a:gdLst/>
              <a:ahLst/>
              <a:cxnLst/>
              <a:rect l="l" t="t" r="r" b="b"/>
              <a:pathLst>
                <a:path w="1610" h="4239" extrusionOk="0">
                  <a:moveTo>
                    <a:pt x="1444" y="0"/>
                  </a:moveTo>
                  <a:lnTo>
                    <a:pt x="0" y="4239"/>
                  </a:lnTo>
                  <a:cubicBezTo>
                    <a:pt x="0" y="4239"/>
                    <a:pt x="1344" y="699"/>
                    <a:pt x="1609" y="55"/>
                  </a:cubicBezTo>
                  <a:lnTo>
                    <a:pt x="14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7391298" y="24190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7879395" y="29200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6838203" y="24220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7001309" y="24445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6923971" y="24160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6929103" y="24660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6929103" y="25113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7797048" y="27102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7141446" y="25064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7506877" y="27610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7804867" y="30351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7598144" y="28513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6436241" y="25046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6460432" y="25333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6901735" y="29434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6672897" y="27113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6427200" y="35592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7285493" y="26161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7128862" y="25038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6989825" y="24447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6911387" y="24176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6436241" y="24161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6436485" y="30533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>
              <a:off x="6426100" y="35924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7848240" y="26316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7808899" y="25732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7760272" y="24654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7608162" y="26359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7794971" y="24812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7851783" y="24957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7966629" y="29131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7570165" y="24040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7354645" y="23828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7620013" y="24233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7293434" y="23804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7205711" y="23975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7919469" y="27330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7914704" y="28307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7604741" y="24660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7510176" y="24212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7382135" y="24507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7516774" y="25075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7533145" y="25253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7646892" y="24552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7668151" y="24482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7572486" y="25140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7517751" y="27702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7815374" y="30453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7605719" y="28621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7153053" y="31674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7190317" y="32046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7213164" y="32336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7391420" y="31969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7429906" y="31973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7434793" y="32909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7455807" y="33054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7470224" y="33074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7357088" y="33868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7419521" y="34721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7477677" y="34896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7410113" y="31971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7445056" y="31973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7449576" y="32831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7468392" y="32960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7481953" y="32984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7378958" y="33701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7436015" y="34478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7489162" y="34637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7512620" y="34712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7819773" y="25884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7802423" y="26865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7944271" y="28461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1"/>
            <p:cNvSpPr/>
            <p:nvPr/>
          </p:nvSpPr>
          <p:spPr>
            <a:xfrm>
              <a:off x="7797414" y="25123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7271076" y="35421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7292823" y="35550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1"/>
            <p:cNvSpPr/>
            <p:nvPr/>
          </p:nvSpPr>
          <p:spPr>
            <a:xfrm>
              <a:off x="7295267" y="34715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7319214" y="34716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7375171" y="35590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1"/>
            <p:cNvSpPr/>
            <p:nvPr/>
          </p:nvSpPr>
          <p:spPr>
            <a:xfrm>
              <a:off x="7097951" y="27659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1"/>
            <p:cNvSpPr/>
            <p:nvPr/>
          </p:nvSpPr>
          <p:spPr>
            <a:xfrm>
              <a:off x="6776992" y="3185879"/>
              <a:ext cx="599036" cy="940034"/>
            </a:xfrm>
            <a:custGeom>
              <a:avLst/>
              <a:gdLst/>
              <a:ahLst/>
              <a:cxnLst/>
              <a:rect l="l" t="t" r="r" b="b"/>
              <a:pathLst>
                <a:path w="4903" h="7694" extrusionOk="0">
                  <a:moveTo>
                    <a:pt x="3952" y="0"/>
                  </a:moveTo>
                  <a:lnTo>
                    <a:pt x="3618" y="461"/>
                  </a:lnTo>
                  <a:lnTo>
                    <a:pt x="3479" y="1387"/>
                  </a:lnTo>
                  <a:lnTo>
                    <a:pt x="3071" y="1254"/>
                  </a:lnTo>
                  <a:lnTo>
                    <a:pt x="0" y="5629"/>
                  </a:lnTo>
                  <a:lnTo>
                    <a:pt x="2612" y="7693"/>
                  </a:lnTo>
                  <a:lnTo>
                    <a:pt x="4241" y="3124"/>
                  </a:lnTo>
                  <a:lnTo>
                    <a:pt x="4591" y="3077"/>
                  </a:lnTo>
                  <a:lnTo>
                    <a:pt x="4902" y="2248"/>
                  </a:lnTo>
                  <a:lnTo>
                    <a:pt x="4279" y="1992"/>
                  </a:lnTo>
                  <a:lnTo>
                    <a:pt x="4307" y="1707"/>
                  </a:lnTo>
                  <a:lnTo>
                    <a:pt x="3750" y="1499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7684767" y="25509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1"/>
            <p:cNvSpPr/>
            <p:nvPr/>
          </p:nvSpPr>
          <p:spPr>
            <a:xfrm>
              <a:off x="7670350" y="25443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7650924" y="26617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1"/>
            <p:cNvSpPr/>
            <p:nvPr/>
          </p:nvSpPr>
          <p:spPr>
            <a:xfrm>
              <a:off x="7564423" y="24260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1"/>
            <p:cNvSpPr/>
            <p:nvPr/>
          </p:nvSpPr>
          <p:spPr>
            <a:xfrm>
              <a:off x="7697351" y="24672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7903708" y="26888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1"/>
            <p:cNvSpPr/>
            <p:nvPr/>
          </p:nvSpPr>
          <p:spPr>
            <a:xfrm>
              <a:off x="7581405" y="25483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1"/>
            <p:cNvSpPr/>
            <p:nvPr/>
          </p:nvSpPr>
          <p:spPr>
            <a:xfrm>
              <a:off x="6476559" y="3030225"/>
              <a:ext cx="1089701" cy="684683"/>
            </a:xfrm>
            <a:custGeom>
              <a:avLst/>
              <a:gdLst/>
              <a:ahLst/>
              <a:cxnLst/>
              <a:rect l="l" t="t" r="r" b="b"/>
              <a:pathLst>
                <a:path w="8919" h="5604" extrusionOk="0">
                  <a:moveTo>
                    <a:pt x="795" y="0"/>
                  </a:moveTo>
                  <a:lnTo>
                    <a:pt x="312" y="2074"/>
                  </a:lnTo>
                  <a:cubicBezTo>
                    <a:pt x="0" y="3503"/>
                    <a:pt x="5003" y="5593"/>
                    <a:pt x="8319" y="5603"/>
                  </a:cubicBezTo>
                  <a:lnTo>
                    <a:pt x="8376" y="5241"/>
                  </a:lnTo>
                  <a:lnTo>
                    <a:pt x="7927" y="5177"/>
                  </a:lnTo>
                  <a:lnTo>
                    <a:pt x="8244" y="3487"/>
                  </a:lnTo>
                  <a:lnTo>
                    <a:pt x="8836" y="3528"/>
                  </a:lnTo>
                  <a:lnTo>
                    <a:pt x="8919" y="3187"/>
                  </a:lnTo>
                  <a:cubicBezTo>
                    <a:pt x="4822" y="2979"/>
                    <a:pt x="863" y="1525"/>
                    <a:pt x="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6533738" y="3129677"/>
              <a:ext cx="900693" cy="530983"/>
            </a:xfrm>
            <a:custGeom>
              <a:avLst/>
              <a:gdLst/>
              <a:ahLst/>
              <a:cxnLst/>
              <a:rect l="l" t="t" r="r" b="b"/>
              <a:pathLst>
                <a:path w="7372" h="4346" extrusionOk="0">
                  <a:moveTo>
                    <a:pt x="329" y="1"/>
                  </a:moveTo>
                  <a:lnTo>
                    <a:pt x="0" y="1427"/>
                  </a:lnTo>
                  <a:cubicBezTo>
                    <a:pt x="2306" y="4028"/>
                    <a:pt x="7026" y="4345"/>
                    <a:pt x="7026" y="4345"/>
                  </a:cubicBezTo>
                  <a:lnTo>
                    <a:pt x="7371" y="2671"/>
                  </a:lnTo>
                  <a:cubicBezTo>
                    <a:pt x="1433" y="2045"/>
                    <a:pt x="329" y="1"/>
                    <a:pt x="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1"/>
            <p:cNvSpPr/>
            <p:nvPr/>
          </p:nvSpPr>
          <p:spPr>
            <a:xfrm>
              <a:off x="7123242" y="3390525"/>
              <a:ext cx="70863" cy="243866"/>
            </a:xfrm>
            <a:custGeom>
              <a:avLst/>
              <a:gdLst/>
              <a:ahLst/>
              <a:cxnLst/>
              <a:rect l="l" t="t" r="r" b="b"/>
              <a:pathLst>
                <a:path w="580" h="1996" extrusionOk="0">
                  <a:moveTo>
                    <a:pt x="347" y="0"/>
                  </a:moveTo>
                  <a:lnTo>
                    <a:pt x="1" y="1964"/>
                  </a:lnTo>
                  <a:lnTo>
                    <a:pt x="221" y="1996"/>
                  </a:lnTo>
                  <a:lnTo>
                    <a:pt x="579" y="12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1"/>
            <p:cNvSpPr/>
            <p:nvPr/>
          </p:nvSpPr>
          <p:spPr>
            <a:xfrm>
              <a:off x="6887196" y="3329559"/>
              <a:ext cx="70741" cy="243866"/>
            </a:xfrm>
            <a:custGeom>
              <a:avLst/>
              <a:gdLst/>
              <a:ahLst/>
              <a:cxnLst/>
              <a:rect l="l" t="t" r="r" b="b"/>
              <a:pathLst>
                <a:path w="579" h="1996" extrusionOk="0">
                  <a:moveTo>
                    <a:pt x="347" y="1"/>
                  </a:moveTo>
                  <a:lnTo>
                    <a:pt x="0" y="1965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1"/>
            <p:cNvSpPr/>
            <p:nvPr/>
          </p:nvSpPr>
          <p:spPr>
            <a:xfrm>
              <a:off x="6670454" y="3223265"/>
              <a:ext cx="70863" cy="243744"/>
            </a:xfrm>
            <a:custGeom>
              <a:avLst/>
              <a:gdLst/>
              <a:ahLst/>
              <a:cxnLst/>
              <a:rect l="l" t="t" r="r" b="b"/>
              <a:pathLst>
                <a:path w="580" h="1995" extrusionOk="0">
                  <a:moveTo>
                    <a:pt x="347" y="1"/>
                  </a:moveTo>
                  <a:lnTo>
                    <a:pt x="1" y="1963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1"/>
            <p:cNvSpPr/>
            <p:nvPr/>
          </p:nvSpPr>
          <p:spPr>
            <a:xfrm>
              <a:off x="7199847" y="3400299"/>
              <a:ext cx="366410" cy="314729"/>
            </a:xfrm>
            <a:custGeom>
              <a:avLst/>
              <a:gdLst/>
              <a:ahLst/>
              <a:cxnLst/>
              <a:rect l="l" t="t" r="r" b="b"/>
              <a:pathLst>
                <a:path w="2999" h="2576" extrusionOk="0">
                  <a:moveTo>
                    <a:pt x="1298" y="0"/>
                  </a:moveTo>
                  <a:lnTo>
                    <a:pt x="1" y="2288"/>
                  </a:lnTo>
                  <a:cubicBezTo>
                    <a:pt x="833" y="2467"/>
                    <a:pt x="1657" y="2571"/>
                    <a:pt x="2399" y="2576"/>
                  </a:cubicBezTo>
                  <a:lnTo>
                    <a:pt x="2456" y="2213"/>
                  </a:lnTo>
                  <a:lnTo>
                    <a:pt x="2007" y="2149"/>
                  </a:lnTo>
                  <a:lnTo>
                    <a:pt x="2324" y="460"/>
                  </a:lnTo>
                  <a:lnTo>
                    <a:pt x="2916" y="500"/>
                  </a:lnTo>
                  <a:lnTo>
                    <a:pt x="2999" y="158"/>
                  </a:lnTo>
                  <a:cubicBezTo>
                    <a:pt x="2426" y="129"/>
                    <a:pt x="1855" y="73"/>
                    <a:pt x="129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1"/>
            <p:cNvSpPr/>
            <p:nvPr/>
          </p:nvSpPr>
          <p:spPr>
            <a:xfrm>
              <a:off x="7355867" y="3545446"/>
              <a:ext cx="59989" cy="114847"/>
            </a:xfrm>
            <a:custGeom>
              <a:avLst/>
              <a:gdLst/>
              <a:ahLst/>
              <a:cxnLst/>
              <a:rect l="l" t="t" r="r" b="b"/>
              <a:pathLst>
                <a:path w="491" h="940" extrusionOk="0">
                  <a:moveTo>
                    <a:pt x="490" y="0"/>
                  </a:moveTo>
                  <a:lnTo>
                    <a:pt x="1" y="888"/>
                  </a:lnTo>
                  <a:lnTo>
                    <a:pt x="299" y="940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1"/>
            <p:cNvSpPr/>
            <p:nvPr/>
          </p:nvSpPr>
          <p:spPr>
            <a:xfrm>
              <a:off x="7756607" y="3664568"/>
              <a:ext cx="529884" cy="481624"/>
            </a:xfrm>
            <a:custGeom>
              <a:avLst/>
              <a:gdLst/>
              <a:ahLst/>
              <a:cxnLst/>
              <a:rect l="l" t="t" r="r" b="b"/>
              <a:pathLst>
                <a:path w="4337" h="3942" extrusionOk="0">
                  <a:moveTo>
                    <a:pt x="812" y="0"/>
                  </a:moveTo>
                  <a:lnTo>
                    <a:pt x="776" y="46"/>
                  </a:lnTo>
                  <a:cubicBezTo>
                    <a:pt x="792" y="69"/>
                    <a:pt x="804" y="98"/>
                    <a:pt x="805" y="128"/>
                  </a:cubicBezTo>
                  <a:cubicBezTo>
                    <a:pt x="808" y="214"/>
                    <a:pt x="743" y="285"/>
                    <a:pt x="660" y="290"/>
                  </a:cubicBezTo>
                  <a:cubicBezTo>
                    <a:pt x="658" y="290"/>
                    <a:pt x="655" y="290"/>
                    <a:pt x="653" y="290"/>
                  </a:cubicBezTo>
                  <a:cubicBezTo>
                    <a:pt x="631" y="290"/>
                    <a:pt x="611" y="284"/>
                    <a:pt x="592" y="277"/>
                  </a:cubicBezTo>
                  <a:lnTo>
                    <a:pt x="547" y="334"/>
                  </a:lnTo>
                  <a:cubicBezTo>
                    <a:pt x="579" y="365"/>
                    <a:pt x="599" y="407"/>
                    <a:pt x="600" y="454"/>
                  </a:cubicBezTo>
                  <a:cubicBezTo>
                    <a:pt x="606" y="557"/>
                    <a:pt x="522" y="647"/>
                    <a:pt x="413" y="650"/>
                  </a:cubicBezTo>
                  <a:cubicBezTo>
                    <a:pt x="410" y="650"/>
                    <a:pt x="407" y="650"/>
                    <a:pt x="404" y="650"/>
                  </a:cubicBezTo>
                  <a:cubicBezTo>
                    <a:pt x="366" y="650"/>
                    <a:pt x="332" y="642"/>
                    <a:pt x="303" y="623"/>
                  </a:cubicBezTo>
                  <a:lnTo>
                    <a:pt x="262" y="670"/>
                  </a:lnTo>
                  <a:cubicBezTo>
                    <a:pt x="313" y="698"/>
                    <a:pt x="347" y="743"/>
                    <a:pt x="348" y="796"/>
                  </a:cubicBezTo>
                  <a:cubicBezTo>
                    <a:pt x="353" y="886"/>
                    <a:pt x="271" y="962"/>
                    <a:pt x="165" y="967"/>
                  </a:cubicBezTo>
                  <a:cubicBezTo>
                    <a:pt x="163" y="967"/>
                    <a:pt x="160" y="967"/>
                    <a:pt x="157" y="967"/>
                  </a:cubicBezTo>
                  <a:cubicBezTo>
                    <a:pt x="115" y="967"/>
                    <a:pt x="74" y="955"/>
                    <a:pt x="41" y="935"/>
                  </a:cubicBezTo>
                  <a:lnTo>
                    <a:pt x="1" y="981"/>
                  </a:lnTo>
                  <a:cubicBezTo>
                    <a:pt x="22" y="1001"/>
                    <a:pt x="42" y="1021"/>
                    <a:pt x="62" y="1043"/>
                  </a:cubicBezTo>
                  <a:cubicBezTo>
                    <a:pt x="278" y="1286"/>
                    <a:pt x="315" y="1618"/>
                    <a:pt x="168" y="1838"/>
                  </a:cubicBezTo>
                  <a:lnTo>
                    <a:pt x="2919" y="3941"/>
                  </a:lnTo>
                  <a:cubicBezTo>
                    <a:pt x="2935" y="3923"/>
                    <a:pt x="2952" y="3906"/>
                    <a:pt x="2970" y="3888"/>
                  </a:cubicBezTo>
                  <a:cubicBezTo>
                    <a:pt x="3065" y="3804"/>
                    <a:pt x="3187" y="3763"/>
                    <a:pt x="3314" y="3763"/>
                  </a:cubicBezTo>
                  <a:cubicBezTo>
                    <a:pt x="3456" y="3763"/>
                    <a:pt x="3604" y="3813"/>
                    <a:pt x="3733" y="3910"/>
                  </a:cubicBezTo>
                  <a:lnTo>
                    <a:pt x="3777" y="3857"/>
                  </a:lnTo>
                  <a:cubicBezTo>
                    <a:pt x="3757" y="3838"/>
                    <a:pt x="3744" y="3813"/>
                    <a:pt x="3743" y="3784"/>
                  </a:cubicBezTo>
                  <a:cubicBezTo>
                    <a:pt x="3740" y="3722"/>
                    <a:pt x="3786" y="3672"/>
                    <a:pt x="3847" y="3669"/>
                  </a:cubicBezTo>
                  <a:cubicBezTo>
                    <a:pt x="3849" y="3669"/>
                    <a:pt x="3851" y="3669"/>
                    <a:pt x="3852" y="3669"/>
                  </a:cubicBezTo>
                  <a:cubicBezTo>
                    <a:pt x="3875" y="3669"/>
                    <a:pt x="3896" y="3678"/>
                    <a:pt x="3914" y="3691"/>
                  </a:cubicBezTo>
                  <a:lnTo>
                    <a:pt x="3954" y="3642"/>
                  </a:lnTo>
                  <a:cubicBezTo>
                    <a:pt x="3929" y="3621"/>
                    <a:pt x="3911" y="3591"/>
                    <a:pt x="3909" y="3555"/>
                  </a:cubicBezTo>
                  <a:cubicBezTo>
                    <a:pt x="3906" y="3486"/>
                    <a:pt x="3962" y="3427"/>
                    <a:pt x="4030" y="3423"/>
                  </a:cubicBezTo>
                  <a:cubicBezTo>
                    <a:pt x="4032" y="3423"/>
                    <a:pt x="4034" y="3423"/>
                    <a:pt x="4036" y="3423"/>
                  </a:cubicBezTo>
                  <a:cubicBezTo>
                    <a:pt x="4065" y="3423"/>
                    <a:pt x="4092" y="3434"/>
                    <a:pt x="4113" y="3450"/>
                  </a:cubicBezTo>
                  <a:lnTo>
                    <a:pt x="4151" y="3406"/>
                  </a:lnTo>
                  <a:cubicBezTo>
                    <a:pt x="4120" y="3386"/>
                    <a:pt x="4099" y="3354"/>
                    <a:pt x="4098" y="3317"/>
                  </a:cubicBezTo>
                  <a:cubicBezTo>
                    <a:pt x="4093" y="3253"/>
                    <a:pt x="4143" y="3198"/>
                    <a:pt x="4208" y="3196"/>
                  </a:cubicBezTo>
                  <a:cubicBezTo>
                    <a:pt x="4211" y="3195"/>
                    <a:pt x="4214" y="3195"/>
                    <a:pt x="4217" y="3195"/>
                  </a:cubicBezTo>
                  <a:cubicBezTo>
                    <a:pt x="4249" y="3195"/>
                    <a:pt x="4277" y="3209"/>
                    <a:pt x="4297" y="3231"/>
                  </a:cubicBezTo>
                  <a:lnTo>
                    <a:pt x="4337" y="3181"/>
                  </a:lnTo>
                  <a:cubicBezTo>
                    <a:pt x="3927" y="2932"/>
                    <a:pt x="3954" y="2624"/>
                    <a:pt x="4113" y="2404"/>
                  </a:cubicBezTo>
                  <a:lnTo>
                    <a:pt x="1564" y="28"/>
                  </a:lnTo>
                  <a:cubicBezTo>
                    <a:pt x="1548" y="48"/>
                    <a:pt x="1529" y="68"/>
                    <a:pt x="1509" y="85"/>
                  </a:cubicBezTo>
                  <a:cubicBezTo>
                    <a:pt x="1434" y="153"/>
                    <a:pt x="1349" y="182"/>
                    <a:pt x="1259" y="182"/>
                  </a:cubicBezTo>
                  <a:cubicBezTo>
                    <a:pt x="1116" y="182"/>
                    <a:pt x="961" y="108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1"/>
            <p:cNvSpPr/>
            <p:nvPr/>
          </p:nvSpPr>
          <p:spPr>
            <a:xfrm>
              <a:off x="7757462" y="3658948"/>
              <a:ext cx="529884" cy="481746"/>
            </a:xfrm>
            <a:custGeom>
              <a:avLst/>
              <a:gdLst/>
              <a:ahLst/>
              <a:cxnLst/>
              <a:rect l="l" t="t" r="r" b="b"/>
              <a:pathLst>
                <a:path w="4337" h="3943" extrusionOk="0">
                  <a:moveTo>
                    <a:pt x="812" y="1"/>
                  </a:moveTo>
                  <a:lnTo>
                    <a:pt x="777" y="45"/>
                  </a:lnTo>
                  <a:cubicBezTo>
                    <a:pt x="792" y="68"/>
                    <a:pt x="804" y="96"/>
                    <a:pt x="805" y="128"/>
                  </a:cubicBezTo>
                  <a:cubicBezTo>
                    <a:pt x="808" y="214"/>
                    <a:pt x="744" y="285"/>
                    <a:pt x="661" y="288"/>
                  </a:cubicBezTo>
                  <a:cubicBezTo>
                    <a:pt x="658" y="288"/>
                    <a:pt x="655" y="289"/>
                    <a:pt x="652" y="289"/>
                  </a:cubicBezTo>
                  <a:cubicBezTo>
                    <a:pt x="631" y="289"/>
                    <a:pt x="611" y="284"/>
                    <a:pt x="592" y="275"/>
                  </a:cubicBezTo>
                  <a:lnTo>
                    <a:pt x="548" y="333"/>
                  </a:lnTo>
                  <a:cubicBezTo>
                    <a:pt x="579" y="366"/>
                    <a:pt x="599" y="407"/>
                    <a:pt x="600" y="453"/>
                  </a:cubicBezTo>
                  <a:cubicBezTo>
                    <a:pt x="606" y="557"/>
                    <a:pt x="522" y="646"/>
                    <a:pt x="413" y="652"/>
                  </a:cubicBezTo>
                  <a:cubicBezTo>
                    <a:pt x="410" y="652"/>
                    <a:pt x="408" y="652"/>
                    <a:pt x="405" y="652"/>
                  </a:cubicBezTo>
                  <a:cubicBezTo>
                    <a:pt x="367" y="652"/>
                    <a:pt x="332" y="642"/>
                    <a:pt x="303" y="625"/>
                  </a:cubicBezTo>
                  <a:lnTo>
                    <a:pt x="263" y="672"/>
                  </a:lnTo>
                  <a:cubicBezTo>
                    <a:pt x="313" y="698"/>
                    <a:pt x="347" y="745"/>
                    <a:pt x="349" y="798"/>
                  </a:cubicBezTo>
                  <a:cubicBezTo>
                    <a:pt x="351" y="888"/>
                    <a:pt x="271" y="963"/>
                    <a:pt x="165" y="968"/>
                  </a:cubicBezTo>
                  <a:cubicBezTo>
                    <a:pt x="163" y="968"/>
                    <a:pt x="160" y="968"/>
                    <a:pt x="158" y="968"/>
                  </a:cubicBezTo>
                  <a:cubicBezTo>
                    <a:pt x="115" y="968"/>
                    <a:pt x="75" y="957"/>
                    <a:pt x="41" y="937"/>
                  </a:cubicBezTo>
                  <a:lnTo>
                    <a:pt x="1" y="983"/>
                  </a:lnTo>
                  <a:cubicBezTo>
                    <a:pt x="22" y="1003"/>
                    <a:pt x="42" y="1021"/>
                    <a:pt x="62" y="1044"/>
                  </a:cubicBezTo>
                  <a:cubicBezTo>
                    <a:pt x="278" y="1286"/>
                    <a:pt x="316" y="1620"/>
                    <a:pt x="168" y="1840"/>
                  </a:cubicBezTo>
                  <a:lnTo>
                    <a:pt x="2920" y="3943"/>
                  </a:lnTo>
                  <a:cubicBezTo>
                    <a:pt x="2935" y="3924"/>
                    <a:pt x="2953" y="3907"/>
                    <a:pt x="2970" y="3890"/>
                  </a:cubicBezTo>
                  <a:cubicBezTo>
                    <a:pt x="3065" y="3805"/>
                    <a:pt x="3187" y="3765"/>
                    <a:pt x="3314" y="3765"/>
                  </a:cubicBezTo>
                  <a:cubicBezTo>
                    <a:pt x="3456" y="3765"/>
                    <a:pt x="3605" y="3815"/>
                    <a:pt x="3733" y="3912"/>
                  </a:cubicBezTo>
                  <a:lnTo>
                    <a:pt x="3777" y="3859"/>
                  </a:lnTo>
                  <a:cubicBezTo>
                    <a:pt x="3757" y="3840"/>
                    <a:pt x="3743" y="3813"/>
                    <a:pt x="3743" y="3786"/>
                  </a:cubicBezTo>
                  <a:cubicBezTo>
                    <a:pt x="3740" y="3724"/>
                    <a:pt x="3786" y="3674"/>
                    <a:pt x="3847" y="3670"/>
                  </a:cubicBezTo>
                  <a:cubicBezTo>
                    <a:pt x="3849" y="3669"/>
                    <a:pt x="3850" y="3669"/>
                    <a:pt x="3852" y="3669"/>
                  </a:cubicBezTo>
                  <a:cubicBezTo>
                    <a:pt x="3874" y="3669"/>
                    <a:pt x="3896" y="3679"/>
                    <a:pt x="3914" y="3692"/>
                  </a:cubicBezTo>
                  <a:lnTo>
                    <a:pt x="3955" y="3644"/>
                  </a:lnTo>
                  <a:cubicBezTo>
                    <a:pt x="3929" y="3622"/>
                    <a:pt x="3912" y="3591"/>
                    <a:pt x="3909" y="3555"/>
                  </a:cubicBezTo>
                  <a:cubicBezTo>
                    <a:pt x="3906" y="3488"/>
                    <a:pt x="3962" y="3429"/>
                    <a:pt x="4030" y="3425"/>
                  </a:cubicBezTo>
                  <a:cubicBezTo>
                    <a:pt x="4032" y="3425"/>
                    <a:pt x="4034" y="3425"/>
                    <a:pt x="4036" y="3425"/>
                  </a:cubicBezTo>
                  <a:cubicBezTo>
                    <a:pt x="4066" y="3425"/>
                    <a:pt x="4092" y="3435"/>
                    <a:pt x="4113" y="3452"/>
                  </a:cubicBezTo>
                  <a:lnTo>
                    <a:pt x="4151" y="3408"/>
                  </a:lnTo>
                  <a:cubicBezTo>
                    <a:pt x="4121" y="3386"/>
                    <a:pt x="4099" y="3356"/>
                    <a:pt x="4098" y="3316"/>
                  </a:cubicBezTo>
                  <a:cubicBezTo>
                    <a:pt x="4093" y="3252"/>
                    <a:pt x="4144" y="3199"/>
                    <a:pt x="4208" y="3194"/>
                  </a:cubicBezTo>
                  <a:cubicBezTo>
                    <a:pt x="4210" y="3194"/>
                    <a:pt x="4211" y="3194"/>
                    <a:pt x="4213" y="3194"/>
                  </a:cubicBezTo>
                  <a:cubicBezTo>
                    <a:pt x="4245" y="3194"/>
                    <a:pt x="4276" y="3208"/>
                    <a:pt x="4297" y="3230"/>
                  </a:cubicBezTo>
                  <a:lnTo>
                    <a:pt x="4337" y="3180"/>
                  </a:lnTo>
                  <a:cubicBezTo>
                    <a:pt x="3927" y="2931"/>
                    <a:pt x="3955" y="2623"/>
                    <a:pt x="4113" y="2404"/>
                  </a:cubicBezTo>
                  <a:lnTo>
                    <a:pt x="1564" y="28"/>
                  </a:lnTo>
                  <a:cubicBezTo>
                    <a:pt x="1548" y="46"/>
                    <a:pt x="1530" y="66"/>
                    <a:pt x="1510" y="85"/>
                  </a:cubicBezTo>
                  <a:cubicBezTo>
                    <a:pt x="1434" y="152"/>
                    <a:pt x="1350" y="180"/>
                    <a:pt x="1261" y="180"/>
                  </a:cubicBezTo>
                  <a:cubicBezTo>
                    <a:pt x="1117" y="180"/>
                    <a:pt x="962" y="107"/>
                    <a:pt x="8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1"/>
            <p:cNvSpPr/>
            <p:nvPr/>
          </p:nvSpPr>
          <p:spPr>
            <a:xfrm>
              <a:off x="7799125" y="3702810"/>
              <a:ext cx="438006" cy="402208"/>
            </a:xfrm>
            <a:custGeom>
              <a:avLst/>
              <a:gdLst/>
              <a:ahLst/>
              <a:cxnLst/>
              <a:rect l="l" t="t" r="r" b="b"/>
              <a:pathLst>
                <a:path w="3585" h="3292" extrusionOk="0">
                  <a:moveTo>
                    <a:pt x="1346" y="135"/>
                  </a:moveTo>
                  <a:lnTo>
                    <a:pt x="3327" y="1981"/>
                  </a:lnTo>
                  <a:cubicBezTo>
                    <a:pt x="3203" y="2152"/>
                    <a:pt x="3228" y="2417"/>
                    <a:pt x="3400" y="2611"/>
                  </a:cubicBezTo>
                  <a:cubicBezTo>
                    <a:pt x="3415" y="2626"/>
                    <a:pt x="3430" y="2642"/>
                    <a:pt x="3446" y="2656"/>
                  </a:cubicBezTo>
                  <a:lnTo>
                    <a:pt x="3034" y="3147"/>
                  </a:lnTo>
                  <a:cubicBezTo>
                    <a:pt x="2934" y="3072"/>
                    <a:pt x="2818" y="3033"/>
                    <a:pt x="2708" y="3033"/>
                  </a:cubicBezTo>
                  <a:cubicBezTo>
                    <a:pt x="2610" y="3033"/>
                    <a:pt x="2516" y="3064"/>
                    <a:pt x="2441" y="3130"/>
                  </a:cubicBezTo>
                  <a:cubicBezTo>
                    <a:pt x="2427" y="3143"/>
                    <a:pt x="2414" y="3157"/>
                    <a:pt x="2403" y="3172"/>
                  </a:cubicBezTo>
                  <a:lnTo>
                    <a:pt x="264" y="1540"/>
                  </a:lnTo>
                  <a:cubicBezTo>
                    <a:pt x="378" y="1368"/>
                    <a:pt x="350" y="1110"/>
                    <a:pt x="181" y="921"/>
                  </a:cubicBezTo>
                  <a:cubicBezTo>
                    <a:pt x="166" y="904"/>
                    <a:pt x="151" y="888"/>
                    <a:pt x="135" y="874"/>
                  </a:cubicBezTo>
                  <a:lnTo>
                    <a:pt x="725" y="171"/>
                  </a:lnTo>
                  <a:cubicBezTo>
                    <a:pt x="821" y="240"/>
                    <a:pt x="931" y="276"/>
                    <a:pt x="1036" y="276"/>
                  </a:cubicBezTo>
                  <a:cubicBezTo>
                    <a:pt x="1136" y="276"/>
                    <a:pt x="1230" y="244"/>
                    <a:pt x="1305" y="178"/>
                  </a:cubicBezTo>
                  <a:cubicBezTo>
                    <a:pt x="1320" y="164"/>
                    <a:pt x="1333" y="150"/>
                    <a:pt x="1346" y="135"/>
                  </a:cubicBezTo>
                  <a:close/>
                  <a:moveTo>
                    <a:pt x="1310" y="1"/>
                  </a:moveTo>
                  <a:cubicBezTo>
                    <a:pt x="1296" y="17"/>
                    <a:pt x="1282" y="34"/>
                    <a:pt x="1266" y="50"/>
                  </a:cubicBezTo>
                  <a:cubicBezTo>
                    <a:pt x="1185" y="121"/>
                    <a:pt x="1083" y="155"/>
                    <a:pt x="975" y="155"/>
                  </a:cubicBezTo>
                  <a:cubicBezTo>
                    <a:pt x="862" y="155"/>
                    <a:pt x="743" y="117"/>
                    <a:pt x="639" y="42"/>
                  </a:cubicBezTo>
                  <a:lnTo>
                    <a:pt x="0" y="803"/>
                  </a:lnTo>
                  <a:cubicBezTo>
                    <a:pt x="19" y="818"/>
                    <a:pt x="35" y="835"/>
                    <a:pt x="52" y="854"/>
                  </a:cubicBezTo>
                  <a:cubicBezTo>
                    <a:pt x="235" y="1059"/>
                    <a:pt x="265" y="1338"/>
                    <a:pt x="142" y="1524"/>
                  </a:cubicBezTo>
                  <a:lnTo>
                    <a:pt x="2455" y="3292"/>
                  </a:lnTo>
                  <a:cubicBezTo>
                    <a:pt x="2468" y="3276"/>
                    <a:pt x="2483" y="3262"/>
                    <a:pt x="2497" y="3248"/>
                  </a:cubicBezTo>
                  <a:cubicBezTo>
                    <a:pt x="2577" y="3176"/>
                    <a:pt x="2679" y="3142"/>
                    <a:pt x="2786" y="3142"/>
                  </a:cubicBezTo>
                  <a:cubicBezTo>
                    <a:pt x="2905" y="3142"/>
                    <a:pt x="3030" y="3184"/>
                    <a:pt x="3137" y="3265"/>
                  </a:cubicBezTo>
                  <a:lnTo>
                    <a:pt x="3585" y="2732"/>
                  </a:lnTo>
                  <a:cubicBezTo>
                    <a:pt x="3566" y="2714"/>
                    <a:pt x="3551" y="2698"/>
                    <a:pt x="3535" y="2679"/>
                  </a:cubicBezTo>
                  <a:cubicBezTo>
                    <a:pt x="3349" y="2470"/>
                    <a:pt x="3320" y="2184"/>
                    <a:pt x="3455" y="1998"/>
                  </a:cubicBezTo>
                  <a:lnTo>
                    <a:pt x="1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1"/>
            <p:cNvSpPr/>
            <p:nvPr/>
          </p:nvSpPr>
          <p:spPr>
            <a:xfrm>
              <a:off x="7890635" y="3842092"/>
              <a:ext cx="228838" cy="184610"/>
            </a:xfrm>
            <a:custGeom>
              <a:avLst/>
              <a:gdLst/>
              <a:ahLst/>
              <a:cxnLst/>
              <a:rect l="l" t="t" r="r" b="b"/>
              <a:pathLst>
                <a:path w="1873" h="1511" extrusionOk="0">
                  <a:moveTo>
                    <a:pt x="23" y="0"/>
                  </a:moveTo>
                  <a:lnTo>
                    <a:pt x="0" y="29"/>
                  </a:lnTo>
                  <a:lnTo>
                    <a:pt x="1851" y="1511"/>
                  </a:lnTo>
                  <a:lnTo>
                    <a:pt x="1873" y="148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1"/>
            <p:cNvSpPr/>
            <p:nvPr/>
          </p:nvSpPr>
          <p:spPr>
            <a:xfrm>
              <a:off x="8038347" y="4003243"/>
              <a:ext cx="26024" cy="25413"/>
            </a:xfrm>
            <a:custGeom>
              <a:avLst/>
              <a:gdLst/>
              <a:ahLst/>
              <a:cxnLst/>
              <a:rect l="l" t="t" r="r" b="b"/>
              <a:pathLst>
                <a:path w="213" h="208" extrusionOk="0">
                  <a:moveTo>
                    <a:pt x="110" y="1"/>
                  </a:moveTo>
                  <a:cubicBezTo>
                    <a:pt x="107" y="1"/>
                    <a:pt x="105" y="1"/>
                    <a:pt x="102" y="1"/>
                  </a:cubicBezTo>
                  <a:cubicBezTo>
                    <a:pt x="45" y="4"/>
                    <a:pt x="1" y="53"/>
                    <a:pt x="2" y="110"/>
                  </a:cubicBezTo>
                  <a:cubicBezTo>
                    <a:pt x="5" y="165"/>
                    <a:pt x="49" y="208"/>
                    <a:pt x="103" y="208"/>
                  </a:cubicBezTo>
                  <a:cubicBezTo>
                    <a:pt x="106" y="208"/>
                    <a:pt x="108" y="208"/>
                    <a:pt x="111" y="207"/>
                  </a:cubicBezTo>
                  <a:cubicBezTo>
                    <a:pt x="168" y="205"/>
                    <a:pt x="213" y="156"/>
                    <a:pt x="211" y="99"/>
                  </a:cubicBezTo>
                  <a:cubicBezTo>
                    <a:pt x="208" y="44"/>
                    <a:pt x="164" y="1"/>
                    <a:pt x="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1"/>
            <p:cNvSpPr/>
            <p:nvPr/>
          </p:nvSpPr>
          <p:spPr>
            <a:xfrm>
              <a:off x="7969684" y="3950218"/>
              <a:ext cx="26146" cy="2565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04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5"/>
                    <a:pt x="52" y="209"/>
                    <a:pt x="109" y="209"/>
                  </a:cubicBezTo>
                  <a:cubicBezTo>
                    <a:pt x="110" y="209"/>
                    <a:pt x="111" y="209"/>
                    <a:pt x="112" y="209"/>
                  </a:cubicBezTo>
                  <a:cubicBezTo>
                    <a:pt x="169" y="208"/>
                    <a:pt x="213" y="158"/>
                    <a:pt x="212" y="100"/>
                  </a:cubicBezTo>
                  <a:cubicBezTo>
                    <a:pt x="208" y="44"/>
                    <a:pt x="161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1"/>
            <p:cNvSpPr/>
            <p:nvPr/>
          </p:nvSpPr>
          <p:spPr>
            <a:xfrm>
              <a:off x="7913360" y="3911732"/>
              <a:ext cx="26268" cy="25413"/>
            </a:xfrm>
            <a:custGeom>
              <a:avLst/>
              <a:gdLst/>
              <a:ahLst/>
              <a:cxnLst/>
              <a:rect l="l" t="t" r="r" b="b"/>
              <a:pathLst>
                <a:path w="215" h="208" extrusionOk="0">
                  <a:moveTo>
                    <a:pt x="105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4"/>
                    <a:pt x="50" y="208"/>
                    <a:pt x="105" y="208"/>
                  </a:cubicBezTo>
                  <a:cubicBezTo>
                    <a:pt x="107" y="208"/>
                    <a:pt x="109" y="208"/>
                    <a:pt x="110" y="208"/>
                  </a:cubicBezTo>
                  <a:cubicBezTo>
                    <a:pt x="169" y="208"/>
                    <a:pt x="215" y="159"/>
                    <a:pt x="211" y="100"/>
                  </a:cubicBezTo>
                  <a:cubicBezTo>
                    <a:pt x="208" y="44"/>
                    <a:pt x="161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8018555" y="3728100"/>
              <a:ext cx="269157" cy="412593"/>
            </a:xfrm>
            <a:custGeom>
              <a:avLst/>
              <a:gdLst/>
              <a:ahLst/>
              <a:cxnLst/>
              <a:rect l="l" t="t" r="r" b="b"/>
              <a:pathLst>
                <a:path w="2203" h="3377" extrusionOk="0">
                  <a:moveTo>
                    <a:pt x="1" y="0"/>
                  </a:moveTo>
                  <a:lnTo>
                    <a:pt x="138" y="2883"/>
                  </a:lnTo>
                  <a:lnTo>
                    <a:pt x="785" y="3377"/>
                  </a:lnTo>
                  <a:cubicBezTo>
                    <a:pt x="801" y="3358"/>
                    <a:pt x="817" y="3341"/>
                    <a:pt x="836" y="3324"/>
                  </a:cubicBezTo>
                  <a:cubicBezTo>
                    <a:pt x="931" y="3239"/>
                    <a:pt x="1052" y="3199"/>
                    <a:pt x="1179" y="3199"/>
                  </a:cubicBezTo>
                  <a:cubicBezTo>
                    <a:pt x="1321" y="3199"/>
                    <a:pt x="1469" y="3249"/>
                    <a:pt x="1597" y="3346"/>
                  </a:cubicBezTo>
                  <a:lnTo>
                    <a:pt x="1642" y="3293"/>
                  </a:lnTo>
                  <a:cubicBezTo>
                    <a:pt x="1623" y="3274"/>
                    <a:pt x="1609" y="3247"/>
                    <a:pt x="1609" y="3220"/>
                  </a:cubicBezTo>
                  <a:cubicBezTo>
                    <a:pt x="1604" y="3158"/>
                    <a:pt x="1652" y="3108"/>
                    <a:pt x="1712" y="3104"/>
                  </a:cubicBezTo>
                  <a:cubicBezTo>
                    <a:pt x="1713" y="3103"/>
                    <a:pt x="1715" y="3103"/>
                    <a:pt x="1717" y="3103"/>
                  </a:cubicBezTo>
                  <a:cubicBezTo>
                    <a:pt x="1740" y="3103"/>
                    <a:pt x="1762" y="3113"/>
                    <a:pt x="1780" y="3126"/>
                  </a:cubicBezTo>
                  <a:lnTo>
                    <a:pt x="1819" y="3078"/>
                  </a:lnTo>
                  <a:cubicBezTo>
                    <a:pt x="1795" y="3056"/>
                    <a:pt x="1776" y="3025"/>
                    <a:pt x="1775" y="2989"/>
                  </a:cubicBezTo>
                  <a:cubicBezTo>
                    <a:pt x="1770" y="2922"/>
                    <a:pt x="1826" y="2863"/>
                    <a:pt x="1896" y="2859"/>
                  </a:cubicBezTo>
                  <a:cubicBezTo>
                    <a:pt x="1898" y="2859"/>
                    <a:pt x="1900" y="2859"/>
                    <a:pt x="1902" y="2859"/>
                  </a:cubicBezTo>
                  <a:cubicBezTo>
                    <a:pt x="1930" y="2859"/>
                    <a:pt x="1956" y="2869"/>
                    <a:pt x="1978" y="2886"/>
                  </a:cubicBezTo>
                  <a:lnTo>
                    <a:pt x="2017" y="2842"/>
                  </a:lnTo>
                  <a:cubicBezTo>
                    <a:pt x="1985" y="2822"/>
                    <a:pt x="1964" y="2789"/>
                    <a:pt x="1962" y="2751"/>
                  </a:cubicBezTo>
                  <a:cubicBezTo>
                    <a:pt x="1959" y="2687"/>
                    <a:pt x="2009" y="2634"/>
                    <a:pt x="2074" y="2630"/>
                  </a:cubicBezTo>
                  <a:cubicBezTo>
                    <a:pt x="2075" y="2630"/>
                    <a:pt x="2077" y="2630"/>
                    <a:pt x="2078" y="2630"/>
                  </a:cubicBezTo>
                  <a:cubicBezTo>
                    <a:pt x="2110" y="2630"/>
                    <a:pt x="2141" y="2644"/>
                    <a:pt x="2161" y="2666"/>
                  </a:cubicBezTo>
                  <a:lnTo>
                    <a:pt x="2203" y="2615"/>
                  </a:lnTo>
                  <a:cubicBezTo>
                    <a:pt x="1790" y="2368"/>
                    <a:pt x="1816" y="2060"/>
                    <a:pt x="1975" y="18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7964552" y="3677152"/>
              <a:ext cx="296647" cy="305810"/>
            </a:xfrm>
            <a:custGeom>
              <a:avLst/>
              <a:gdLst/>
              <a:ahLst/>
              <a:cxnLst/>
              <a:rect l="l" t="t" r="r" b="b"/>
              <a:pathLst>
                <a:path w="2428" h="2503" extrusionOk="0">
                  <a:moveTo>
                    <a:pt x="1" y="0"/>
                  </a:moveTo>
                  <a:lnTo>
                    <a:pt x="822" y="2090"/>
                  </a:lnTo>
                  <a:cubicBezTo>
                    <a:pt x="890" y="2060"/>
                    <a:pt x="969" y="2046"/>
                    <a:pt x="1053" y="2046"/>
                  </a:cubicBezTo>
                  <a:cubicBezTo>
                    <a:pt x="1369" y="2046"/>
                    <a:pt x="1754" y="2241"/>
                    <a:pt x="1866" y="2503"/>
                  </a:cubicBezTo>
                  <a:lnTo>
                    <a:pt x="2427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7974204" y="3273602"/>
              <a:ext cx="340142" cy="596226"/>
            </a:xfrm>
            <a:custGeom>
              <a:avLst/>
              <a:gdLst/>
              <a:ahLst/>
              <a:cxnLst/>
              <a:rect l="l" t="t" r="r" b="b"/>
              <a:pathLst>
                <a:path w="2784" h="4880" extrusionOk="0">
                  <a:moveTo>
                    <a:pt x="1629" y="1"/>
                  </a:moveTo>
                  <a:lnTo>
                    <a:pt x="1574" y="15"/>
                  </a:lnTo>
                  <a:cubicBezTo>
                    <a:pt x="1572" y="44"/>
                    <a:pt x="1564" y="72"/>
                    <a:pt x="1546" y="98"/>
                  </a:cubicBezTo>
                  <a:cubicBezTo>
                    <a:pt x="1517" y="141"/>
                    <a:pt x="1470" y="165"/>
                    <a:pt x="1421" y="165"/>
                  </a:cubicBezTo>
                  <a:cubicBezTo>
                    <a:pt x="1391" y="165"/>
                    <a:pt x="1361" y="156"/>
                    <a:pt x="1335" y="137"/>
                  </a:cubicBezTo>
                  <a:cubicBezTo>
                    <a:pt x="1315" y="123"/>
                    <a:pt x="1300" y="105"/>
                    <a:pt x="1289" y="85"/>
                  </a:cubicBezTo>
                  <a:lnTo>
                    <a:pt x="1220" y="103"/>
                  </a:lnTo>
                  <a:cubicBezTo>
                    <a:pt x="1224" y="148"/>
                    <a:pt x="1216" y="193"/>
                    <a:pt x="1189" y="233"/>
                  </a:cubicBezTo>
                  <a:cubicBezTo>
                    <a:pt x="1154" y="284"/>
                    <a:pt x="1096" y="311"/>
                    <a:pt x="1037" y="311"/>
                  </a:cubicBezTo>
                  <a:cubicBezTo>
                    <a:pt x="997" y="311"/>
                    <a:pt x="955" y="298"/>
                    <a:pt x="919" y="273"/>
                  </a:cubicBezTo>
                  <a:cubicBezTo>
                    <a:pt x="885" y="250"/>
                    <a:pt x="862" y="220"/>
                    <a:pt x="848" y="184"/>
                  </a:cubicBezTo>
                  <a:lnTo>
                    <a:pt x="788" y="197"/>
                  </a:lnTo>
                  <a:cubicBezTo>
                    <a:pt x="812" y="249"/>
                    <a:pt x="809" y="306"/>
                    <a:pt x="779" y="349"/>
                  </a:cubicBezTo>
                  <a:cubicBezTo>
                    <a:pt x="751" y="390"/>
                    <a:pt x="703" y="411"/>
                    <a:pt x="651" y="411"/>
                  </a:cubicBezTo>
                  <a:cubicBezTo>
                    <a:pt x="610" y="411"/>
                    <a:pt x="568" y="399"/>
                    <a:pt x="530" y="372"/>
                  </a:cubicBezTo>
                  <a:cubicBezTo>
                    <a:pt x="491" y="344"/>
                    <a:pt x="466" y="309"/>
                    <a:pt x="451" y="270"/>
                  </a:cubicBezTo>
                  <a:lnTo>
                    <a:pt x="393" y="283"/>
                  </a:lnTo>
                  <a:cubicBezTo>
                    <a:pt x="398" y="310"/>
                    <a:pt x="401" y="337"/>
                    <a:pt x="404" y="369"/>
                  </a:cubicBezTo>
                  <a:cubicBezTo>
                    <a:pt x="427" y="694"/>
                    <a:pt x="254" y="980"/>
                    <a:pt x="0" y="1065"/>
                  </a:cubicBezTo>
                  <a:lnTo>
                    <a:pt x="901" y="4409"/>
                  </a:lnTo>
                  <a:cubicBezTo>
                    <a:pt x="924" y="4403"/>
                    <a:pt x="948" y="4400"/>
                    <a:pt x="972" y="4399"/>
                  </a:cubicBezTo>
                  <a:cubicBezTo>
                    <a:pt x="984" y="4398"/>
                    <a:pt x="996" y="4397"/>
                    <a:pt x="1008" y="4397"/>
                  </a:cubicBezTo>
                  <a:cubicBezTo>
                    <a:pt x="1263" y="4397"/>
                    <a:pt x="1486" y="4598"/>
                    <a:pt x="1565" y="4880"/>
                  </a:cubicBezTo>
                  <a:lnTo>
                    <a:pt x="1632" y="4864"/>
                  </a:lnTo>
                  <a:cubicBezTo>
                    <a:pt x="1628" y="4837"/>
                    <a:pt x="1632" y="4808"/>
                    <a:pt x="1651" y="4782"/>
                  </a:cubicBezTo>
                  <a:cubicBezTo>
                    <a:pt x="1672" y="4752"/>
                    <a:pt x="1705" y="4736"/>
                    <a:pt x="1738" y="4736"/>
                  </a:cubicBezTo>
                  <a:cubicBezTo>
                    <a:pt x="1760" y="4736"/>
                    <a:pt x="1783" y="4743"/>
                    <a:pt x="1803" y="4756"/>
                  </a:cubicBezTo>
                  <a:cubicBezTo>
                    <a:pt x="1824" y="4771"/>
                    <a:pt x="1837" y="4792"/>
                    <a:pt x="1844" y="4815"/>
                  </a:cubicBezTo>
                  <a:lnTo>
                    <a:pt x="1904" y="4801"/>
                  </a:lnTo>
                  <a:cubicBezTo>
                    <a:pt x="1897" y="4768"/>
                    <a:pt x="1903" y="4732"/>
                    <a:pt x="1923" y="4703"/>
                  </a:cubicBezTo>
                  <a:cubicBezTo>
                    <a:pt x="1946" y="4669"/>
                    <a:pt x="1984" y="4651"/>
                    <a:pt x="2023" y="4651"/>
                  </a:cubicBezTo>
                  <a:cubicBezTo>
                    <a:pt x="2049" y="4651"/>
                    <a:pt x="2075" y="4659"/>
                    <a:pt x="2098" y="4675"/>
                  </a:cubicBezTo>
                  <a:cubicBezTo>
                    <a:pt x="2123" y="4693"/>
                    <a:pt x="2139" y="4718"/>
                    <a:pt x="2146" y="4745"/>
                  </a:cubicBezTo>
                  <a:lnTo>
                    <a:pt x="2203" y="4732"/>
                  </a:lnTo>
                  <a:cubicBezTo>
                    <a:pt x="2191" y="4701"/>
                    <a:pt x="2193" y="4663"/>
                    <a:pt x="2215" y="4630"/>
                  </a:cubicBezTo>
                  <a:cubicBezTo>
                    <a:pt x="2237" y="4599"/>
                    <a:pt x="2273" y="4581"/>
                    <a:pt x="2310" y="4581"/>
                  </a:cubicBezTo>
                  <a:cubicBezTo>
                    <a:pt x="2333" y="4581"/>
                    <a:pt x="2356" y="4588"/>
                    <a:pt x="2375" y="4602"/>
                  </a:cubicBezTo>
                  <a:cubicBezTo>
                    <a:pt x="2404" y="4622"/>
                    <a:pt x="2420" y="4652"/>
                    <a:pt x="2424" y="4685"/>
                  </a:cubicBezTo>
                  <a:lnTo>
                    <a:pt x="2487" y="4671"/>
                  </a:lnTo>
                  <a:cubicBezTo>
                    <a:pt x="2312" y="4224"/>
                    <a:pt x="2523" y="3995"/>
                    <a:pt x="2783" y="3919"/>
                  </a:cubicBezTo>
                  <a:lnTo>
                    <a:pt x="2209" y="480"/>
                  </a:lnTo>
                  <a:cubicBezTo>
                    <a:pt x="2183" y="486"/>
                    <a:pt x="2159" y="492"/>
                    <a:pt x="2132" y="493"/>
                  </a:cubicBezTo>
                  <a:cubicBezTo>
                    <a:pt x="2121" y="494"/>
                    <a:pt x="2110" y="495"/>
                    <a:pt x="2100" y="495"/>
                  </a:cubicBezTo>
                  <a:cubicBezTo>
                    <a:pt x="1856" y="495"/>
                    <a:pt x="1713" y="274"/>
                    <a:pt x="1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7978358" y="3269814"/>
              <a:ext cx="340142" cy="596348"/>
            </a:xfrm>
            <a:custGeom>
              <a:avLst/>
              <a:gdLst/>
              <a:ahLst/>
              <a:cxnLst/>
              <a:rect l="l" t="t" r="r" b="b"/>
              <a:pathLst>
                <a:path w="2784" h="4881" extrusionOk="0">
                  <a:moveTo>
                    <a:pt x="1630" y="0"/>
                  </a:moveTo>
                  <a:lnTo>
                    <a:pt x="1574" y="15"/>
                  </a:lnTo>
                  <a:cubicBezTo>
                    <a:pt x="1573" y="43"/>
                    <a:pt x="1563" y="72"/>
                    <a:pt x="1545" y="96"/>
                  </a:cubicBezTo>
                  <a:cubicBezTo>
                    <a:pt x="1515" y="140"/>
                    <a:pt x="1467" y="164"/>
                    <a:pt x="1418" y="164"/>
                  </a:cubicBezTo>
                  <a:cubicBezTo>
                    <a:pt x="1389" y="164"/>
                    <a:pt x="1359" y="155"/>
                    <a:pt x="1332" y="136"/>
                  </a:cubicBezTo>
                  <a:cubicBezTo>
                    <a:pt x="1312" y="122"/>
                    <a:pt x="1298" y="103"/>
                    <a:pt x="1288" y="85"/>
                  </a:cubicBezTo>
                  <a:lnTo>
                    <a:pt x="1218" y="102"/>
                  </a:lnTo>
                  <a:cubicBezTo>
                    <a:pt x="1223" y="146"/>
                    <a:pt x="1215" y="192"/>
                    <a:pt x="1187" y="231"/>
                  </a:cubicBezTo>
                  <a:cubicBezTo>
                    <a:pt x="1152" y="282"/>
                    <a:pt x="1094" y="310"/>
                    <a:pt x="1034" y="310"/>
                  </a:cubicBezTo>
                  <a:cubicBezTo>
                    <a:pt x="994" y="310"/>
                    <a:pt x="953" y="298"/>
                    <a:pt x="917" y="272"/>
                  </a:cubicBezTo>
                  <a:cubicBezTo>
                    <a:pt x="883" y="249"/>
                    <a:pt x="860" y="218"/>
                    <a:pt x="845" y="185"/>
                  </a:cubicBezTo>
                  <a:lnTo>
                    <a:pt x="787" y="197"/>
                  </a:lnTo>
                  <a:cubicBezTo>
                    <a:pt x="810" y="249"/>
                    <a:pt x="808" y="305"/>
                    <a:pt x="778" y="350"/>
                  </a:cubicBezTo>
                  <a:cubicBezTo>
                    <a:pt x="750" y="391"/>
                    <a:pt x="702" y="412"/>
                    <a:pt x="650" y="412"/>
                  </a:cubicBezTo>
                  <a:cubicBezTo>
                    <a:pt x="609" y="412"/>
                    <a:pt x="567" y="399"/>
                    <a:pt x="529" y="373"/>
                  </a:cubicBezTo>
                  <a:cubicBezTo>
                    <a:pt x="489" y="345"/>
                    <a:pt x="465" y="308"/>
                    <a:pt x="450" y="270"/>
                  </a:cubicBezTo>
                  <a:lnTo>
                    <a:pt x="392" y="282"/>
                  </a:lnTo>
                  <a:cubicBezTo>
                    <a:pt x="396" y="311"/>
                    <a:pt x="400" y="338"/>
                    <a:pt x="402" y="368"/>
                  </a:cubicBezTo>
                  <a:cubicBezTo>
                    <a:pt x="424" y="695"/>
                    <a:pt x="251" y="978"/>
                    <a:pt x="1" y="1065"/>
                  </a:cubicBezTo>
                  <a:lnTo>
                    <a:pt x="901" y="4410"/>
                  </a:lnTo>
                  <a:cubicBezTo>
                    <a:pt x="924" y="4404"/>
                    <a:pt x="947" y="4401"/>
                    <a:pt x="973" y="4398"/>
                  </a:cubicBezTo>
                  <a:cubicBezTo>
                    <a:pt x="984" y="4397"/>
                    <a:pt x="995" y="4397"/>
                    <a:pt x="1006" y="4397"/>
                  </a:cubicBezTo>
                  <a:cubicBezTo>
                    <a:pt x="1261" y="4397"/>
                    <a:pt x="1486" y="4597"/>
                    <a:pt x="1565" y="4880"/>
                  </a:cubicBezTo>
                  <a:lnTo>
                    <a:pt x="1633" y="4863"/>
                  </a:lnTo>
                  <a:cubicBezTo>
                    <a:pt x="1630" y="4838"/>
                    <a:pt x="1634" y="4809"/>
                    <a:pt x="1651" y="4783"/>
                  </a:cubicBezTo>
                  <a:cubicBezTo>
                    <a:pt x="1671" y="4753"/>
                    <a:pt x="1705" y="4737"/>
                    <a:pt x="1739" y="4737"/>
                  </a:cubicBezTo>
                  <a:cubicBezTo>
                    <a:pt x="1761" y="4737"/>
                    <a:pt x="1784" y="4743"/>
                    <a:pt x="1803" y="4756"/>
                  </a:cubicBezTo>
                  <a:cubicBezTo>
                    <a:pt x="1824" y="4770"/>
                    <a:pt x="1837" y="4792"/>
                    <a:pt x="1845" y="4816"/>
                  </a:cubicBezTo>
                  <a:lnTo>
                    <a:pt x="1905" y="4802"/>
                  </a:lnTo>
                  <a:cubicBezTo>
                    <a:pt x="1897" y="4769"/>
                    <a:pt x="1903" y="4733"/>
                    <a:pt x="1923" y="4704"/>
                  </a:cubicBezTo>
                  <a:cubicBezTo>
                    <a:pt x="1947" y="4670"/>
                    <a:pt x="1985" y="4651"/>
                    <a:pt x="2024" y="4651"/>
                  </a:cubicBezTo>
                  <a:cubicBezTo>
                    <a:pt x="2049" y="4651"/>
                    <a:pt x="2075" y="4659"/>
                    <a:pt x="2098" y="4676"/>
                  </a:cubicBezTo>
                  <a:cubicBezTo>
                    <a:pt x="2124" y="4694"/>
                    <a:pt x="2139" y="4719"/>
                    <a:pt x="2147" y="4746"/>
                  </a:cubicBezTo>
                  <a:lnTo>
                    <a:pt x="2204" y="4733"/>
                  </a:lnTo>
                  <a:cubicBezTo>
                    <a:pt x="2190" y="4702"/>
                    <a:pt x="2191" y="4661"/>
                    <a:pt x="2214" y="4630"/>
                  </a:cubicBezTo>
                  <a:cubicBezTo>
                    <a:pt x="2236" y="4597"/>
                    <a:pt x="2273" y="4579"/>
                    <a:pt x="2309" y="4579"/>
                  </a:cubicBezTo>
                  <a:cubicBezTo>
                    <a:pt x="2333" y="4579"/>
                    <a:pt x="2356" y="4586"/>
                    <a:pt x="2376" y="4601"/>
                  </a:cubicBezTo>
                  <a:cubicBezTo>
                    <a:pt x="2404" y="4620"/>
                    <a:pt x="2420" y="4651"/>
                    <a:pt x="2424" y="4683"/>
                  </a:cubicBezTo>
                  <a:lnTo>
                    <a:pt x="2486" y="4669"/>
                  </a:lnTo>
                  <a:cubicBezTo>
                    <a:pt x="2313" y="4223"/>
                    <a:pt x="2522" y="3994"/>
                    <a:pt x="2784" y="3917"/>
                  </a:cubicBezTo>
                  <a:lnTo>
                    <a:pt x="2210" y="480"/>
                  </a:lnTo>
                  <a:cubicBezTo>
                    <a:pt x="2184" y="486"/>
                    <a:pt x="2159" y="490"/>
                    <a:pt x="2132" y="493"/>
                  </a:cubicBezTo>
                  <a:cubicBezTo>
                    <a:pt x="2122" y="494"/>
                    <a:pt x="2112" y="494"/>
                    <a:pt x="2102" y="494"/>
                  </a:cubicBezTo>
                  <a:cubicBezTo>
                    <a:pt x="1857" y="494"/>
                    <a:pt x="1714" y="274"/>
                    <a:pt x="1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8005359" y="3320884"/>
              <a:ext cx="285895" cy="498362"/>
            </a:xfrm>
            <a:custGeom>
              <a:avLst/>
              <a:gdLst/>
              <a:ahLst/>
              <a:cxnLst/>
              <a:rect l="l" t="t" r="r" b="b"/>
              <a:pathLst>
                <a:path w="2340" h="4079" extrusionOk="0">
                  <a:moveTo>
                    <a:pt x="1289" y="158"/>
                  </a:moveTo>
                  <a:cubicBezTo>
                    <a:pt x="1352" y="367"/>
                    <a:pt x="1521" y="517"/>
                    <a:pt x="1712" y="517"/>
                  </a:cubicBezTo>
                  <a:cubicBezTo>
                    <a:pt x="1722" y="517"/>
                    <a:pt x="1732" y="517"/>
                    <a:pt x="1742" y="516"/>
                  </a:cubicBezTo>
                  <a:cubicBezTo>
                    <a:pt x="1762" y="514"/>
                    <a:pt x="1782" y="511"/>
                    <a:pt x="1801" y="507"/>
                  </a:cubicBezTo>
                  <a:lnTo>
                    <a:pt x="2248" y="3177"/>
                  </a:lnTo>
                  <a:cubicBezTo>
                    <a:pt x="2044" y="3239"/>
                    <a:pt x="1904" y="3463"/>
                    <a:pt x="1921" y="3721"/>
                  </a:cubicBezTo>
                  <a:cubicBezTo>
                    <a:pt x="1923" y="3742"/>
                    <a:pt x="1927" y="3764"/>
                    <a:pt x="1930" y="3785"/>
                  </a:cubicBezTo>
                  <a:lnTo>
                    <a:pt x="1304" y="3923"/>
                  </a:lnTo>
                  <a:cubicBezTo>
                    <a:pt x="1244" y="3703"/>
                    <a:pt x="1069" y="3548"/>
                    <a:pt x="871" y="3548"/>
                  </a:cubicBezTo>
                  <a:cubicBezTo>
                    <a:pt x="862" y="3548"/>
                    <a:pt x="854" y="3549"/>
                    <a:pt x="845" y="3549"/>
                  </a:cubicBezTo>
                  <a:cubicBezTo>
                    <a:pt x="825" y="3551"/>
                    <a:pt x="808" y="3555"/>
                    <a:pt x="789" y="3558"/>
                  </a:cubicBezTo>
                  <a:lnTo>
                    <a:pt x="89" y="962"/>
                  </a:lnTo>
                  <a:cubicBezTo>
                    <a:pt x="285" y="895"/>
                    <a:pt x="418" y="673"/>
                    <a:pt x="401" y="421"/>
                  </a:cubicBezTo>
                  <a:cubicBezTo>
                    <a:pt x="398" y="398"/>
                    <a:pt x="395" y="377"/>
                    <a:pt x="392" y="355"/>
                  </a:cubicBezTo>
                  <a:lnTo>
                    <a:pt x="1289" y="158"/>
                  </a:lnTo>
                  <a:close/>
                  <a:moveTo>
                    <a:pt x="1299" y="0"/>
                  </a:moveTo>
                  <a:lnTo>
                    <a:pt x="329" y="215"/>
                  </a:lnTo>
                  <a:cubicBezTo>
                    <a:pt x="332" y="238"/>
                    <a:pt x="337" y="264"/>
                    <a:pt x="338" y="287"/>
                  </a:cubicBezTo>
                  <a:cubicBezTo>
                    <a:pt x="358" y="560"/>
                    <a:pt x="213" y="801"/>
                    <a:pt x="0" y="872"/>
                  </a:cubicBezTo>
                  <a:lnTo>
                    <a:pt x="756" y="3684"/>
                  </a:lnTo>
                  <a:cubicBezTo>
                    <a:pt x="776" y="3679"/>
                    <a:pt x="796" y="3677"/>
                    <a:pt x="818" y="3674"/>
                  </a:cubicBezTo>
                  <a:cubicBezTo>
                    <a:pt x="827" y="3673"/>
                    <a:pt x="837" y="3673"/>
                    <a:pt x="846" y="3673"/>
                  </a:cubicBezTo>
                  <a:cubicBezTo>
                    <a:pt x="1059" y="3673"/>
                    <a:pt x="1250" y="3842"/>
                    <a:pt x="1314" y="4079"/>
                  </a:cubicBezTo>
                  <a:lnTo>
                    <a:pt x="1994" y="3929"/>
                  </a:lnTo>
                  <a:cubicBezTo>
                    <a:pt x="1991" y="3904"/>
                    <a:pt x="1989" y="3880"/>
                    <a:pt x="1986" y="3857"/>
                  </a:cubicBezTo>
                  <a:cubicBezTo>
                    <a:pt x="1967" y="3578"/>
                    <a:pt x="2119" y="3333"/>
                    <a:pt x="2339" y="3269"/>
                  </a:cubicBezTo>
                  <a:lnTo>
                    <a:pt x="1855" y="378"/>
                  </a:lnTo>
                  <a:cubicBezTo>
                    <a:pt x="1834" y="384"/>
                    <a:pt x="1812" y="387"/>
                    <a:pt x="1791" y="388"/>
                  </a:cubicBezTo>
                  <a:cubicBezTo>
                    <a:pt x="1780" y="389"/>
                    <a:pt x="1770" y="390"/>
                    <a:pt x="1759" y="390"/>
                  </a:cubicBezTo>
                  <a:cubicBezTo>
                    <a:pt x="1550" y="390"/>
                    <a:pt x="1367" y="229"/>
                    <a:pt x="1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8090883" y="3438418"/>
              <a:ext cx="73551" cy="282352"/>
            </a:xfrm>
            <a:custGeom>
              <a:avLst/>
              <a:gdLst/>
              <a:ahLst/>
              <a:cxnLst/>
              <a:rect l="l" t="t" r="r" b="b"/>
              <a:pathLst>
                <a:path w="602" h="2311" extrusionOk="0">
                  <a:moveTo>
                    <a:pt x="35" y="0"/>
                  </a:moveTo>
                  <a:lnTo>
                    <a:pt x="0" y="9"/>
                  </a:lnTo>
                  <a:lnTo>
                    <a:pt x="566" y="2311"/>
                  </a:lnTo>
                  <a:lnTo>
                    <a:pt x="601" y="230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8099924" y="3658704"/>
              <a:ext cx="28956" cy="25535"/>
            </a:xfrm>
            <a:custGeom>
              <a:avLst/>
              <a:gdLst/>
              <a:ahLst/>
              <a:cxnLst/>
              <a:rect l="l" t="t" r="r" b="b"/>
              <a:pathLst>
                <a:path w="237" h="209" extrusionOk="0">
                  <a:moveTo>
                    <a:pt x="118" y="0"/>
                  </a:moveTo>
                  <a:cubicBezTo>
                    <a:pt x="85" y="0"/>
                    <a:pt x="53" y="16"/>
                    <a:pt x="34" y="46"/>
                  </a:cubicBezTo>
                  <a:cubicBezTo>
                    <a:pt x="1" y="91"/>
                    <a:pt x="12" y="159"/>
                    <a:pt x="59" y="190"/>
                  </a:cubicBezTo>
                  <a:cubicBezTo>
                    <a:pt x="77" y="203"/>
                    <a:pt x="97" y="208"/>
                    <a:pt x="118" y="208"/>
                  </a:cubicBezTo>
                  <a:cubicBezTo>
                    <a:pt x="151" y="208"/>
                    <a:pt x="184" y="192"/>
                    <a:pt x="205" y="163"/>
                  </a:cubicBezTo>
                  <a:cubicBezTo>
                    <a:pt x="237" y="117"/>
                    <a:pt x="227" y="51"/>
                    <a:pt x="178" y="18"/>
                  </a:cubicBezTo>
                  <a:cubicBezTo>
                    <a:pt x="159" y="6"/>
                    <a:pt x="138" y="0"/>
                    <a:pt x="1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8077688" y="3574890"/>
              <a:ext cx="29200" cy="25535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117" y="1"/>
                  </a:moveTo>
                  <a:cubicBezTo>
                    <a:pt x="84" y="1"/>
                    <a:pt x="53" y="16"/>
                    <a:pt x="32" y="46"/>
                  </a:cubicBezTo>
                  <a:cubicBezTo>
                    <a:pt x="1" y="93"/>
                    <a:pt x="11" y="159"/>
                    <a:pt x="60" y="190"/>
                  </a:cubicBezTo>
                  <a:cubicBezTo>
                    <a:pt x="77" y="203"/>
                    <a:pt x="97" y="209"/>
                    <a:pt x="118" y="209"/>
                  </a:cubicBezTo>
                  <a:cubicBezTo>
                    <a:pt x="151" y="209"/>
                    <a:pt x="185" y="193"/>
                    <a:pt x="204" y="165"/>
                  </a:cubicBezTo>
                  <a:cubicBezTo>
                    <a:pt x="238" y="116"/>
                    <a:pt x="226" y="52"/>
                    <a:pt x="177" y="19"/>
                  </a:cubicBezTo>
                  <a:cubicBezTo>
                    <a:pt x="158" y="6"/>
                    <a:pt x="137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8056429" y="3510136"/>
              <a:ext cx="29323" cy="2553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19" y="1"/>
                  </a:moveTo>
                  <a:cubicBezTo>
                    <a:pt x="87" y="1"/>
                    <a:pt x="55" y="16"/>
                    <a:pt x="35" y="45"/>
                  </a:cubicBezTo>
                  <a:cubicBezTo>
                    <a:pt x="0" y="91"/>
                    <a:pt x="13" y="158"/>
                    <a:pt x="62" y="189"/>
                  </a:cubicBezTo>
                  <a:cubicBezTo>
                    <a:pt x="79" y="202"/>
                    <a:pt x="99" y="208"/>
                    <a:pt x="120" y="208"/>
                  </a:cubicBezTo>
                  <a:cubicBezTo>
                    <a:pt x="152" y="208"/>
                    <a:pt x="185" y="193"/>
                    <a:pt x="205" y="165"/>
                  </a:cubicBezTo>
                  <a:cubicBezTo>
                    <a:pt x="239" y="118"/>
                    <a:pt x="226" y="52"/>
                    <a:pt x="179" y="19"/>
                  </a:cubicBezTo>
                  <a:cubicBezTo>
                    <a:pt x="161" y="7"/>
                    <a:pt x="140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8062538" y="3423146"/>
              <a:ext cx="255840" cy="443138"/>
            </a:xfrm>
            <a:custGeom>
              <a:avLst/>
              <a:gdLst/>
              <a:ahLst/>
              <a:cxnLst/>
              <a:rect l="l" t="t" r="r" b="b"/>
              <a:pathLst>
                <a:path w="2094" h="3627" extrusionOk="0">
                  <a:moveTo>
                    <a:pt x="1649" y="1"/>
                  </a:moveTo>
                  <a:lnTo>
                    <a:pt x="0" y="2370"/>
                  </a:lnTo>
                  <a:lnTo>
                    <a:pt x="212" y="3156"/>
                  </a:lnTo>
                  <a:cubicBezTo>
                    <a:pt x="235" y="3150"/>
                    <a:pt x="258" y="3147"/>
                    <a:pt x="284" y="3146"/>
                  </a:cubicBezTo>
                  <a:cubicBezTo>
                    <a:pt x="296" y="3145"/>
                    <a:pt x="308" y="3145"/>
                    <a:pt x="320" y="3145"/>
                  </a:cubicBezTo>
                  <a:cubicBezTo>
                    <a:pt x="573" y="3145"/>
                    <a:pt x="797" y="3345"/>
                    <a:pt x="876" y="3627"/>
                  </a:cubicBezTo>
                  <a:lnTo>
                    <a:pt x="944" y="3611"/>
                  </a:lnTo>
                  <a:cubicBezTo>
                    <a:pt x="939" y="3584"/>
                    <a:pt x="945" y="3555"/>
                    <a:pt x="962" y="3530"/>
                  </a:cubicBezTo>
                  <a:cubicBezTo>
                    <a:pt x="982" y="3499"/>
                    <a:pt x="1015" y="3484"/>
                    <a:pt x="1049" y="3484"/>
                  </a:cubicBezTo>
                  <a:cubicBezTo>
                    <a:pt x="1072" y="3484"/>
                    <a:pt x="1094" y="3490"/>
                    <a:pt x="1114" y="3504"/>
                  </a:cubicBezTo>
                  <a:cubicBezTo>
                    <a:pt x="1135" y="3518"/>
                    <a:pt x="1147" y="3540"/>
                    <a:pt x="1154" y="3563"/>
                  </a:cubicBezTo>
                  <a:lnTo>
                    <a:pt x="1216" y="3548"/>
                  </a:lnTo>
                  <a:cubicBezTo>
                    <a:pt x="1208" y="3515"/>
                    <a:pt x="1214" y="3479"/>
                    <a:pt x="1233" y="3451"/>
                  </a:cubicBezTo>
                  <a:cubicBezTo>
                    <a:pt x="1257" y="3416"/>
                    <a:pt x="1295" y="3398"/>
                    <a:pt x="1334" y="3398"/>
                  </a:cubicBezTo>
                  <a:cubicBezTo>
                    <a:pt x="1360" y="3398"/>
                    <a:pt x="1386" y="3406"/>
                    <a:pt x="1409" y="3422"/>
                  </a:cubicBezTo>
                  <a:cubicBezTo>
                    <a:pt x="1433" y="3441"/>
                    <a:pt x="1450" y="3465"/>
                    <a:pt x="1458" y="3492"/>
                  </a:cubicBezTo>
                  <a:lnTo>
                    <a:pt x="1515" y="3479"/>
                  </a:lnTo>
                  <a:cubicBezTo>
                    <a:pt x="1502" y="3447"/>
                    <a:pt x="1503" y="3408"/>
                    <a:pt x="1528" y="3376"/>
                  </a:cubicBezTo>
                  <a:cubicBezTo>
                    <a:pt x="1550" y="3345"/>
                    <a:pt x="1586" y="3327"/>
                    <a:pt x="1623" y="3327"/>
                  </a:cubicBezTo>
                  <a:cubicBezTo>
                    <a:pt x="1646" y="3327"/>
                    <a:pt x="1668" y="3334"/>
                    <a:pt x="1688" y="3348"/>
                  </a:cubicBezTo>
                  <a:cubicBezTo>
                    <a:pt x="1717" y="3368"/>
                    <a:pt x="1732" y="3398"/>
                    <a:pt x="1737" y="3429"/>
                  </a:cubicBezTo>
                  <a:lnTo>
                    <a:pt x="1800" y="3415"/>
                  </a:lnTo>
                  <a:cubicBezTo>
                    <a:pt x="1624" y="2968"/>
                    <a:pt x="1831" y="2739"/>
                    <a:pt x="2093" y="2662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8667925" y="1944926"/>
              <a:ext cx="114236" cy="149423"/>
            </a:xfrm>
            <a:custGeom>
              <a:avLst/>
              <a:gdLst/>
              <a:ahLst/>
              <a:cxnLst/>
              <a:rect l="l" t="t" r="r" b="b"/>
              <a:pathLst>
                <a:path w="935" h="1223" extrusionOk="0">
                  <a:moveTo>
                    <a:pt x="473" y="1"/>
                  </a:moveTo>
                  <a:cubicBezTo>
                    <a:pt x="130" y="1"/>
                    <a:pt x="0" y="413"/>
                    <a:pt x="40" y="712"/>
                  </a:cubicBezTo>
                  <a:cubicBezTo>
                    <a:pt x="79" y="1006"/>
                    <a:pt x="287" y="1222"/>
                    <a:pt x="517" y="1222"/>
                  </a:cubicBezTo>
                  <a:cubicBezTo>
                    <a:pt x="533" y="1222"/>
                    <a:pt x="550" y="1221"/>
                    <a:pt x="567" y="1219"/>
                  </a:cubicBezTo>
                  <a:cubicBezTo>
                    <a:pt x="814" y="1184"/>
                    <a:pt x="797" y="1026"/>
                    <a:pt x="756" y="712"/>
                  </a:cubicBezTo>
                  <a:cubicBezTo>
                    <a:pt x="713" y="400"/>
                    <a:pt x="935" y="51"/>
                    <a:pt x="521" y="3"/>
                  </a:cubicBezTo>
                  <a:cubicBezTo>
                    <a:pt x="505" y="2"/>
                    <a:pt x="489" y="1"/>
                    <a:pt x="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8713864" y="1972660"/>
              <a:ext cx="56079" cy="88334"/>
            </a:xfrm>
            <a:custGeom>
              <a:avLst/>
              <a:gdLst/>
              <a:ahLst/>
              <a:cxnLst/>
              <a:rect l="l" t="t" r="r" b="b"/>
              <a:pathLst>
                <a:path w="459" h="723" extrusionOk="0">
                  <a:moveTo>
                    <a:pt x="188" y="1"/>
                  </a:moveTo>
                  <a:cubicBezTo>
                    <a:pt x="45" y="1"/>
                    <a:pt x="1" y="267"/>
                    <a:pt x="23" y="435"/>
                  </a:cubicBezTo>
                  <a:cubicBezTo>
                    <a:pt x="46" y="598"/>
                    <a:pt x="133" y="722"/>
                    <a:pt x="222" y="722"/>
                  </a:cubicBezTo>
                  <a:cubicBezTo>
                    <a:pt x="227" y="722"/>
                    <a:pt x="232" y="722"/>
                    <a:pt x="237" y="721"/>
                  </a:cubicBezTo>
                  <a:cubicBezTo>
                    <a:pt x="331" y="710"/>
                    <a:pt x="322" y="621"/>
                    <a:pt x="300" y="449"/>
                  </a:cubicBezTo>
                  <a:cubicBezTo>
                    <a:pt x="277" y="277"/>
                    <a:pt x="458" y="23"/>
                    <a:pt x="198" y="1"/>
                  </a:cubicBezTo>
                  <a:cubicBezTo>
                    <a:pt x="194" y="1"/>
                    <a:pt x="191" y="1"/>
                    <a:pt x="18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8747829" y="2031794"/>
              <a:ext cx="64021" cy="64143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80" y="1"/>
                  </a:moveTo>
                  <a:cubicBezTo>
                    <a:pt x="172" y="1"/>
                    <a:pt x="78" y="111"/>
                    <a:pt x="43" y="213"/>
                  </a:cubicBezTo>
                  <a:cubicBezTo>
                    <a:pt x="0" y="345"/>
                    <a:pt x="49" y="479"/>
                    <a:pt x="152" y="515"/>
                  </a:cubicBezTo>
                  <a:cubicBezTo>
                    <a:pt x="171" y="521"/>
                    <a:pt x="187" y="525"/>
                    <a:pt x="201" y="525"/>
                  </a:cubicBezTo>
                  <a:cubicBezTo>
                    <a:pt x="266" y="525"/>
                    <a:pt x="289" y="461"/>
                    <a:pt x="325" y="352"/>
                  </a:cubicBezTo>
                  <a:cubicBezTo>
                    <a:pt x="371" y="220"/>
                    <a:pt x="524" y="127"/>
                    <a:pt x="371" y="28"/>
                  </a:cubicBezTo>
                  <a:cubicBezTo>
                    <a:pt x="340" y="9"/>
                    <a:pt x="31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8686740" y="1999417"/>
              <a:ext cx="55346" cy="36042"/>
            </a:xfrm>
            <a:custGeom>
              <a:avLst/>
              <a:gdLst/>
              <a:ahLst/>
              <a:cxnLst/>
              <a:rect l="l" t="t" r="r" b="b"/>
              <a:pathLst>
                <a:path w="453" h="295" extrusionOk="0">
                  <a:moveTo>
                    <a:pt x="199" y="0"/>
                  </a:moveTo>
                  <a:cubicBezTo>
                    <a:pt x="174" y="0"/>
                    <a:pt x="145" y="14"/>
                    <a:pt x="106" y="48"/>
                  </a:cubicBezTo>
                  <a:cubicBezTo>
                    <a:pt x="0" y="141"/>
                    <a:pt x="95" y="176"/>
                    <a:pt x="155" y="242"/>
                  </a:cubicBezTo>
                  <a:cubicBezTo>
                    <a:pt x="193" y="282"/>
                    <a:pt x="229" y="294"/>
                    <a:pt x="263" y="294"/>
                  </a:cubicBezTo>
                  <a:cubicBezTo>
                    <a:pt x="282" y="294"/>
                    <a:pt x="300" y="291"/>
                    <a:pt x="317" y="286"/>
                  </a:cubicBezTo>
                  <a:cubicBezTo>
                    <a:pt x="453" y="250"/>
                    <a:pt x="364" y="149"/>
                    <a:pt x="305" y="83"/>
                  </a:cubicBezTo>
                  <a:cubicBezTo>
                    <a:pt x="267" y="40"/>
                    <a:pt x="240" y="0"/>
                    <a:pt x="19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8308725" y="2041935"/>
              <a:ext cx="165428" cy="129019"/>
            </a:xfrm>
            <a:custGeom>
              <a:avLst/>
              <a:gdLst/>
              <a:ahLst/>
              <a:cxnLst/>
              <a:rect l="l" t="t" r="r" b="b"/>
              <a:pathLst>
                <a:path w="1354" h="1056" extrusionOk="0">
                  <a:moveTo>
                    <a:pt x="488" y="0"/>
                  </a:moveTo>
                  <a:cubicBezTo>
                    <a:pt x="432" y="0"/>
                    <a:pt x="368" y="26"/>
                    <a:pt x="293" y="90"/>
                  </a:cubicBezTo>
                  <a:cubicBezTo>
                    <a:pt x="1" y="337"/>
                    <a:pt x="218" y="741"/>
                    <a:pt x="475" y="926"/>
                  </a:cubicBezTo>
                  <a:cubicBezTo>
                    <a:pt x="596" y="1012"/>
                    <a:pt x="732" y="1055"/>
                    <a:pt x="858" y="1055"/>
                  </a:cubicBezTo>
                  <a:cubicBezTo>
                    <a:pt x="1000" y="1055"/>
                    <a:pt x="1129" y="1000"/>
                    <a:pt x="1206" y="891"/>
                  </a:cubicBezTo>
                  <a:cubicBezTo>
                    <a:pt x="1354" y="688"/>
                    <a:pt x="1226" y="591"/>
                    <a:pt x="969" y="408"/>
                  </a:cubicBezTo>
                  <a:cubicBezTo>
                    <a:pt x="773" y="267"/>
                    <a:pt x="668" y="0"/>
                    <a:pt x="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8355152" y="2060383"/>
              <a:ext cx="87846" cy="69641"/>
            </a:xfrm>
            <a:custGeom>
              <a:avLst/>
              <a:gdLst/>
              <a:ahLst/>
              <a:cxnLst/>
              <a:rect l="l" t="t" r="r" b="b"/>
              <a:pathLst>
                <a:path w="719" h="570" extrusionOk="0">
                  <a:moveTo>
                    <a:pt x="222" y="1"/>
                  </a:moveTo>
                  <a:cubicBezTo>
                    <a:pt x="190" y="1"/>
                    <a:pt x="154" y="16"/>
                    <a:pt x="112" y="53"/>
                  </a:cubicBezTo>
                  <a:cubicBezTo>
                    <a:pt x="0" y="154"/>
                    <a:pt x="168" y="378"/>
                    <a:pt x="308" y="480"/>
                  </a:cubicBezTo>
                  <a:cubicBezTo>
                    <a:pt x="389" y="539"/>
                    <a:pt x="478" y="570"/>
                    <a:pt x="549" y="570"/>
                  </a:cubicBezTo>
                  <a:cubicBezTo>
                    <a:pt x="599" y="570"/>
                    <a:pt x="641" y="554"/>
                    <a:pt x="664" y="521"/>
                  </a:cubicBezTo>
                  <a:cubicBezTo>
                    <a:pt x="719" y="443"/>
                    <a:pt x="650" y="390"/>
                    <a:pt x="510" y="288"/>
                  </a:cubicBezTo>
                  <a:cubicBezTo>
                    <a:pt x="401" y="209"/>
                    <a:pt x="339" y="1"/>
                    <a:pt x="222" y="1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8365415" y="2102046"/>
              <a:ext cx="47771" cy="27612"/>
            </a:xfrm>
            <a:custGeom>
              <a:avLst/>
              <a:gdLst/>
              <a:ahLst/>
              <a:cxnLst/>
              <a:rect l="l" t="t" r="r" b="b"/>
              <a:pathLst>
                <a:path w="391" h="226" extrusionOk="0">
                  <a:moveTo>
                    <a:pt x="107" y="0"/>
                  </a:moveTo>
                  <a:cubicBezTo>
                    <a:pt x="49" y="0"/>
                    <a:pt x="8" y="17"/>
                    <a:pt x="4" y="123"/>
                  </a:cubicBezTo>
                  <a:cubicBezTo>
                    <a:pt x="0" y="209"/>
                    <a:pt x="32" y="225"/>
                    <a:pt x="78" y="225"/>
                  </a:cubicBezTo>
                  <a:cubicBezTo>
                    <a:pt x="106" y="225"/>
                    <a:pt x="139" y="219"/>
                    <a:pt x="173" y="219"/>
                  </a:cubicBezTo>
                  <a:cubicBezTo>
                    <a:pt x="174" y="219"/>
                    <a:pt x="175" y="219"/>
                    <a:pt x="177" y="219"/>
                  </a:cubicBezTo>
                  <a:cubicBezTo>
                    <a:pt x="181" y="219"/>
                    <a:pt x="184" y="219"/>
                    <a:pt x="188" y="219"/>
                  </a:cubicBezTo>
                  <a:cubicBezTo>
                    <a:pt x="269" y="219"/>
                    <a:pt x="302" y="176"/>
                    <a:pt x="324" y="133"/>
                  </a:cubicBezTo>
                  <a:cubicBezTo>
                    <a:pt x="390" y="10"/>
                    <a:pt x="254" y="4"/>
                    <a:pt x="167" y="3"/>
                  </a:cubicBezTo>
                  <a:cubicBezTo>
                    <a:pt x="146" y="2"/>
                    <a:pt x="125" y="0"/>
                    <a:pt x="107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8366515" y="2101801"/>
              <a:ext cx="56446" cy="63532"/>
            </a:xfrm>
            <a:custGeom>
              <a:avLst/>
              <a:gdLst/>
              <a:ahLst/>
              <a:cxnLst/>
              <a:rect l="l" t="t" r="r" b="b"/>
              <a:pathLst>
                <a:path w="462" h="520" extrusionOk="0">
                  <a:moveTo>
                    <a:pt x="213" y="1"/>
                  </a:moveTo>
                  <a:cubicBezTo>
                    <a:pt x="199" y="1"/>
                    <a:pt x="182" y="3"/>
                    <a:pt x="163" y="8"/>
                  </a:cubicBezTo>
                  <a:cubicBezTo>
                    <a:pt x="0" y="48"/>
                    <a:pt x="7" y="250"/>
                    <a:pt x="72" y="371"/>
                  </a:cubicBezTo>
                  <a:cubicBezTo>
                    <a:pt x="122" y="464"/>
                    <a:pt x="208" y="520"/>
                    <a:pt x="289" y="520"/>
                  </a:cubicBezTo>
                  <a:cubicBezTo>
                    <a:pt x="316" y="520"/>
                    <a:pt x="341" y="514"/>
                    <a:pt x="365" y="502"/>
                  </a:cubicBezTo>
                  <a:cubicBezTo>
                    <a:pt x="461" y="450"/>
                    <a:pt x="431" y="387"/>
                    <a:pt x="367" y="264"/>
                  </a:cubicBezTo>
                  <a:cubicBezTo>
                    <a:pt x="309" y="155"/>
                    <a:pt x="333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8364071" y="2012123"/>
              <a:ext cx="56568" cy="63532"/>
            </a:xfrm>
            <a:custGeom>
              <a:avLst/>
              <a:gdLst/>
              <a:ahLst/>
              <a:cxnLst/>
              <a:rect l="l" t="t" r="r" b="b"/>
              <a:pathLst>
                <a:path w="463" h="520" extrusionOk="0">
                  <a:moveTo>
                    <a:pt x="213" y="1"/>
                  </a:moveTo>
                  <a:cubicBezTo>
                    <a:pt x="198" y="1"/>
                    <a:pt x="182" y="3"/>
                    <a:pt x="163" y="7"/>
                  </a:cubicBezTo>
                  <a:cubicBezTo>
                    <a:pt x="0" y="46"/>
                    <a:pt x="7" y="248"/>
                    <a:pt x="72" y="370"/>
                  </a:cubicBezTo>
                  <a:cubicBezTo>
                    <a:pt x="120" y="464"/>
                    <a:pt x="208" y="519"/>
                    <a:pt x="290" y="519"/>
                  </a:cubicBezTo>
                  <a:cubicBezTo>
                    <a:pt x="316" y="519"/>
                    <a:pt x="342" y="514"/>
                    <a:pt x="365" y="501"/>
                  </a:cubicBezTo>
                  <a:cubicBezTo>
                    <a:pt x="463" y="448"/>
                    <a:pt x="431" y="387"/>
                    <a:pt x="367" y="262"/>
                  </a:cubicBezTo>
                  <a:cubicBezTo>
                    <a:pt x="309" y="153"/>
                    <a:pt x="334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435056" y="2107666"/>
              <a:ext cx="52903" cy="35431"/>
            </a:xfrm>
            <a:custGeom>
              <a:avLst/>
              <a:gdLst/>
              <a:ahLst/>
              <a:cxnLst/>
              <a:rect l="l" t="t" r="r" b="b"/>
              <a:pathLst>
                <a:path w="433" h="290" extrusionOk="0">
                  <a:moveTo>
                    <a:pt x="130" y="1"/>
                  </a:moveTo>
                  <a:cubicBezTo>
                    <a:pt x="107" y="1"/>
                    <a:pt x="85" y="13"/>
                    <a:pt x="63" y="49"/>
                  </a:cubicBezTo>
                  <a:cubicBezTo>
                    <a:pt x="0" y="149"/>
                    <a:pt x="104" y="249"/>
                    <a:pt x="194" y="279"/>
                  </a:cubicBezTo>
                  <a:cubicBezTo>
                    <a:pt x="216" y="286"/>
                    <a:pt x="239" y="290"/>
                    <a:pt x="260" y="290"/>
                  </a:cubicBezTo>
                  <a:cubicBezTo>
                    <a:pt x="329" y="290"/>
                    <a:pt x="389" y="256"/>
                    <a:pt x="407" y="200"/>
                  </a:cubicBezTo>
                  <a:cubicBezTo>
                    <a:pt x="433" y="127"/>
                    <a:pt x="386" y="109"/>
                    <a:pt x="292" y="79"/>
                  </a:cubicBezTo>
                  <a:cubicBezTo>
                    <a:pt x="229" y="58"/>
                    <a:pt x="178" y="1"/>
                    <a:pt x="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126681" y="2577681"/>
              <a:ext cx="158953" cy="134029"/>
            </a:xfrm>
            <a:custGeom>
              <a:avLst/>
              <a:gdLst/>
              <a:ahLst/>
              <a:cxnLst/>
              <a:rect l="l" t="t" r="r" b="b"/>
              <a:pathLst>
                <a:path w="1301" h="1097" extrusionOk="0">
                  <a:moveTo>
                    <a:pt x="500" y="1"/>
                  </a:moveTo>
                  <a:cubicBezTo>
                    <a:pt x="449" y="1"/>
                    <a:pt x="390" y="21"/>
                    <a:pt x="318" y="68"/>
                  </a:cubicBezTo>
                  <a:cubicBezTo>
                    <a:pt x="1" y="279"/>
                    <a:pt x="170" y="707"/>
                    <a:pt x="403" y="920"/>
                  </a:cubicBezTo>
                  <a:cubicBezTo>
                    <a:pt x="530" y="1036"/>
                    <a:pt x="685" y="1096"/>
                    <a:pt x="828" y="1096"/>
                  </a:cubicBezTo>
                  <a:cubicBezTo>
                    <a:pt x="946" y="1096"/>
                    <a:pt x="1055" y="1055"/>
                    <a:pt x="1132" y="971"/>
                  </a:cubicBezTo>
                  <a:cubicBezTo>
                    <a:pt x="1300" y="787"/>
                    <a:pt x="1185" y="675"/>
                    <a:pt x="953" y="462"/>
                  </a:cubicBezTo>
                  <a:cubicBezTo>
                    <a:pt x="768" y="293"/>
                    <a:pt x="694" y="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8173108" y="2597840"/>
              <a:ext cx="83081" cy="73917"/>
            </a:xfrm>
            <a:custGeom>
              <a:avLst/>
              <a:gdLst/>
              <a:ahLst/>
              <a:cxnLst/>
              <a:rect l="l" t="t" r="r" b="b"/>
              <a:pathLst>
                <a:path w="680" h="605" extrusionOk="0">
                  <a:moveTo>
                    <a:pt x="226" y="0"/>
                  </a:moveTo>
                  <a:cubicBezTo>
                    <a:pt x="197" y="0"/>
                    <a:pt x="164" y="12"/>
                    <a:pt x="123" y="41"/>
                  </a:cubicBezTo>
                  <a:cubicBezTo>
                    <a:pt x="0" y="126"/>
                    <a:pt x="140" y="370"/>
                    <a:pt x="268" y="486"/>
                  </a:cubicBezTo>
                  <a:cubicBezTo>
                    <a:pt x="350" y="563"/>
                    <a:pt x="446" y="605"/>
                    <a:pt x="521" y="605"/>
                  </a:cubicBezTo>
                  <a:cubicBezTo>
                    <a:pt x="560" y="605"/>
                    <a:pt x="593" y="593"/>
                    <a:pt x="616" y="569"/>
                  </a:cubicBezTo>
                  <a:cubicBezTo>
                    <a:pt x="680" y="497"/>
                    <a:pt x="617" y="439"/>
                    <a:pt x="490" y="320"/>
                  </a:cubicBezTo>
                  <a:cubicBezTo>
                    <a:pt x="386" y="226"/>
                    <a:pt x="352" y="0"/>
                    <a:pt x="226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8176529" y="2638525"/>
              <a:ext cx="51192" cy="30789"/>
            </a:xfrm>
            <a:custGeom>
              <a:avLst/>
              <a:gdLst/>
              <a:ahLst/>
              <a:cxnLst/>
              <a:rect l="l" t="t" r="r" b="b"/>
              <a:pathLst>
                <a:path w="419" h="252" extrusionOk="0">
                  <a:moveTo>
                    <a:pt x="115" y="0"/>
                  </a:moveTo>
                  <a:cubicBezTo>
                    <a:pt x="69" y="0"/>
                    <a:pt x="36" y="21"/>
                    <a:pt x="22" y="113"/>
                  </a:cubicBezTo>
                  <a:cubicBezTo>
                    <a:pt x="1" y="252"/>
                    <a:pt x="95" y="216"/>
                    <a:pt x="182" y="229"/>
                  </a:cubicBezTo>
                  <a:cubicBezTo>
                    <a:pt x="193" y="230"/>
                    <a:pt x="204" y="231"/>
                    <a:pt x="213" y="231"/>
                  </a:cubicBezTo>
                  <a:cubicBezTo>
                    <a:pt x="280" y="231"/>
                    <a:pt x="313" y="195"/>
                    <a:pt x="338" y="158"/>
                  </a:cubicBezTo>
                  <a:cubicBezTo>
                    <a:pt x="419" y="44"/>
                    <a:pt x="284" y="22"/>
                    <a:pt x="197" y="10"/>
                  </a:cubicBezTo>
                  <a:cubicBezTo>
                    <a:pt x="167" y="6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8145008" y="2650987"/>
              <a:ext cx="105684" cy="87723"/>
            </a:xfrm>
            <a:custGeom>
              <a:avLst/>
              <a:gdLst/>
              <a:ahLst/>
              <a:cxnLst/>
              <a:rect l="l" t="t" r="r" b="b"/>
              <a:pathLst>
                <a:path w="865" h="718" extrusionOk="0">
                  <a:moveTo>
                    <a:pt x="328" y="1"/>
                  </a:moveTo>
                  <a:cubicBezTo>
                    <a:pt x="294" y="1"/>
                    <a:pt x="254" y="15"/>
                    <a:pt x="206" y="48"/>
                  </a:cubicBezTo>
                  <a:cubicBezTo>
                    <a:pt x="1" y="191"/>
                    <a:pt x="117" y="470"/>
                    <a:pt x="274" y="608"/>
                  </a:cubicBezTo>
                  <a:cubicBezTo>
                    <a:pt x="358" y="680"/>
                    <a:pt x="458" y="717"/>
                    <a:pt x="550" y="717"/>
                  </a:cubicBezTo>
                  <a:cubicBezTo>
                    <a:pt x="631" y="717"/>
                    <a:pt x="705" y="689"/>
                    <a:pt x="755" y="631"/>
                  </a:cubicBezTo>
                  <a:cubicBezTo>
                    <a:pt x="864" y="506"/>
                    <a:pt x="788" y="434"/>
                    <a:pt x="631" y="298"/>
                  </a:cubicBezTo>
                  <a:cubicBezTo>
                    <a:pt x="507" y="190"/>
                    <a:pt x="455" y="1"/>
                    <a:pt x="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8186670" y="2550680"/>
              <a:ext cx="52659" cy="64143"/>
            </a:xfrm>
            <a:custGeom>
              <a:avLst/>
              <a:gdLst/>
              <a:ahLst/>
              <a:cxnLst/>
              <a:rect l="l" t="t" r="r" b="b"/>
              <a:pathLst>
                <a:path w="431" h="525" extrusionOk="0">
                  <a:moveTo>
                    <a:pt x="215" y="1"/>
                  </a:moveTo>
                  <a:cubicBezTo>
                    <a:pt x="205" y="1"/>
                    <a:pt x="195" y="1"/>
                    <a:pt x="184" y="3"/>
                  </a:cubicBezTo>
                  <a:cubicBezTo>
                    <a:pt x="18" y="24"/>
                    <a:pt x="1" y="225"/>
                    <a:pt x="51" y="354"/>
                  </a:cubicBezTo>
                  <a:cubicBezTo>
                    <a:pt x="94" y="458"/>
                    <a:pt x="183" y="525"/>
                    <a:pt x="269" y="525"/>
                  </a:cubicBezTo>
                  <a:cubicBezTo>
                    <a:pt x="289" y="525"/>
                    <a:pt x="309" y="521"/>
                    <a:pt x="328" y="514"/>
                  </a:cubicBezTo>
                  <a:cubicBezTo>
                    <a:pt x="430" y="475"/>
                    <a:pt x="407" y="409"/>
                    <a:pt x="357" y="281"/>
                  </a:cubicBezTo>
                  <a:cubicBezTo>
                    <a:pt x="310" y="158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8246659" y="2652576"/>
              <a:ext cx="52903" cy="37386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40" y="1"/>
                  </a:moveTo>
                  <a:cubicBezTo>
                    <a:pt x="120" y="1"/>
                    <a:pt x="99" y="12"/>
                    <a:pt x="75" y="41"/>
                  </a:cubicBezTo>
                  <a:cubicBezTo>
                    <a:pt x="1" y="131"/>
                    <a:pt x="89" y="242"/>
                    <a:pt x="180" y="285"/>
                  </a:cubicBezTo>
                  <a:cubicBezTo>
                    <a:pt x="209" y="299"/>
                    <a:pt x="239" y="306"/>
                    <a:pt x="268" y="306"/>
                  </a:cubicBezTo>
                  <a:cubicBezTo>
                    <a:pt x="327" y="306"/>
                    <a:pt x="378" y="279"/>
                    <a:pt x="400" y="231"/>
                  </a:cubicBezTo>
                  <a:cubicBezTo>
                    <a:pt x="433" y="159"/>
                    <a:pt x="389" y="138"/>
                    <a:pt x="300" y="98"/>
                  </a:cubicBezTo>
                  <a:cubicBezTo>
                    <a:pt x="236" y="68"/>
                    <a:pt x="190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8179462" y="2671513"/>
              <a:ext cx="55469" cy="36287"/>
            </a:xfrm>
            <a:custGeom>
              <a:avLst/>
              <a:gdLst/>
              <a:ahLst/>
              <a:cxnLst/>
              <a:rect l="l" t="t" r="r" b="b"/>
              <a:pathLst>
                <a:path w="454" h="297" extrusionOk="0">
                  <a:moveTo>
                    <a:pt x="200" y="0"/>
                  </a:moveTo>
                  <a:cubicBezTo>
                    <a:pt x="176" y="0"/>
                    <a:pt x="147" y="13"/>
                    <a:pt x="108" y="46"/>
                  </a:cubicBezTo>
                  <a:cubicBezTo>
                    <a:pt x="1" y="138"/>
                    <a:pt x="95" y="173"/>
                    <a:pt x="156" y="239"/>
                  </a:cubicBezTo>
                  <a:cubicBezTo>
                    <a:pt x="194" y="284"/>
                    <a:pt x="230" y="297"/>
                    <a:pt x="265" y="297"/>
                  </a:cubicBezTo>
                  <a:cubicBezTo>
                    <a:pt x="283" y="297"/>
                    <a:pt x="301" y="294"/>
                    <a:pt x="317" y="289"/>
                  </a:cubicBezTo>
                  <a:cubicBezTo>
                    <a:pt x="453" y="254"/>
                    <a:pt x="365" y="152"/>
                    <a:pt x="307" y="83"/>
                  </a:cubicBezTo>
                  <a:cubicBezTo>
                    <a:pt x="271" y="41"/>
                    <a:pt x="243" y="0"/>
                    <a:pt x="20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8356252" y="2612990"/>
              <a:ext cx="74162" cy="98475"/>
            </a:xfrm>
            <a:custGeom>
              <a:avLst/>
              <a:gdLst/>
              <a:ahLst/>
              <a:cxnLst/>
              <a:rect l="l" t="t" r="r" b="b"/>
              <a:pathLst>
                <a:path w="607" h="806" extrusionOk="0">
                  <a:moveTo>
                    <a:pt x="314" y="0"/>
                  </a:moveTo>
                  <a:cubicBezTo>
                    <a:pt x="79" y="0"/>
                    <a:pt x="1" y="281"/>
                    <a:pt x="37" y="482"/>
                  </a:cubicBezTo>
                  <a:cubicBezTo>
                    <a:pt x="72" y="670"/>
                    <a:pt x="210" y="805"/>
                    <a:pt x="357" y="805"/>
                  </a:cubicBezTo>
                  <a:cubicBezTo>
                    <a:pt x="372" y="805"/>
                    <a:pt x="386" y="804"/>
                    <a:pt x="401" y="801"/>
                  </a:cubicBezTo>
                  <a:cubicBezTo>
                    <a:pt x="564" y="770"/>
                    <a:pt x="548" y="667"/>
                    <a:pt x="509" y="461"/>
                  </a:cubicBezTo>
                  <a:cubicBezTo>
                    <a:pt x="472" y="254"/>
                    <a:pt x="607" y="18"/>
                    <a:pt x="333" y="1"/>
                  </a:cubicBezTo>
                  <a:cubicBezTo>
                    <a:pt x="327" y="1"/>
                    <a:pt x="320" y="0"/>
                    <a:pt x="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8402557" y="2648788"/>
              <a:ext cx="39219" cy="45083"/>
            </a:xfrm>
            <a:custGeom>
              <a:avLst/>
              <a:gdLst/>
              <a:ahLst/>
              <a:cxnLst/>
              <a:rect l="l" t="t" r="r" b="b"/>
              <a:pathLst>
                <a:path w="321" h="369" extrusionOk="0">
                  <a:moveTo>
                    <a:pt x="149" y="0"/>
                  </a:moveTo>
                  <a:cubicBezTo>
                    <a:pt x="139" y="0"/>
                    <a:pt x="129" y="2"/>
                    <a:pt x="116" y="4"/>
                  </a:cubicBezTo>
                  <a:cubicBezTo>
                    <a:pt x="0" y="30"/>
                    <a:pt x="2" y="173"/>
                    <a:pt x="45" y="261"/>
                  </a:cubicBezTo>
                  <a:cubicBezTo>
                    <a:pt x="80" y="328"/>
                    <a:pt x="142" y="369"/>
                    <a:pt x="200" y="369"/>
                  </a:cubicBezTo>
                  <a:cubicBezTo>
                    <a:pt x="218" y="369"/>
                    <a:pt x="235" y="365"/>
                    <a:pt x="251" y="358"/>
                  </a:cubicBezTo>
                  <a:cubicBezTo>
                    <a:pt x="321" y="324"/>
                    <a:pt x="299" y="276"/>
                    <a:pt x="256" y="189"/>
                  </a:cubicBezTo>
                  <a:cubicBezTo>
                    <a:pt x="218" y="110"/>
                    <a:pt x="237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8384719" y="2643168"/>
              <a:ext cx="34332" cy="40929"/>
            </a:xfrm>
            <a:custGeom>
              <a:avLst/>
              <a:gdLst/>
              <a:ahLst/>
              <a:cxnLst/>
              <a:rect l="l" t="t" r="r" b="b"/>
              <a:pathLst>
                <a:path w="281" h="335" extrusionOk="0">
                  <a:moveTo>
                    <a:pt x="152" y="0"/>
                  </a:moveTo>
                  <a:cubicBezTo>
                    <a:pt x="148" y="0"/>
                    <a:pt x="144" y="0"/>
                    <a:pt x="140" y="0"/>
                  </a:cubicBezTo>
                  <a:cubicBezTo>
                    <a:pt x="0" y="6"/>
                    <a:pt x="53" y="92"/>
                    <a:pt x="57" y="182"/>
                  </a:cubicBezTo>
                  <a:cubicBezTo>
                    <a:pt x="59" y="269"/>
                    <a:pt x="108" y="299"/>
                    <a:pt x="153" y="321"/>
                  </a:cubicBezTo>
                  <a:cubicBezTo>
                    <a:pt x="175" y="330"/>
                    <a:pt x="192" y="335"/>
                    <a:pt x="207" y="335"/>
                  </a:cubicBezTo>
                  <a:cubicBezTo>
                    <a:pt x="280" y="335"/>
                    <a:pt x="276" y="228"/>
                    <a:pt x="274" y="155"/>
                  </a:cubicBezTo>
                  <a:cubicBezTo>
                    <a:pt x="269" y="70"/>
                    <a:pt x="280" y="0"/>
                    <a:pt x="152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8376777" y="2943479"/>
              <a:ext cx="80271" cy="101163"/>
            </a:xfrm>
            <a:custGeom>
              <a:avLst/>
              <a:gdLst/>
              <a:ahLst/>
              <a:cxnLst/>
              <a:rect l="l" t="t" r="r" b="b"/>
              <a:pathLst>
                <a:path w="657" h="828" extrusionOk="0">
                  <a:moveTo>
                    <a:pt x="295" y="0"/>
                  </a:moveTo>
                  <a:cubicBezTo>
                    <a:pt x="131" y="0"/>
                    <a:pt x="1" y="169"/>
                    <a:pt x="4" y="381"/>
                  </a:cubicBezTo>
                  <a:cubicBezTo>
                    <a:pt x="5" y="577"/>
                    <a:pt x="120" y="828"/>
                    <a:pt x="326" y="828"/>
                  </a:cubicBezTo>
                  <a:cubicBezTo>
                    <a:pt x="346" y="828"/>
                    <a:pt x="367" y="826"/>
                    <a:pt x="389" y="820"/>
                  </a:cubicBezTo>
                  <a:cubicBezTo>
                    <a:pt x="656" y="759"/>
                    <a:pt x="476" y="540"/>
                    <a:pt x="475" y="325"/>
                  </a:cubicBezTo>
                  <a:cubicBezTo>
                    <a:pt x="473" y="112"/>
                    <a:pt x="469" y="3"/>
                    <a:pt x="301" y="0"/>
                  </a:cubicBezTo>
                  <a:cubicBezTo>
                    <a:pt x="299" y="0"/>
                    <a:pt x="29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8418928" y="2956919"/>
              <a:ext cx="35431" cy="47405"/>
            </a:xfrm>
            <a:custGeom>
              <a:avLst/>
              <a:gdLst/>
              <a:ahLst/>
              <a:cxnLst/>
              <a:rect l="l" t="t" r="r" b="b"/>
              <a:pathLst>
                <a:path w="290" h="388" extrusionOk="0">
                  <a:moveTo>
                    <a:pt x="178" y="0"/>
                  </a:moveTo>
                  <a:cubicBezTo>
                    <a:pt x="113" y="0"/>
                    <a:pt x="50" y="56"/>
                    <a:pt x="28" y="138"/>
                  </a:cubicBezTo>
                  <a:cubicBezTo>
                    <a:pt x="1" y="235"/>
                    <a:pt x="28" y="380"/>
                    <a:pt x="147" y="387"/>
                  </a:cubicBezTo>
                  <a:cubicBezTo>
                    <a:pt x="150" y="387"/>
                    <a:pt x="154" y="387"/>
                    <a:pt x="157" y="387"/>
                  </a:cubicBezTo>
                  <a:cubicBezTo>
                    <a:pt x="275" y="387"/>
                    <a:pt x="225" y="270"/>
                    <a:pt x="251" y="176"/>
                  </a:cubicBezTo>
                  <a:cubicBezTo>
                    <a:pt x="278" y="79"/>
                    <a:pt x="290" y="29"/>
                    <a:pt x="214" y="6"/>
                  </a:cubicBezTo>
                  <a:cubicBezTo>
                    <a:pt x="202" y="2"/>
                    <a:pt x="190" y="0"/>
                    <a:pt x="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8406466" y="2969625"/>
              <a:ext cx="33965" cy="43251"/>
            </a:xfrm>
            <a:custGeom>
              <a:avLst/>
              <a:gdLst/>
              <a:ahLst/>
              <a:cxnLst/>
              <a:rect l="l" t="t" r="r" b="b"/>
              <a:pathLst>
                <a:path w="278" h="354" extrusionOk="0">
                  <a:moveTo>
                    <a:pt x="149" y="0"/>
                  </a:moveTo>
                  <a:cubicBezTo>
                    <a:pt x="133" y="0"/>
                    <a:pt x="113" y="7"/>
                    <a:pt x="88" y="24"/>
                  </a:cubicBezTo>
                  <a:cubicBezTo>
                    <a:pt x="47" y="52"/>
                    <a:pt x="5" y="91"/>
                    <a:pt x="18" y="181"/>
                  </a:cubicBezTo>
                  <a:cubicBezTo>
                    <a:pt x="30" y="266"/>
                    <a:pt x="0" y="353"/>
                    <a:pt x="108" y="353"/>
                  </a:cubicBezTo>
                  <a:cubicBezTo>
                    <a:pt x="117" y="353"/>
                    <a:pt x="127" y="353"/>
                    <a:pt x="137" y="352"/>
                  </a:cubicBezTo>
                  <a:cubicBezTo>
                    <a:pt x="277" y="333"/>
                    <a:pt x="252" y="263"/>
                    <a:pt x="239" y="174"/>
                  </a:cubicBezTo>
                  <a:cubicBezTo>
                    <a:pt x="229" y="102"/>
                    <a:pt x="213" y="0"/>
                    <a:pt x="149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8094426" y="2103756"/>
              <a:ext cx="87479" cy="88212"/>
            </a:xfrm>
            <a:custGeom>
              <a:avLst/>
              <a:gdLst/>
              <a:ahLst/>
              <a:cxnLst/>
              <a:rect l="l" t="t" r="r" b="b"/>
              <a:pathLst>
                <a:path w="716" h="722" extrusionOk="0">
                  <a:moveTo>
                    <a:pt x="258" y="1"/>
                  </a:moveTo>
                  <a:cubicBezTo>
                    <a:pt x="162" y="1"/>
                    <a:pt x="73" y="66"/>
                    <a:pt x="44" y="178"/>
                  </a:cubicBezTo>
                  <a:cubicBezTo>
                    <a:pt x="1" y="345"/>
                    <a:pt x="68" y="721"/>
                    <a:pt x="363" y="721"/>
                  </a:cubicBezTo>
                  <a:cubicBezTo>
                    <a:pt x="371" y="721"/>
                    <a:pt x="379" y="721"/>
                    <a:pt x="386" y="720"/>
                  </a:cubicBezTo>
                  <a:cubicBezTo>
                    <a:pt x="716" y="699"/>
                    <a:pt x="454" y="384"/>
                    <a:pt x="429" y="205"/>
                  </a:cubicBezTo>
                  <a:cubicBezTo>
                    <a:pt x="411" y="75"/>
                    <a:pt x="401" y="20"/>
                    <a:pt x="289" y="3"/>
                  </a:cubicBezTo>
                  <a:cubicBezTo>
                    <a:pt x="278" y="2"/>
                    <a:pt x="268" y="1"/>
                    <a:pt x="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8133890" y="2113286"/>
              <a:ext cx="31033" cy="33110"/>
            </a:xfrm>
            <a:custGeom>
              <a:avLst/>
              <a:gdLst/>
              <a:ahLst/>
              <a:cxnLst/>
              <a:rect l="l" t="t" r="r" b="b"/>
              <a:pathLst>
                <a:path w="254" h="271" extrusionOk="0">
                  <a:moveTo>
                    <a:pt x="110" y="0"/>
                  </a:moveTo>
                  <a:cubicBezTo>
                    <a:pt x="68" y="0"/>
                    <a:pt x="32" y="22"/>
                    <a:pt x="20" y="61"/>
                  </a:cubicBezTo>
                  <a:cubicBezTo>
                    <a:pt x="0" y="120"/>
                    <a:pt x="28" y="239"/>
                    <a:pt x="139" y="265"/>
                  </a:cubicBezTo>
                  <a:cubicBezTo>
                    <a:pt x="155" y="268"/>
                    <a:pt x="168" y="270"/>
                    <a:pt x="178" y="270"/>
                  </a:cubicBezTo>
                  <a:cubicBezTo>
                    <a:pt x="254" y="270"/>
                    <a:pt x="196" y="173"/>
                    <a:pt x="202" y="114"/>
                  </a:cubicBezTo>
                  <a:cubicBezTo>
                    <a:pt x="208" y="56"/>
                    <a:pt x="209" y="28"/>
                    <a:pt x="151" y="7"/>
                  </a:cubicBezTo>
                  <a:cubicBezTo>
                    <a:pt x="137" y="2"/>
                    <a:pt x="123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8121061" y="2118784"/>
              <a:ext cx="33477" cy="32988"/>
            </a:xfrm>
            <a:custGeom>
              <a:avLst/>
              <a:gdLst/>
              <a:ahLst/>
              <a:cxnLst/>
              <a:rect l="l" t="t" r="r" b="b"/>
              <a:pathLst>
                <a:path w="274" h="270" extrusionOk="0">
                  <a:moveTo>
                    <a:pt x="126" y="0"/>
                  </a:moveTo>
                  <a:cubicBezTo>
                    <a:pt x="115" y="0"/>
                    <a:pt x="104" y="3"/>
                    <a:pt x="91" y="8"/>
                  </a:cubicBezTo>
                  <a:cubicBezTo>
                    <a:pt x="58" y="19"/>
                    <a:pt x="27" y="39"/>
                    <a:pt x="31" y="104"/>
                  </a:cubicBezTo>
                  <a:cubicBezTo>
                    <a:pt x="41" y="177"/>
                    <a:pt x="1" y="258"/>
                    <a:pt x="138" y="268"/>
                  </a:cubicBezTo>
                  <a:cubicBezTo>
                    <a:pt x="148" y="269"/>
                    <a:pt x="157" y="269"/>
                    <a:pt x="166" y="269"/>
                  </a:cubicBezTo>
                  <a:cubicBezTo>
                    <a:pt x="274" y="269"/>
                    <a:pt x="243" y="203"/>
                    <a:pt x="221" y="131"/>
                  </a:cubicBezTo>
                  <a:cubicBezTo>
                    <a:pt x="204" y="72"/>
                    <a:pt x="184" y="0"/>
                    <a:pt x="126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7968706" y="2307303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8025641" y="2344812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8002183" y="2341391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7445911" y="2054275"/>
              <a:ext cx="76239" cy="98597"/>
            </a:xfrm>
            <a:custGeom>
              <a:avLst/>
              <a:gdLst/>
              <a:ahLst/>
              <a:cxnLst/>
              <a:rect l="l" t="t" r="r" b="b"/>
              <a:pathLst>
                <a:path w="624" h="807" extrusionOk="0">
                  <a:moveTo>
                    <a:pt x="312" y="0"/>
                  </a:moveTo>
                  <a:cubicBezTo>
                    <a:pt x="94" y="0"/>
                    <a:pt x="1" y="263"/>
                    <a:pt x="21" y="458"/>
                  </a:cubicBezTo>
                  <a:cubicBezTo>
                    <a:pt x="40" y="657"/>
                    <a:pt x="177" y="806"/>
                    <a:pt x="331" y="806"/>
                  </a:cubicBezTo>
                  <a:cubicBezTo>
                    <a:pt x="339" y="806"/>
                    <a:pt x="348" y="806"/>
                    <a:pt x="356" y="805"/>
                  </a:cubicBezTo>
                  <a:cubicBezTo>
                    <a:pt x="521" y="789"/>
                    <a:pt x="514" y="683"/>
                    <a:pt x="492" y="476"/>
                  </a:cubicBezTo>
                  <a:cubicBezTo>
                    <a:pt x="471" y="268"/>
                    <a:pt x="624" y="43"/>
                    <a:pt x="353" y="3"/>
                  </a:cubicBezTo>
                  <a:cubicBezTo>
                    <a:pt x="339" y="1"/>
                    <a:pt x="325" y="0"/>
                    <a:pt x="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7490628" y="2092272"/>
              <a:ext cx="37020" cy="45450"/>
            </a:xfrm>
            <a:custGeom>
              <a:avLst/>
              <a:gdLst/>
              <a:ahLst/>
              <a:cxnLst/>
              <a:rect l="l" t="t" r="r" b="b"/>
              <a:pathLst>
                <a:path w="303" h="372" extrusionOk="0">
                  <a:moveTo>
                    <a:pt x="152" y="1"/>
                  </a:moveTo>
                  <a:cubicBezTo>
                    <a:pt x="144" y="1"/>
                    <a:pt x="136" y="1"/>
                    <a:pt x="128" y="3"/>
                  </a:cubicBezTo>
                  <a:cubicBezTo>
                    <a:pt x="10" y="19"/>
                    <a:pt x="0" y="160"/>
                    <a:pt x="36" y="250"/>
                  </a:cubicBezTo>
                  <a:cubicBezTo>
                    <a:pt x="64" y="325"/>
                    <a:pt x="126" y="372"/>
                    <a:pt x="188" y="372"/>
                  </a:cubicBezTo>
                  <a:cubicBezTo>
                    <a:pt x="202" y="372"/>
                    <a:pt x="217" y="369"/>
                    <a:pt x="231" y="364"/>
                  </a:cubicBezTo>
                  <a:cubicBezTo>
                    <a:pt x="302" y="335"/>
                    <a:pt x="286" y="288"/>
                    <a:pt x="251" y="197"/>
                  </a:cubicBezTo>
                  <a:cubicBezTo>
                    <a:pt x="217" y="112"/>
                    <a:pt x="250" y="1"/>
                    <a:pt x="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7474256" y="2084941"/>
              <a:ext cx="34454" cy="41540"/>
            </a:xfrm>
            <a:custGeom>
              <a:avLst/>
              <a:gdLst/>
              <a:ahLst/>
              <a:cxnLst/>
              <a:rect l="l" t="t" r="r" b="b"/>
              <a:pathLst>
                <a:path w="282" h="340" extrusionOk="0">
                  <a:moveTo>
                    <a:pt x="128" y="1"/>
                  </a:moveTo>
                  <a:cubicBezTo>
                    <a:pt x="1" y="1"/>
                    <a:pt x="45" y="88"/>
                    <a:pt x="41" y="174"/>
                  </a:cubicBezTo>
                  <a:cubicBezTo>
                    <a:pt x="40" y="263"/>
                    <a:pt x="83" y="296"/>
                    <a:pt x="127" y="322"/>
                  </a:cubicBezTo>
                  <a:cubicBezTo>
                    <a:pt x="150" y="334"/>
                    <a:pt x="169" y="340"/>
                    <a:pt x="185" y="340"/>
                  </a:cubicBezTo>
                  <a:cubicBezTo>
                    <a:pt x="253" y="340"/>
                    <a:pt x="257" y="237"/>
                    <a:pt x="260" y="164"/>
                  </a:cubicBezTo>
                  <a:cubicBezTo>
                    <a:pt x="263" y="77"/>
                    <a:pt x="282" y="7"/>
                    <a:pt x="140" y="1"/>
                  </a:cubicBezTo>
                  <a:cubicBezTo>
                    <a:pt x="136" y="1"/>
                    <a:pt x="131" y="1"/>
                    <a:pt x="12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8672446" y="2019210"/>
              <a:ext cx="88945" cy="67809"/>
            </a:xfrm>
            <a:custGeom>
              <a:avLst/>
              <a:gdLst/>
              <a:ahLst/>
              <a:cxnLst/>
              <a:rect l="l" t="t" r="r" b="b"/>
              <a:pathLst>
                <a:path w="728" h="555" extrusionOk="0">
                  <a:moveTo>
                    <a:pt x="147" y="1"/>
                  </a:moveTo>
                  <a:cubicBezTo>
                    <a:pt x="131" y="1"/>
                    <a:pt x="113" y="11"/>
                    <a:pt x="93" y="37"/>
                  </a:cubicBezTo>
                  <a:cubicBezTo>
                    <a:pt x="0" y="154"/>
                    <a:pt x="44" y="346"/>
                    <a:pt x="195" y="465"/>
                  </a:cubicBezTo>
                  <a:cubicBezTo>
                    <a:pt x="270" y="525"/>
                    <a:pt x="356" y="554"/>
                    <a:pt x="436" y="554"/>
                  </a:cubicBezTo>
                  <a:cubicBezTo>
                    <a:pt x="515" y="554"/>
                    <a:pt x="587" y="525"/>
                    <a:pt x="634" y="468"/>
                  </a:cubicBezTo>
                  <a:cubicBezTo>
                    <a:pt x="727" y="350"/>
                    <a:pt x="518" y="347"/>
                    <a:pt x="368" y="230"/>
                  </a:cubicBezTo>
                  <a:cubicBezTo>
                    <a:pt x="251" y="137"/>
                    <a:pt x="206" y="1"/>
                    <a:pt x="14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8363704" y="2665649"/>
              <a:ext cx="48382" cy="42640"/>
            </a:xfrm>
            <a:custGeom>
              <a:avLst/>
              <a:gdLst/>
              <a:ahLst/>
              <a:cxnLst/>
              <a:rect l="l" t="t" r="r" b="b"/>
              <a:pathLst>
                <a:path w="396" h="349" extrusionOk="0">
                  <a:moveTo>
                    <a:pt x="90" y="0"/>
                  </a:moveTo>
                  <a:cubicBezTo>
                    <a:pt x="71" y="0"/>
                    <a:pt x="55" y="5"/>
                    <a:pt x="43" y="17"/>
                  </a:cubicBezTo>
                  <a:cubicBezTo>
                    <a:pt x="0" y="58"/>
                    <a:pt x="36" y="163"/>
                    <a:pt x="122" y="250"/>
                  </a:cubicBezTo>
                  <a:cubicBezTo>
                    <a:pt x="184" y="313"/>
                    <a:pt x="254" y="349"/>
                    <a:pt x="304" y="349"/>
                  </a:cubicBezTo>
                  <a:cubicBezTo>
                    <a:pt x="324" y="349"/>
                    <a:pt x="340" y="343"/>
                    <a:pt x="353" y="332"/>
                  </a:cubicBezTo>
                  <a:cubicBezTo>
                    <a:pt x="395" y="292"/>
                    <a:pt x="360" y="187"/>
                    <a:pt x="274" y="100"/>
                  </a:cubicBezTo>
                  <a:cubicBezTo>
                    <a:pt x="212" y="36"/>
                    <a:pt x="140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8180561" y="2687885"/>
              <a:ext cx="55591" cy="27001"/>
            </a:xfrm>
            <a:custGeom>
              <a:avLst/>
              <a:gdLst/>
              <a:ahLst/>
              <a:cxnLst/>
              <a:rect l="l" t="t" r="r" b="b"/>
              <a:pathLst>
                <a:path w="455" h="221" extrusionOk="0">
                  <a:moveTo>
                    <a:pt x="185" y="0"/>
                  </a:moveTo>
                  <a:cubicBezTo>
                    <a:pt x="89" y="0"/>
                    <a:pt x="14" y="32"/>
                    <a:pt x="8" y="82"/>
                  </a:cubicBezTo>
                  <a:cubicBezTo>
                    <a:pt x="1" y="141"/>
                    <a:pt x="94" y="203"/>
                    <a:pt x="214" y="217"/>
                  </a:cubicBezTo>
                  <a:cubicBezTo>
                    <a:pt x="232" y="219"/>
                    <a:pt x="251" y="220"/>
                    <a:pt x="268" y="220"/>
                  </a:cubicBezTo>
                  <a:cubicBezTo>
                    <a:pt x="365" y="220"/>
                    <a:pt x="441" y="188"/>
                    <a:pt x="447" y="137"/>
                  </a:cubicBezTo>
                  <a:cubicBezTo>
                    <a:pt x="454" y="78"/>
                    <a:pt x="363" y="19"/>
                    <a:pt x="241" y="4"/>
                  </a:cubicBezTo>
                  <a:cubicBezTo>
                    <a:pt x="222" y="1"/>
                    <a:pt x="203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8" name="Google Shape;1808;p41"/>
          <p:cNvGrpSpPr/>
          <p:nvPr/>
        </p:nvGrpSpPr>
        <p:grpSpPr>
          <a:xfrm>
            <a:off x="5075175" y="3823800"/>
            <a:ext cx="725625" cy="523625"/>
            <a:chOff x="5075175" y="3823800"/>
            <a:chExt cx="725625" cy="523625"/>
          </a:xfrm>
        </p:grpSpPr>
        <p:sp>
          <p:nvSpPr>
            <p:cNvPr id="1809" name="Google Shape;1809;p41"/>
            <p:cNvSpPr/>
            <p:nvPr/>
          </p:nvSpPr>
          <p:spPr>
            <a:xfrm>
              <a:off x="5391475" y="383972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5373475" y="382892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5383450" y="383525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5563425" y="407417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>
              <a:off x="5131075" y="392055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5141725" y="391555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5185325" y="397132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5147925" y="395325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5150400" y="396397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5318950" y="391560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5257325" y="403737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5157475" y="396395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5272000" y="394580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5252675" y="398075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5076550" y="382380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5075175" y="384700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5077625" y="383117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5083875" y="383772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5263525" y="402487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5276950" y="403662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5288475" y="404675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5303825" y="405007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1"/>
            <p:cNvSpPr/>
            <p:nvPr/>
          </p:nvSpPr>
          <p:spPr>
            <a:xfrm>
              <a:off x="5377825" y="384785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5291225" y="386255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5387950" y="401647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5302425" y="415002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5084625" y="383947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1"/>
            <p:cNvSpPr/>
            <p:nvPr/>
          </p:nvSpPr>
          <p:spPr>
            <a:xfrm>
              <a:off x="5120900" y="410452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1"/>
            <p:cNvSpPr/>
            <p:nvPr/>
          </p:nvSpPr>
          <p:spPr>
            <a:xfrm>
              <a:off x="5117050" y="393142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5458350" y="414522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5468800" y="415825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5689300" y="384155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5645625" y="387532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1"/>
            <p:cNvSpPr/>
            <p:nvPr/>
          </p:nvSpPr>
          <p:spPr>
            <a:xfrm>
              <a:off x="5620875" y="392217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1"/>
            <p:cNvSpPr/>
            <p:nvPr/>
          </p:nvSpPr>
          <p:spPr>
            <a:xfrm>
              <a:off x="5604550" y="396530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5591025" y="401115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1"/>
            <p:cNvSpPr/>
            <p:nvPr/>
          </p:nvSpPr>
          <p:spPr>
            <a:xfrm>
              <a:off x="5576500" y="404590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1"/>
            <p:cNvSpPr/>
            <p:nvPr/>
          </p:nvSpPr>
          <p:spPr>
            <a:xfrm>
              <a:off x="5383025" y="398127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1"/>
            <p:cNvSpPr/>
            <p:nvPr/>
          </p:nvSpPr>
          <p:spPr>
            <a:xfrm>
              <a:off x="5377825" y="430255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1"/>
            <p:cNvSpPr/>
            <p:nvPr/>
          </p:nvSpPr>
          <p:spPr>
            <a:xfrm>
              <a:off x="5391425" y="384945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1"/>
            <p:cNvSpPr/>
            <p:nvPr/>
          </p:nvSpPr>
          <p:spPr>
            <a:xfrm>
              <a:off x="5083925" y="397957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1"/>
            <p:cNvSpPr/>
            <p:nvPr/>
          </p:nvSpPr>
          <p:spPr>
            <a:xfrm>
              <a:off x="5641800" y="382900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1"/>
            <p:cNvSpPr/>
            <p:nvPr/>
          </p:nvSpPr>
          <p:spPr>
            <a:xfrm>
              <a:off x="5733450" y="384047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41"/>
          <p:cNvGrpSpPr/>
          <p:nvPr/>
        </p:nvGrpSpPr>
        <p:grpSpPr>
          <a:xfrm>
            <a:off x="6126425" y="768650"/>
            <a:ext cx="430550" cy="271450"/>
            <a:chOff x="6126425" y="768650"/>
            <a:chExt cx="430550" cy="271450"/>
          </a:xfrm>
        </p:grpSpPr>
        <p:sp>
          <p:nvSpPr>
            <p:cNvPr id="1853" name="Google Shape;1853;p41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7947-953D-9382-4883-DF3E01A1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Cont.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C3375-E62C-41CF-5FA2-4A634EC08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224">
            <a:off x="720080" y="1432508"/>
            <a:ext cx="6253744" cy="3017517"/>
          </a:xfrm>
        </p:spPr>
        <p:txBody>
          <a:bodyPr/>
          <a:lstStyle/>
          <a:p>
            <a:r>
              <a:rPr lang="en-US" dirty="0"/>
              <a:t>Recommendations systems involve predicting user preferences for</a:t>
            </a:r>
          </a:p>
          <a:p>
            <a:pPr marL="139700" indent="0">
              <a:buNone/>
            </a:pPr>
            <a:r>
              <a:rPr lang="en-US" dirty="0"/>
              <a:t>        unseen items .</a:t>
            </a:r>
          </a:p>
          <a:p>
            <a:pPr marL="13970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Such as movies, songs or books</a:t>
            </a:r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</a:t>
            </a:r>
          </a:p>
          <a:p>
            <a:pPr marL="139700" indent="0">
              <a:buNone/>
            </a:pPr>
            <a:r>
              <a:rPr lang="en-US" dirty="0"/>
              <a:t>        </a:t>
            </a:r>
          </a:p>
          <a:p>
            <a:r>
              <a:rPr lang="en-US" dirty="0"/>
              <a:t>Recommendations systems have become very popular with the increasing availability of millions product online.</a:t>
            </a:r>
          </a:p>
          <a:p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Recommending relevant products increases the sale.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2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60E7-5CE7-94B7-7EEB-F7EFEFBA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71292"/>
            <a:ext cx="7704000" cy="634500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D7ECF-A0B0-9D91-81AC-43F3696AD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b="1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Collaborative</a:t>
            </a:r>
          </a:p>
          <a:p>
            <a:endParaRPr lang="en-IN" sz="1800" b="1" i="0" dirty="0">
              <a:solidFill>
                <a:schemeClr val="bg2">
                  <a:lumMod val="50000"/>
                  <a:lumOff val="5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139700" indent="0">
              <a:buNone/>
            </a:pPr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     </a:t>
            </a:r>
          </a:p>
          <a:p>
            <a:r>
              <a:rPr lang="en-IN" sz="1800" b="1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Content-based</a:t>
            </a:r>
          </a:p>
          <a:p>
            <a:endParaRPr lang="en-IN" sz="1800" b="1" i="0" dirty="0">
              <a:solidFill>
                <a:schemeClr val="bg2">
                  <a:lumMod val="50000"/>
                  <a:lumOff val="50000"/>
                </a:schemeClr>
              </a:solidFill>
              <a:effectLst/>
              <a:latin typeface="Open Sans" panose="020B0606030504020204" pitchFamily="34" charset="0"/>
            </a:endParaRPr>
          </a:p>
          <a:p>
            <a:endParaRPr lang="en-IN" sz="1800" b="1" i="0" dirty="0">
              <a:solidFill>
                <a:schemeClr val="bg2">
                  <a:lumMod val="50000"/>
                  <a:lumOff val="50000"/>
                </a:schemeClr>
              </a:solidFill>
              <a:effectLst/>
              <a:latin typeface="Open Sans" panose="020B0606030504020204" pitchFamily="34" charset="0"/>
            </a:endParaRPr>
          </a:p>
          <a:p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Hybrid     </a:t>
            </a:r>
          </a:p>
          <a:p>
            <a:pPr marL="139700" indent="0">
              <a:buNone/>
            </a:pPr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      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Google Shape;2282;p45">
            <a:extLst>
              <a:ext uri="{FF2B5EF4-FFF2-40B4-BE49-F238E27FC236}">
                <a16:creationId xmlns:a16="http://schemas.microsoft.com/office/drawing/2014/main" id="{E8BE12E3-BBB8-A6A6-5270-19EF6E4249B3}"/>
              </a:ext>
            </a:extLst>
          </p:cNvPr>
          <p:cNvSpPr txBox="1"/>
          <p:nvPr/>
        </p:nvSpPr>
        <p:spPr>
          <a:xfrm>
            <a:off x="1225868" y="1633729"/>
            <a:ext cx="4998148" cy="572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Open Sans" panose="020B0606030504020204" pitchFamily="34" charset="0"/>
              </a:rPr>
              <a:t>Recommend items those are preferred by similar users</a:t>
            </a:r>
            <a:endParaRPr lang="en-US" sz="1600" b="0" i="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Yeseva One"/>
              <a:sym typeface="Yeseva One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latin typeface="Yeseva One"/>
              <a:sym typeface="Yeseva One"/>
            </a:endParaRPr>
          </a:p>
        </p:txBody>
      </p:sp>
      <p:sp>
        <p:nvSpPr>
          <p:cNvPr id="5" name="Google Shape;2279;p45">
            <a:extLst>
              <a:ext uri="{FF2B5EF4-FFF2-40B4-BE49-F238E27FC236}">
                <a16:creationId xmlns:a16="http://schemas.microsoft.com/office/drawing/2014/main" id="{B2F12B98-52C1-E94F-3053-D5127ADC8957}"/>
              </a:ext>
            </a:extLst>
          </p:cNvPr>
          <p:cNvSpPr txBox="1"/>
          <p:nvPr/>
        </p:nvSpPr>
        <p:spPr>
          <a:xfrm>
            <a:off x="1225868" y="2522983"/>
            <a:ext cx="4998148" cy="61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Open Sans" panose="020B0606030504020204" pitchFamily="34" charset="0"/>
              </a:rPr>
              <a:t>Recommend items based on similarity between items and user's preferences</a:t>
            </a:r>
            <a:endParaRPr sz="1600" dirty="0">
              <a:solidFill>
                <a:schemeClr val="bg2">
                  <a:lumMod val="10000"/>
                  <a:lumOff val="90000"/>
                </a:schemeClr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6" name="Google Shape;2285;p45">
            <a:extLst>
              <a:ext uri="{FF2B5EF4-FFF2-40B4-BE49-F238E27FC236}">
                <a16:creationId xmlns:a16="http://schemas.microsoft.com/office/drawing/2014/main" id="{F14BD11D-ED00-9479-6C59-79741F764BC9}"/>
              </a:ext>
            </a:extLst>
          </p:cNvPr>
          <p:cNvSpPr txBox="1"/>
          <p:nvPr/>
        </p:nvSpPr>
        <p:spPr>
          <a:xfrm>
            <a:off x="1073468" y="3557182"/>
            <a:ext cx="23022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 </a:t>
            </a:r>
            <a:r>
              <a:rPr lang="en-IN" sz="16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 panose="020B0606030504020204" pitchFamily="34" charset="0"/>
              </a:rPr>
              <a:t>Combines both</a:t>
            </a:r>
            <a:endParaRPr sz="1600" dirty="0">
              <a:solidFill>
                <a:schemeClr val="bg2">
                  <a:lumMod val="25000"/>
                  <a:lumOff val="75000"/>
                </a:schemeClr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  <p:extLst>
      <p:ext uri="{BB962C8B-B14F-4D97-AF65-F5344CB8AC3E}">
        <p14:creationId xmlns:p14="http://schemas.microsoft.com/office/powerpoint/2010/main" val="347288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DE44-B8C0-73F9-41D0-7DC509C7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1112016"/>
          </a:xfrm>
        </p:spPr>
        <p:txBody>
          <a:bodyPr/>
          <a:lstStyle/>
          <a:p>
            <a:r>
              <a:rPr lang="en-IN" dirty="0"/>
              <a:t>Experiments and results</a:t>
            </a:r>
            <a:br>
              <a:rPr lang="en-IN" dirty="0"/>
            </a:br>
            <a:r>
              <a:rPr lang="en-IN" dirty="0"/>
              <a:t>          </a:t>
            </a:r>
            <a:r>
              <a:rPr lang="en-IN" sz="3200" dirty="0"/>
              <a:t>* </a:t>
            </a:r>
            <a:r>
              <a:rPr lang="en-IN" sz="2000" dirty="0"/>
              <a:t>Content-Based Filtering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17A3D-7195-888C-36F1-AE87B1C63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16" y="2007298"/>
            <a:ext cx="7363968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6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F5FD-6600-2FB6-C1EA-1BCDE003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36" y="454656"/>
            <a:ext cx="7704000" cy="1185168"/>
          </a:xfrm>
        </p:spPr>
        <p:txBody>
          <a:bodyPr/>
          <a:lstStyle/>
          <a:p>
            <a:r>
              <a:rPr lang="en-IN" dirty="0"/>
              <a:t>Experiments and results</a:t>
            </a:r>
            <a:br>
              <a:rPr lang="en-IN" dirty="0"/>
            </a:br>
            <a:r>
              <a:rPr lang="en-IN" dirty="0"/>
              <a:t>          </a:t>
            </a:r>
            <a:r>
              <a:rPr lang="en-IN" sz="2000" dirty="0"/>
              <a:t>* Collaborative Filtering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1AAB9-1F04-BA66-EA88-D4219C6C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89" y="1944624"/>
            <a:ext cx="7156703" cy="25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9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A0DF-C579-D2DA-2C00-8AA26E29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37830"/>
            <a:ext cx="7704000" cy="1094730"/>
          </a:xfrm>
        </p:spPr>
        <p:txBody>
          <a:bodyPr/>
          <a:lstStyle/>
          <a:p>
            <a:r>
              <a:rPr lang="en-IN" dirty="0"/>
              <a:t>Experiments and results</a:t>
            </a:r>
            <a:br>
              <a:rPr lang="en-IN" dirty="0"/>
            </a:br>
            <a:r>
              <a:rPr lang="en-IN" dirty="0"/>
              <a:t>          * </a:t>
            </a:r>
            <a:r>
              <a:rPr lang="en-IN" sz="2000" dirty="0"/>
              <a:t>Hybrid Filtering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8FCCF-DB80-94BB-1249-2F21BDFB4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04" y="2444496"/>
            <a:ext cx="6534912" cy="1908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1784F7-9EAB-D773-DB76-2627BC3014B3}"/>
              </a:ext>
            </a:extLst>
          </p:cNvPr>
          <p:cNvSpPr txBox="1"/>
          <p:nvPr/>
        </p:nvSpPr>
        <p:spPr>
          <a:xfrm>
            <a:off x="1310640" y="163424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Open Sans" panose="020B0606030504020204" pitchFamily="34" charset="0"/>
              </a:rPr>
              <a:t>Finds items with content-based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Open Sans" panose="020B0606030504020204" pitchFamily="34" charset="0"/>
              </a:rPr>
              <a:t>Predicts ratings with collaborative filtering</a:t>
            </a:r>
            <a:endParaRPr lang="en-IN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6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162-BAC4-92AC-577C-69BC8F27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3B9-F72F-CAE5-B752-3EC1C34E3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Neural Network are the way in which we train machine to mimic human brains.</a:t>
            </a:r>
          </a:p>
          <a:p>
            <a:endParaRPr lang="en-IN" dirty="0"/>
          </a:p>
          <a:p>
            <a:r>
              <a:rPr lang="en-IN" dirty="0"/>
              <a:t>Many Scientists think the best way to make progress on this is through learning algorithm called neural network.</a:t>
            </a:r>
          </a:p>
          <a:p>
            <a:endParaRPr lang="en-IN" dirty="0"/>
          </a:p>
          <a:p>
            <a:r>
              <a:rPr lang="en-IN" dirty="0"/>
              <a:t>Neural Networks is the state of art technique for many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442317809"/>
      </p:ext>
    </p:extLst>
  </p:cSld>
  <p:clrMapOvr>
    <a:masterClrMapping/>
  </p:clrMapOvr>
</p:sld>
</file>

<file path=ppt/theme/theme1.xml><?xml version="1.0" encoding="utf-8"?>
<a:theme xmlns:a="http://schemas.openxmlformats.org/drawingml/2006/main" name="Luxury Cinema Theater Pitch Deck by Slidesgo">
  <a:themeElements>
    <a:clrScheme name="Simple Light">
      <a:dk1>
        <a:srgbClr val="000000"/>
      </a:dk1>
      <a:lt1>
        <a:srgbClr val="FFFFFF"/>
      </a:lt1>
      <a:dk2>
        <a:srgbClr val="0C1F1E"/>
      </a:dk2>
      <a:lt2>
        <a:srgbClr val="063332"/>
      </a:lt2>
      <a:accent1>
        <a:srgbClr val="2A6460"/>
      </a:accent1>
      <a:accent2>
        <a:srgbClr val="8BC5A7"/>
      </a:accent2>
      <a:accent3>
        <a:srgbClr val="B78534"/>
      </a:accent3>
      <a:accent4>
        <a:srgbClr val="CDA04B"/>
      </a:accent4>
      <a:accent5>
        <a:srgbClr val="EFC570"/>
      </a:accent5>
      <a:accent6>
        <a:srgbClr val="F7E7C6"/>
      </a:accent6>
      <a:hlink>
        <a:srgbClr val="F7E7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432</Words>
  <Application>Microsoft Office PowerPoint</Application>
  <PresentationFormat>On-screen Show (16:9)</PresentationFormat>
  <Paragraphs>81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Kumbh Sans</vt:lpstr>
      <vt:lpstr>Yeseva One</vt:lpstr>
      <vt:lpstr>Times New Roman</vt:lpstr>
      <vt:lpstr>Open Sans</vt:lpstr>
      <vt:lpstr>Cambria Math</vt:lpstr>
      <vt:lpstr>Arial</vt:lpstr>
      <vt:lpstr>Wingdings</vt:lpstr>
      <vt:lpstr>Luxury Cinema Theater Pitch Deck by Slidesgo</vt:lpstr>
      <vt:lpstr>Movie Recommendation System using Content Based Filtering  Research Paper    Kumar Ankit    18BCS2093 </vt:lpstr>
      <vt:lpstr>Outline</vt:lpstr>
      <vt:lpstr>INTRODUCTION</vt:lpstr>
      <vt:lpstr>Introduction Cont.</vt:lpstr>
      <vt:lpstr>Methodology</vt:lpstr>
      <vt:lpstr>Experiments and results           * Content-Based Filtering Algorithm</vt:lpstr>
      <vt:lpstr>Experiments and results           * Collaborative Filtering Algorithm</vt:lpstr>
      <vt:lpstr>Experiments and results           * Hybrid Filtering Algorithm</vt:lpstr>
      <vt:lpstr>Neural Network</vt:lpstr>
      <vt:lpstr>Formula Used</vt:lpstr>
      <vt:lpstr>Optimization Algorithm</vt:lpstr>
      <vt:lpstr>Dataset Cont.</vt:lpstr>
      <vt:lpstr>Dataset Cont.</vt:lpstr>
      <vt:lpstr>Future Work</vt:lpstr>
      <vt:lpstr>Conclusion</vt:lpstr>
      <vt:lpstr>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LUXURY CINEMA THEATER PITCH DECK</dc:title>
  <dc:creator>Kumar Ankit</dc:creator>
  <cp:lastModifiedBy>Kumar Ankit</cp:lastModifiedBy>
  <cp:revision>5</cp:revision>
  <dcterms:modified xsi:type="dcterms:W3CDTF">2022-06-29T13:40:03Z</dcterms:modified>
</cp:coreProperties>
</file>