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74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g63GA0I/PXnyquG9L9Bk3r1B+G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74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6F8FC"/>
            </a:gs>
            <a:gs pos="74001">
              <a:srgbClr val="ABC0E4"/>
            </a:gs>
            <a:gs pos="83000">
              <a:srgbClr val="ABC0E4"/>
            </a:gs>
            <a:gs pos="100000">
              <a:srgbClr val="C7D5ED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052888" y="4521200"/>
            <a:ext cx="120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Translation:</a:t>
            </a:r>
            <a:endParaRPr b="1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Process of ribosomes producing proteins from mRNA</a:t>
            </a:r>
            <a:endParaRPr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372225" y="4092575"/>
            <a:ext cx="2592388" cy="259238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95288" y="765175"/>
            <a:ext cx="2592300" cy="2592300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619651" y="89500"/>
            <a:ext cx="4201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i="1" lang="en-US" sz="3200"/>
              <a:t>Golden Rice – Summary 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3397250" y="730250"/>
            <a:ext cx="2592388" cy="259238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95288" y="4032250"/>
            <a:ext cx="2592387" cy="259238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384550" y="4076700"/>
            <a:ext cx="2592388" cy="259238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372225" y="730250"/>
            <a:ext cx="2592388" cy="2592388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803900" y="1763713"/>
            <a:ext cx="792163" cy="50482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rot="5400000">
            <a:off x="7272337" y="3468688"/>
            <a:ext cx="792163" cy="50323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 rot="10800000">
            <a:off x="5670550" y="4508500"/>
            <a:ext cx="949325" cy="61118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 rot="10800000">
            <a:off x="2782888" y="4581525"/>
            <a:ext cx="792162" cy="50323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50888" y="784225"/>
            <a:ext cx="19700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enzymes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(proteins) of interest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515938" y="1601788"/>
            <a:ext cx="22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genes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for enzymes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341176" y="2432050"/>
            <a:ext cx="259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genes into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T-DNA region of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Ti-Plasmid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Agrobacterium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3581400" y="717550"/>
            <a:ext cx="2249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Incubate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Agrobacterium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Germ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(rice embryos)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3362325" y="1816100"/>
            <a:ext cx="2706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Ti-Plasmid attaches 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 cell and inserts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T-DNA</a:t>
            </a: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may become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stably incorporated into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cell’s 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nuclear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genome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6362700" y="827088"/>
            <a:ext cx="259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 for 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marked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cells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6524625" y="1395413"/>
            <a:ext cx="24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 up 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plants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7099300" y="1954213"/>
            <a:ext cx="12731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Plants flower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6880225" y="2838450"/>
            <a:ext cx="208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Plants produce 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Fruit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553200" y="2322513"/>
            <a:ext cx="10699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Pollination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5780088" y="4624388"/>
            <a:ext cx="9477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mRNA</a:t>
            </a:r>
            <a:endParaRPr b="1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114425" y="4929188"/>
            <a:ext cx="14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β-carotene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>
            <a:off x="1547813" y="1295400"/>
            <a:ext cx="0" cy="40481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"/>
          <p:cNvCxnSpPr/>
          <p:nvPr/>
        </p:nvCxnSpPr>
        <p:spPr>
          <a:xfrm>
            <a:off x="1547813" y="2146300"/>
            <a:ext cx="0" cy="34607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endCxn id="105" idx="0"/>
          </p:cNvCxnSpPr>
          <p:nvPr/>
        </p:nvCxnSpPr>
        <p:spPr>
          <a:xfrm>
            <a:off x="4704525" y="1484300"/>
            <a:ext cx="11100" cy="331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/>
          <p:nvPr/>
        </p:nvCxnSpPr>
        <p:spPr>
          <a:xfrm>
            <a:off x="7608888" y="1138238"/>
            <a:ext cx="0" cy="34607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"/>
          <p:cNvCxnSpPr/>
          <p:nvPr/>
        </p:nvCxnSpPr>
        <p:spPr>
          <a:xfrm>
            <a:off x="7627938" y="1714500"/>
            <a:ext cx="0" cy="34607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7627938" y="2259013"/>
            <a:ext cx="0" cy="58896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1"/>
          <p:cNvSpPr txBox="1"/>
          <p:nvPr/>
        </p:nvSpPr>
        <p:spPr>
          <a:xfrm>
            <a:off x="249238" y="4159250"/>
            <a:ext cx="29749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Enzymes in endosperm cells</a:t>
            </a:r>
            <a:endParaRPr b="1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47700" y="6019800"/>
            <a:ext cx="225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β-carotene converted to </a:t>
            </a:r>
            <a:br>
              <a:rPr b="0" i="0" lang="en-US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Vitamin A</a:t>
            </a:r>
            <a:endParaRPr b="1" i="1" sz="1600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95250" y="5340350"/>
            <a:ext cx="15668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Consumed by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humans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>
            <a:off x="1654175" y="4487863"/>
            <a:ext cx="9525" cy="51435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"/>
          <p:cNvCxnSpPr/>
          <p:nvPr/>
        </p:nvCxnSpPr>
        <p:spPr>
          <a:xfrm>
            <a:off x="1692275" y="5291138"/>
            <a:ext cx="0" cy="71437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"/>
          <p:cNvSpPr txBox="1"/>
          <p:nvPr/>
        </p:nvSpPr>
        <p:spPr>
          <a:xfrm>
            <a:off x="727075" y="4484688"/>
            <a:ext cx="8747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</a:t>
            </a:r>
            <a:endParaRPr b="1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/>
          <p:nvPr/>
        </p:nvCxnSpPr>
        <p:spPr>
          <a:xfrm>
            <a:off x="7667625" y="6034088"/>
            <a:ext cx="0" cy="34766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1"/>
          <p:cNvSpPr txBox="1"/>
          <p:nvPr/>
        </p:nvSpPr>
        <p:spPr>
          <a:xfrm>
            <a:off x="7321550" y="6353175"/>
            <a:ext cx="9477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mRNA</a:t>
            </a:r>
            <a:endParaRPr b="1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/>
          <p:nvPr/>
        </p:nvCxnSpPr>
        <p:spPr>
          <a:xfrm>
            <a:off x="4602163" y="6034088"/>
            <a:ext cx="0" cy="34766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1"/>
          <p:cNvSpPr txBox="1"/>
          <p:nvPr/>
        </p:nvSpPr>
        <p:spPr>
          <a:xfrm>
            <a:off x="3827463" y="6353175"/>
            <a:ext cx="20701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Proteins (enzymes)</a:t>
            </a:r>
            <a:endParaRPr b="1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6835775" y="4068763"/>
            <a:ext cx="1730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nucleus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endosperm cells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951663" y="4543425"/>
            <a:ext cx="135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Transcription:</a:t>
            </a:r>
            <a:endParaRPr b="1" i="1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 process where DNA is converted into RNA</a:t>
            </a:r>
            <a:endParaRPr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3189288" y="4049713"/>
            <a:ext cx="29733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Cytoplasm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endosperm cells</a:t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82" y="36170"/>
            <a:ext cx="526556" cy="8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/>
          <p:nvPr/>
        </p:nvSpPr>
        <p:spPr>
          <a:xfrm>
            <a:off x="2771775" y="1773238"/>
            <a:ext cx="792163" cy="503237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4943325" y="-87025"/>
            <a:ext cx="37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Paco Chan, 82033788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Nucha Powanusorn, 51000289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Soseki Kashimori,  85121903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2010-07-11T21:38:49Z</dcterms:created>
  <dc:creator>Shona Ellis</dc:creator>
</cp:coreProperties>
</file>