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2" r:id="rId7"/>
    <p:sldId id="276" r:id="rId8"/>
    <p:sldId id="261" r:id="rId9"/>
    <p:sldId id="279" r:id="rId10"/>
    <p:sldId id="28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6904-7EAD-46E5-9CE9-703331F3B9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F379-C23A-436F-8ED3-29F8A2DF2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6904-7EAD-46E5-9CE9-703331F3B9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F379-C23A-436F-8ED3-29F8A2DF2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6904-7EAD-46E5-9CE9-703331F3B9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F379-C23A-436F-8ED3-29F8A2DF2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6904-7EAD-46E5-9CE9-703331F3B9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F379-C23A-436F-8ED3-29F8A2DF2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6904-7EAD-46E5-9CE9-703331F3B9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F379-C23A-436F-8ED3-29F8A2DF2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6904-7EAD-46E5-9CE9-703331F3B9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F379-C23A-436F-8ED3-29F8A2DF2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6904-7EAD-46E5-9CE9-703331F3B9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F379-C23A-436F-8ED3-29F8A2DF2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6904-7EAD-46E5-9CE9-703331F3B9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F379-C23A-436F-8ED3-29F8A2DF2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6904-7EAD-46E5-9CE9-703331F3B9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F379-C23A-436F-8ED3-29F8A2DF2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6904-7EAD-46E5-9CE9-703331F3B9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F379-C23A-436F-8ED3-29F8A2DF2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6904-7EAD-46E5-9CE9-703331F3B9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F379-C23A-436F-8ED3-29F8A2DF2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06904-7EAD-46E5-9CE9-703331F3B9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8F379-C23A-436F-8ED3-29F8A2DF2E6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hyperlink" Target="https://docs.microsoft.com/zh-cn/visualstudio/install/install-visual-studio" TargetMode="Externa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71344"/>
            <a:ext cx="6939708" cy="1325563"/>
          </a:xfrm>
        </p:spPr>
        <p:txBody>
          <a:bodyPr/>
          <a:lstStyle/>
          <a:p>
            <a:r>
              <a:rPr lang="en-US" altLang="zh-CN" dirty="0" smtClean="0"/>
              <a:t>Usage of Visual Studio 2017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下载 </a:t>
            </a:r>
            <a:r>
              <a:rPr lang="en-US" altLang="zh-CN" dirty="0" smtClean="0">
                <a:hlinkClick r:id="rId1" tooltip="" action="ppaction://hlinkfile"/>
              </a:rPr>
              <a:t>Visual Studio Community 2017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74595"/>
            <a:ext cx="8288655" cy="39230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71344"/>
            <a:ext cx="6939708" cy="1325563"/>
          </a:xfrm>
        </p:spPr>
        <p:txBody>
          <a:bodyPr/>
          <a:lstStyle/>
          <a:p>
            <a:r>
              <a:rPr lang="en-US" altLang="zh-CN" dirty="0" smtClean="0"/>
              <a:t>Usage of Visual Studio 2017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71345"/>
            <a:ext cx="10515600" cy="4351338"/>
          </a:xfrm>
        </p:spPr>
        <p:txBody>
          <a:bodyPr/>
          <a:lstStyle/>
          <a:p>
            <a:r>
              <a:rPr lang="zh-CN" altLang="en-US" dirty="0"/>
              <a:t>安装：</a:t>
            </a:r>
            <a:endParaRPr lang="zh-CN" altLang="en-US" sz="1900" u="sng" dirty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4420" y="1932305"/>
            <a:ext cx="7950835" cy="44405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103" y="1932305"/>
            <a:ext cx="4190365" cy="38950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565" y="2947353"/>
            <a:ext cx="2980690" cy="2409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71344"/>
            <a:ext cx="6939708" cy="1325563"/>
          </a:xfrm>
        </p:spPr>
        <p:txBody>
          <a:bodyPr/>
          <a:lstStyle/>
          <a:p>
            <a:r>
              <a:rPr lang="en-US" altLang="zh-CN" dirty="0" smtClean="0"/>
              <a:t>Usage of Visual Studio 2017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Hello World </a:t>
            </a:r>
            <a:r>
              <a:rPr lang="zh-CN" altLang="en-US" dirty="0" smtClean="0"/>
              <a:t>演示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2715" y="2004695"/>
            <a:ext cx="6997065" cy="4264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71344"/>
            <a:ext cx="6939708" cy="1325563"/>
          </a:xfrm>
        </p:spPr>
        <p:txBody>
          <a:bodyPr/>
          <a:lstStyle/>
          <a:p>
            <a:r>
              <a:rPr lang="en-US" altLang="zh-CN" dirty="0" smtClean="0"/>
              <a:t>Usage of Visual Studio 2017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项目结构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2418" y="2532457"/>
            <a:ext cx="3305636" cy="3115110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838200" y="1496907"/>
          <a:ext cx="10035448" cy="4900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931"/>
                <a:gridCol w="7783517"/>
              </a:tblGrid>
              <a:tr h="50558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主要文件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目录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任务</a:t>
                      </a:r>
                      <a:endParaRPr lang="zh-CN" altLang="en-US" dirty="0"/>
                    </a:p>
                  </a:txBody>
                  <a:tcPr/>
                </a:tc>
              </a:tr>
              <a:tr h="848663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App.xaml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包含了一个全局可用的</a:t>
                      </a:r>
                      <a:r>
                        <a:rPr lang="en-US" altLang="zh-C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ResourceDictionary</a:t>
                      </a:r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对象。为了样式化各种用户界面控件，必须在这个文件中声明样式，应用程序中的任何页面都可以自动使用这些样式</a:t>
                      </a:r>
                      <a:endParaRPr lang="zh-CN" altLang="en-US" dirty="0"/>
                    </a:p>
                  </a:txBody>
                  <a:tcPr/>
                </a:tc>
              </a:tr>
              <a:tr h="594064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App.xaml.cs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此代码隐藏文件包含了重要的应用程序事件的事件处理程序，如启动、挂起和其他一些。</a:t>
                      </a:r>
                      <a:endParaRPr lang="zh-CN" altLang="en-US" dirty="0"/>
                    </a:p>
                  </a:txBody>
                  <a:tcPr/>
                </a:tc>
              </a:tr>
              <a:tr h="505589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MainPage.xaml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应用程序加载的初始页面。</a:t>
                      </a:r>
                      <a:endParaRPr lang="zh-CN" altLang="en-US" dirty="0"/>
                    </a:p>
                  </a:txBody>
                  <a:tcPr/>
                </a:tc>
              </a:tr>
              <a:tr h="505589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MainPage.xaml.cs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默认页面的代码隐藏文件。在该文件中，可以添加代码来处理控件</a:t>
                      </a:r>
                      <a:endParaRPr lang="zh-CN" alt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事件或页面导航事件</a:t>
                      </a:r>
                      <a:endParaRPr lang="zh-CN" altLang="en-US" dirty="0"/>
                    </a:p>
                  </a:txBody>
                  <a:tcPr/>
                </a:tc>
              </a:tr>
              <a:tr h="505589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Assets/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文件夹，存放了应用的</a:t>
                      </a:r>
                      <a:r>
                        <a:rPr lang="en-US" altLang="zh-CN" dirty="0" smtClean="0"/>
                        <a:t>Logo</a:t>
                      </a:r>
                      <a:r>
                        <a:rPr lang="zh-CN" altLang="en-US" dirty="0" smtClean="0"/>
                        <a:t>图像</a:t>
                      </a:r>
                      <a:endParaRPr lang="zh-CN" altLang="en-US" dirty="0"/>
                    </a:p>
                  </a:txBody>
                  <a:tcPr/>
                </a:tc>
              </a:tr>
              <a:tr h="505589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Package.appxmanifest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该文件包含了所有的设置和应用程序的</a:t>
                      </a:r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 Store </a:t>
                      </a:r>
                      <a:r>
                        <a:rPr lang="zh-CN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信息。在该文件中，</a:t>
                      </a:r>
                      <a:endParaRPr lang="zh-CN" alt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可以修改应用程序的显示名称，设置</a:t>
                      </a:r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logo </a:t>
                      </a:r>
                      <a:r>
                        <a:rPr lang="zh-CN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文件，设置支持的方向，</a:t>
                      </a:r>
                      <a:endParaRPr lang="zh-CN" alt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以及定义应用程序需要的功能。双击该文件打开应用程序属性配置</a:t>
                      </a:r>
                      <a:endParaRPr lang="zh-CN" alt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窗口，这是对该文件进行修改的首选方式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71344"/>
            <a:ext cx="6939708" cy="1325563"/>
          </a:xfrm>
        </p:spPr>
        <p:txBody>
          <a:bodyPr/>
          <a:lstStyle/>
          <a:p>
            <a:r>
              <a:rPr lang="en-US" altLang="zh-CN" dirty="0"/>
              <a:t>Try it yourself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7387"/>
            <a:ext cx="10515600" cy="4680056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altLang="zh-CN" dirty="0"/>
              <a:t>Animal Say</a:t>
            </a:r>
            <a:endParaRPr lang="en-US" altLang="zh-CN" dirty="0"/>
          </a:p>
          <a:p>
            <a:pPr marL="0" indent="0">
              <a:buNone/>
            </a:pPr>
            <a:endParaRPr lang="en-US" altLang="zh-CN" sz="2200" dirty="0"/>
          </a:p>
          <a:p>
            <a:r>
              <a:rPr lang="zh-CN" altLang="en-US" dirty="0"/>
              <a:t>共有3个成员pig、dog、cat，他们都可以发言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发言方式有两种</a:t>
            </a:r>
            <a:r>
              <a:rPr lang="zh-CN" altLang="en-US" dirty="0" smtClean="0"/>
              <a:t>，具体</a:t>
            </a:r>
            <a:r>
              <a:rPr lang="zh-CN" altLang="en-US" dirty="0"/>
              <a:t>为</a:t>
            </a:r>
            <a:r>
              <a:rPr lang="zh-CN" altLang="en-US" dirty="0" smtClean="0"/>
              <a:t>：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sz="2500" dirty="0" smtClean="0"/>
              <a:t>	·</a:t>
            </a:r>
            <a:r>
              <a:rPr lang="zh-CN" altLang="en-US" sz="2500" dirty="0" smtClean="0"/>
              <a:t>点击发言</a:t>
            </a:r>
            <a:r>
              <a:rPr lang="zh-CN" altLang="en-US" sz="2500" dirty="0"/>
              <a:t>按钮</a:t>
            </a:r>
            <a:r>
              <a:rPr lang="zh-CN" altLang="en-US" sz="2500" dirty="0" smtClean="0"/>
              <a:t>，</a:t>
            </a:r>
            <a:r>
              <a:rPr lang="zh-CN" altLang="en-US" sz="2500" dirty="0"/>
              <a:t>随机选取一个发言者进行发言；</a:t>
            </a:r>
            <a:endParaRPr lang="zh-CN" altLang="en-US" sz="25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500" dirty="0"/>
              <a:t>	·</a:t>
            </a:r>
            <a:r>
              <a:rPr lang="zh-CN" altLang="en-US" sz="2500" dirty="0" smtClean="0"/>
              <a:t>在TextBox中输入（dog/pig/cat）后点击</a:t>
            </a:r>
            <a:r>
              <a:rPr lang="en-US" altLang="zh-CN" sz="2500" dirty="0" smtClean="0"/>
              <a:t>OK</a:t>
            </a:r>
            <a:r>
              <a:rPr lang="zh-CN" altLang="en-US" sz="2500" dirty="0" smtClean="0"/>
              <a:t>，对应成员进行发言。若</a:t>
            </a:r>
            <a:r>
              <a:rPr lang="en-US" altLang="zh-CN" sz="2500" dirty="0" smtClean="0"/>
              <a:t>	 </a:t>
            </a:r>
            <a:r>
              <a:rPr lang="zh-CN" altLang="en-US" sz="2500" dirty="0" smtClean="0"/>
              <a:t>输入有异则不发言。</a:t>
            </a:r>
            <a:endParaRPr lang="zh-CN" altLang="en-US" sz="2500" dirty="0" smtClean="0"/>
          </a:p>
          <a:p>
            <a:pPr marL="0" indent="0">
              <a:buNone/>
            </a:pPr>
            <a:endParaRPr lang="en-US" altLang="zh-CN" sz="2200" dirty="0">
              <a:sym typeface="+mn-ea"/>
            </a:endParaRPr>
          </a:p>
          <a:p>
            <a:pPr marL="0" indent="0">
              <a:buNone/>
            </a:pPr>
            <a:endParaRPr lang="en-US" altLang="zh-CN" sz="2200" dirty="0">
              <a:sym typeface="+mn-ea"/>
            </a:endParaRPr>
          </a:p>
          <a:p>
            <a:pPr marL="0" indent="0">
              <a:buNone/>
            </a:pPr>
            <a:r>
              <a:rPr lang="en-US" altLang="zh-CN" sz="2200" dirty="0">
                <a:sym typeface="+mn-ea"/>
              </a:rPr>
              <a:t>https://github.com/gfzheng/MOSAD/blob/master/Materials/MainPage.xaml.cs</a:t>
            </a:r>
            <a:endParaRPr lang="en-US" altLang="zh-CN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Homework 1: MyList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Demo</a:t>
            </a:r>
            <a:r>
              <a:rPr lang="zh-CN" altLang="en-US"/>
              <a:t>演示</a:t>
            </a:r>
            <a:endParaRPr lang="zh-CN" altLang="en-US"/>
          </a:p>
          <a:p>
            <a:r>
              <a:rPr lang="zh-CN" altLang="en-US"/>
              <a:t>每周实验课验收部分功能</a:t>
            </a:r>
            <a:endParaRPr lang="zh-CN" altLang="en-US"/>
          </a:p>
          <a:p>
            <a:r>
              <a:rPr lang="zh-CN" altLang="en-US" dirty="0" smtClean="0">
                <a:sym typeface="+mn-ea"/>
              </a:rPr>
              <a:t>最终代码和报告</a:t>
            </a:r>
            <a:r>
              <a:rPr lang="en-US" altLang="zh-CN" dirty="0" smtClean="0">
                <a:sym typeface="+mn-ea"/>
              </a:rPr>
              <a:t>ddl</a:t>
            </a:r>
            <a:r>
              <a:rPr lang="zh-CN" altLang="en-US" dirty="0" smtClean="0">
                <a:sym typeface="+mn-ea"/>
              </a:rPr>
              <a:t>为第四周实验课前一晚</a:t>
            </a:r>
            <a:endParaRPr lang="zh-CN" altLang="en-US" dirty="0" smtClean="0">
              <a:sym typeface="+mn-ea"/>
            </a:endParaRPr>
          </a:p>
          <a:p>
            <a:r>
              <a:rPr lang="zh-CN" altLang="en-US"/>
              <a:t>个人实验成绩</a:t>
            </a:r>
            <a:r>
              <a:rPr lang="en-US" altLang="zh-CN"/>
              <a:t>=</a:t>
            </a:r>
            <a:r>
              <a:rPr lang="zh-CN" altLang="en-US"/>
              <a:t>验收</a:t>
            </a:r>
            <a:r>
              <a:rPr lang="en-US" altLang="zh-CN"/>
              <a:t>*</a:t>
            </a:r>
            <a:r>
              <a:rPr lang="zh-CN" altLang="en-US"/>
              <a:t>20% </a:t>
            </a:r>
            <a:r>
              <a:rPr lang="en-US" altLang="zh-CN"/>
              <a:t>+ </a:t>
            </a:r>
            <a:r>
              <a:rPr lang="zh-CN" altLang="en-US"/>
              <a:t>文档代码</a:t>
            </a:r>
            <a:r>
              <a:rPr lang="en-US" altLang="zh-CN"/>
              <a:t>*</a:t>
            </a:r>
            <a:r>
              <a:rPr lang="zh-CN" altLang="en-US"/>
              <a:t>70% </a:t>
            </a:r>
            <a:r>
              <a:rPr lang="en-US" altLang="zh-CN"/>
              <a:t>+ </a:t>
            </a:r>
            <a:r>
              <a:rPr lang="zh-CN" altLang="en-US"/>
              <a:t>Bonus</a:t>
            </a:r>
            <a:r>
              <a:rPr lang="en-US" altLang="zh-CN"/>
              <a:t>*</a:t>
            </a:r>
            <a:r>
              <a:rPr lang="zh-CN" altLang="en-US"/>
              <a:t>10%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71450"/>
            <a:ext cx="11253470" cy="132588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Homework 1: MyList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81785"/>
            <a:ext cx="10515600" cy="4351338"/>
          </a:xfrm>
        </p:spPr>
        <p:txBody>
          <a:bodyPr>
            <a:normAutofit lnSpcReduction="20000"/>
          </a:bodyPr>
          <a:lstStyle/>
          <a:p>
            <a:r>
              <a:rPr lang="en-US" altLang="zh-CN" dirty="0" smtClean="0">
                <a:sym typeface="+mn-ea"/>
              </a:rPr>
              <a:t>(week 1)  </a:t>
            </a:r>
            <a:r>
              <a:rPr lang="zh-CN" altLang="en-US" dirty="0" smtClean="0"/>
              <a:t>学习</a:t>
            </a:r>
            <a:r>
              <a:rPr lang="en-US" altLang="zh-CN" dirty="0" smtClean="0"/>
              <a:t>C# </a:t>
            </a:r>
            <a:r>
              <a:rPr lang="zh-CN" altLang="en-US" dirty="0" smtClean="0"/>
              <a:t>委托和事件机制，实现简单逻辑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checkbox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line</a:t>
            </a:r>
            <a:r>
              <a:rPr lang="zh-CN" altLang="en-US" dirty="0" smtClean="0"/>
              <a:t>的绑定处理，新建</a:t>
            </a:r>
            <a:r>
              <a:rPr lang="en-US" altLang="zh-CN" dirty="0" smtClean="0"/>
              <a:t>Item</a:t>
            </a:r>
            <a:r>
              <a:rPr lang="zh-CN" altLang="en-US" dirty="0" smtClean="0"/>
              <a:t>的逻辑判断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>
                <a:sym typeface="+mn-ea"/>
              </a:rPr>
              <a:t>(week 2)  </a:t>
            </a:r>
            <a:r>
              <a:rPr lang="zh-CN" altLang="en-US" dirty="0" smtClean="0">
                <a:sym typeface="+mn-ea"/>
              </a:rPr>
              <a:t>学习</a:t>
            </a:r>
            <a:r>
              <a:rPr lang="en-US" altLang="zh-CN" dirty="0" smtClean="0">
                <a:sym typeface="+mn-ea"/>
              </a:rPr>
              <a:t>xmal</a:t>
            </a:r>
            <a:r>
              <a:rPr lang="zh-CN" altLang="en-US" dirty="0" smtClean="0">
                <a:sym typeface="+mn-ea"/>
              </a:rPr>
              <a:t>，完成</a:t>
            </a:r>
            <a:r>
              <a:rPr lang="en-US" altLang="zh-CN" dirty="0" err="1">
                <a:sym typeface="+mn-ea"/>
              </a:rPr>
              <a:t>MainPage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 err="1">
                <a:sym typeface="+mn-ea"/>
              </a:rPr>
              <a:t>NewPage</a:t>
            </a:r>
            <a:r>
              <a:rPr lang="zh-CN" altLang="en-US" dirty="0">
                <a:sym typeface="+mn-ea"/>
              </a:rPr>
              <a:t>两个界面的设计</a:t>
            </a:r>
            <a:endParaRPr lang="en-US" altLang="zh-CN" dirty="0"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   adaptive UI</a:t>
            </a:r>
            <a:r>
              <a:rPr lang="zh-CN" altLang="en-US" dirty="0">
                <a:sym typeface="+mn-ea"/>
              </a:rPr>
              <a:t>，页面间导航</a:t>
            </a:r>
            <a:endParaRPr lang="zh-CN" altLang="en-US" dirty="0">
              <a:sym typeface="+mn-ea"/>
            </a:endParaRPr>
          </a:p>
          <a:p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(week 3)  Data Binding</a:t>
            </a:r>
            <a:endParaRPr lang="en-US" altLang="zh-CN" dirty="0" smtClean="0">
              <a:sym typeface="+mn-ea"/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Bonus</a:t>
            </a:r>
            <a:r>
              <a:rPr lang="zh-CN" altLang="en-US" dirty="0" smtClean="0"/>
              <a:t>：美化界面，本地选择图片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   欢迎其他任何形式的创新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 smtClean="0">
              <a:sym typeface="+mn-ea"/>
            </a:endParaRPr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 1: MyList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第一周验收内容</a:t>
            </a:r>
            <a:endParaRPr lang="zh-CN" altLang="en-US" sz="1000" dirty="0" smtClean="0"/>
          </a:p>
          <a:p>
            <a:endParaRPr lang="zh-CN" altLang="en-US" sz="1000" dirty="0" smtClean="0"/>
          </a:p>
          <a:p>
            <a:pPr marL="0" indent="0">
              <a:buNone/>
            </a:pPr>
            <a:r>
              <a:rPr lang="en-US" altLang="zh-CN" dirty="0" smtClean="0"/>
              <a:t>   1</a:t>
            </a:r>
            <a:r>
              <a:rPr lang="en-US" altLang="zh-CN" dirty="0"/>
              <a:t>.  </a:t>
            </a:r>
            <a:r>
              <a:rPr lang="zh-CN" altLang="en-US" dirty="0"/>
              <a:t>在</a:t>
            </a:r>
            <a:r>
              <a:rPr lang="en-US" altLang="zh-CN" dirty="0"/>
              <a:t>MainPage</a:t>
            </a:r>
            <a:r>
              <a:rPr lang="zh-CN" altLang="en-US" dirty="0"/>
              <a:t>上放置</a:t>
            </a:r>
            <a:r>
              <a:rPr lang="en-US" altLang="zh-CN" dirty="0" err="1">
                <a:sym typeface="+mn-ea"/>
              </a:rPr>
              <a:t>CheckBox</a:t>
            </a:r>
            <a:r>
              <a:rPr lang="zh-CN" altLang="en-US" dirty="0" err="1">
                <a:sym typeface="+mn-ea"/>
              </a:rPr>
              <a:t>和</a:t>
            </a:r>
            <a:r>
              <a:rPr lang="en-US" altLang="zh-CN" dirty="0" err="1">
                <a:sym typeface="+mn-ea"/>
              </a:rPr>
              <a:t>line</a:t>
            </a:r>
            <a:r>
              <a:rPr lang="zh-CN" altLang="en-US" dirty="0"/>
              <a:t>两个控件，当</a:t>
            </a:r>
            <a:r>
              <a:rPr lang="en-US" altLang="zh-CN" dirty="0" err="1"/>
              <a:t>CheckBox</a:t>
            </a:r>
            <a:r>
              <a:rPr lang="zh-CN" altLang="en-US" dirty="0"/>
              <a:t>被勾选时</a:t>
            </a:r>
            <a:r>
              <a:rPr lang="en-US" altLang="zh-CN" dirty="0"/>
              <a:t>line</a:t>
            </a:r>
            <a:r>
              <a:rPr lang="zh-CN" altLang="en-US" dirty="0" smtClean="0"/>
              <a:t>出现，取消勾选则</a:t>
            </a:r>
            <a:r>
              <a:rPr lang="en-US" altLang="zh-CN" dirty="0" smtClean="0"/>
              <a:t>line</a:t>
            </a:r>
            <a:r>
              <a:rPr lang="zh-CN" altLang="en-US" dirty="0" smtClean="0"/>
              <a:t>消失。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2</a:t>
            </a:r>
            <a:r>
              <a:rPr lang="en-US" altLang="zh-CN" dirty="0"/>
              <a:t>.  </a:t>
            </a:r>
            <a:r>
              <a:rPr lang="zh-CN" altLang="en-US" dirty="0"/>
              <a:t>新建一个</a:t>
            </a:r>
            <a:r>
              <a:rPr lang="en-US" altLang="zh-CN" dirty="0" err="1"/>
              <a:t>NewPage</a:t>
            </a:r>
            <a:r>
              <a:rPr lang="en-US" altLang="zh-CN" dirty="0"/>
              <a:t> </a:t>
            </a:r>
            <a:r>
              <a:rPr lang="zh-CN" altLang="en-US" dirty="0"/>
              <a:t>点击</a:t>
            </a:r>
            <a:r>
              <a:rPr lang="en-US" altLang="zh-CN" dirty="0"/>
              <a:t>create</a:t>
            </a:r>
            <a:r>
              <a:rPr lang="zh-CN" altLang="en-US" dirty="0"/>
              <a:t>按钮时，检查</a:t>
            </a:r>
            <a:r>
              <a:rPr lang="en-US" altLang="zh-CN" dirty="0"/>
              <a:t>Title</a:t>
            </a:r>
            <a:r>
              <a:rPr lang="zh-CN" altLang="en-US" dirty="0"/>
              <a:t>、</a:t>
            </a:r>
            <a:r>
              <a:rPr lang="en-US" altLang="zh-CN" dirty="0"/>
              <a:t>Description</a:t>
            </a:r>
            <a:r>
              <a:rPr lang="zh-CN" altLang="en-US" dirty="0"/>
              <a:t>是否为空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DueDate</a:t>
            </a:r>
            <a:r>
              <a:rPr lang="zh-CN" altLang="en-US" dirty="0"/>
              <a:t>是否</a:t>
            </a:r>
            <a:r>
              <a:rPr lang="zh-CN" altLang="en-US" dirty="0" smtClean="0"/>
              <a:t>正确（是否大于等于当前日期）。如果</a:t>
            </a:r>
            <a:r>
              <a:rPr lang="zh-CN" altLang="en-US" dirty="0"/>
              <a:t>不正确</a:t>
            </a:r>
            <a:r>
              <a:rPr lang="zh-CN" altLang="en-US" dirty="0" smtClean="0"/>
              <a:t>，弹</a:t>
            </a:r>
            <a:r>
              <a:rPr lang="zh-CN" altLang="en-US" dirty="0"/>
              <a:t>出对话框，显示</a:t>
            </a:r>
            <a:r>
              <a:rPr lang="zh-CN" altLang="en-US" dirty="0" smtClean="0"/>
              <a:t>错误信息。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</a:t>
            </a:r>
            <a:r>
              <a:rPr lang="en-US" altLang="zh-CN" dirty="0" smtClean="0"/>
              <a:t>3.</a:t>
            </a:r>
            <a:r>
              <a:rPr lang="zh-CN" altLang="en-US" dirty="0" smtClean="0"/>
              <a:t>点击</a:t>
            </a:r>
            <a:r>
              <a:rPr lang="en-US" altLang="zh-CN" dirty="0"/>
              <a:t>Cancel</a:t>
            </a:r>
            <a:r>
              <a:rPr lang="zh-CN" altLang="en-US" dirty="0" smtClean="0"/>
              <a:t>按钮时</a:t>
            </a:r>
            <a:r>
              <a:rPr lang="zh-CN" altLang="en-US" dirty="0"/>
              <a:t>，</a:t>
            </a:r>
            <a:r>
              <a:rPr lang="en-US" altLang="zh-CN" dirty="0"/>
              <a:t>Title</a:t>
            </a:r>
            <a:r>
              <a:rPr lang="zh-CN" altLang="en-US" dirty="0"/>
              <a:t>、</a:t>
            </a:r>
            <a:r>
              <a:rPr lang="en-US" altLang="zh-CN" dirty="0"/>
              <a:t>Description</a:t>
            </a:r>
            <a:r>
              <a:rPr lang="zh-CN" altLang="en-US" dirty="0"/>
              <a:t>置</a:t>
            </a:r>
            <a:r>
              <a:rPr lang="zh-CN" altLang="en-US" dirty="0" smtClean="0"/>
              <a:t>空</a:t>
            </a:r>
            <a:r>
              <a:rPr lang="zh-CN" altLang="en-US" dirty="0"/>
              <a:t>，</a:t>
            </a:r>
            <a:r>
              <a:rPr lang="en-US" altLang="zh-CN" dirty="0" err="1" smtClean="0"/>
              <a:t>DueDate</a:t>
            </a:r>
            <a:r>
              <a:rPr lang="zh-CN" altLang="en-US" dirty="0" smtClean="0"/>
              <a:t>置</a:t>
            </a:r>
            <a:r>
              <a:rPr lang="zh-CN" altLang="en-US" dirty="0"/>
              <a:t>为当前日期。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Homework 1: MyList</a:t>
            </a:r>
            <a:endParaRPr lang="en-US" altLang="zh-CN"/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838200" y="1748790"/>
            <a:ext cx="10515600" cy="4351338"/>
          </a:xfrm>
        </p:spPr>
        <p:txBody>
          <a:bodyPr/>
          <a:p>
            <a:r>
              <a:rPr lang="zh-CN" altLang="en-US"/>
              <a:t>第一周验收内容</a:t>
            </a:r>
            <a:endParaRPr lang="zh-CN" altLang="en-US"/>
          </a:p>
        </p:txBody>
      </p:sp>
      <p:pic>
        <p:nvPicPr>
          <p:cNvPr id="7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341880"/>
            <a:ext cx="4333875" cy="40290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795" y="5118100"/>
            <a:ext cx="5882005" cy="8140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1308</Words>
  <Application>WPS 演示</Application>
  <PresentationFormat>宽屏</PresentationFormat>
  <Paragraphs>100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Usage of Visual Studio 2017</vt:lpstr>
      <vt:lpstr>Usage of Visual Studio 2017</vt:lpstr>
      <vt:lpstr>Usage of Visual Studio 2017</vt:lpstr>
      <vt:lpstr>Usage of Visual Studio 2017</vt:lpstr>
      <vt:lpstr>Try it yourself</vt:lpstr>
      <vt:lpstr>Homework 1: MyList</vt:lpstr>
      <vt:lpstr>Homework 1: MyList</vt:lpstr>
      <vt:lpstr>Homework 1: MyList</vt:lpstr>
      <vt:lpstr>Homework 1: MyList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1</dc:title>
  <dc:creator>yiting lin</dc:creator>
  <cp:lastModifiedBy>zhoulin</cp:lastModifiedBy>
  <cp:revision>53</cp:revision>
  <dcterms:created xsi:type="dcterms:W3CDTF">2016-02-22T13:05:00Z</dcterms:created>
  <dcterms:modified xsi:type="dcterms:W3CDTF">2018-03-08T03:04:22Z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