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12"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F85DE0-3CDB-4DD7-8E3E-92B852A7359D}"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26EC-D3CB-49BE-AEA5-4C20CEB96656}" type="slidenum">
              <a:rPr lang="en-US" smtClean="0"/>
              <a:t>‹#›</a:t>
            </a:fld>
            <a:endParaRPr lang="en-US"/>
          </a:p>
        </p:txBody>
      </p:sp>
    </p:spTree>
    <p:extLst>
      <p:ext uri="{BB962C8B-B14F-4D97-AF65-F5344CB8AC3E}">
        <p14:creationId xmlns:p14="http://schemas.microsoft.com/office/powerpoint/2010/main" val="226154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85DE0-3CDB-4DD7-8E3E-92B852A7359D}"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26EC-D3CB-49BE-AEA5-4C20CEB96656}" type="slidenum">
              <a:rPr lang="en-US" smtClean="0"/>
              <a:t>‹#›</a:t>
            </a:fld>
            <a:endParaRPr lang="en-US"/>
          </a:p>
        </p:txBody>
      </p:sp>
    </p:spTree>
    <p:extLst>
      <p:ext uri="{BB962C8B-B14F-4D97-AF65-F5344CB8AC3E}">
        <p14:creationId xmlns:p14="http://schemas.microsoft.com/office/powerpoint/2010/main" val="147081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85DE0-3CDB-4DD7-8E3E-92B852A7359D}"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26EC-D3CB-49BE-AEA5-4C20CEB96656}" type="slidenum">
              <a:rPr lang="en-US" smtClean="0"/>
              <a:t>‹#›</a:t>
            </a:fld>
            <a:endParaRPr lang="en-US"/>
          </a:p>
        </p:txBody>
      </p:sp>
    </p:spTree>
    <p:extLst>
      <p:ext uri="{BB962C8B-B14F-4D97-AF65-F5344CB8AC3E}">
        <p14:creationId xmlns:p14="http://schemas.microsoft.com/office/powerpoint/2010/main" val="373745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85DE0-3CDB-4DD7-8E3E-92B852A7359D}"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26EC-D3CB-49BE-AEA5-4C20CEB96656}" type="slidenum">
              <a:rPr lang="en-US" smtClean="0"/>
              <a:t>‹#›</a:t>
            </a:fld>
            <a:endParaRPr lang="en-US"/>
          </a:p>
        </p:txBody>
      </p:sp>
    </p:spTree>
    <p:extLst>
      <p:ext uri="{BB962C8B-B14F-4D97-AF65-F5344CB8AC3E}">
        <p14:creationId xmlns:p14="http://schemas.microsoft.com/office/powerpoint/2010/main" val="315113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85DE0-3CDB-4DD7-8E3E-92B852A7359D}"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26EC-D3CB-49BE-AEA5-4C20CEB96656}" type="slidenum">
              <a:rPr lang="en-US" smtClean="0"/>
              <a:t>‹#›</a:t>
            </a:fld>
            <a:endParaRPr lang="en-US"/>
          </a:p>
        </p:txBody>
      </p:sp>
    </p:spTree>
    <p:extLst>
      <p:ext uri="{BB962C8B-B14F-4D97-AF65-F5344CB8AC3E}">
        <p14:creationId xmlns:p14="http://schemas.microsoft.com/office/powerpoint/2010/main" val="405618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F85DE0-3CDB-4DD7-8E3E-92B852A7359D}"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26EC-D3CB-49BE-AEA5-4C20CEB96656}" type="slidenum">
              <a:rPr lang="en-US" smtClean="0"/>
              <a:t>‹#›</a:t>
            </a:fld>
            <a:endParaRPr lang="en-US"/>
          </a:p>
        </p:txBody>
      </p:sp>
    </p:spTree>
    <p:extLst>
      <p:ext uri="{BB962C8B-B14F-4D97-AF65-F5344CB8AC3E}">
        <p14:creationId xmlns:p14="http://schemas.microsoft.com/office/powerpoint/2010/main" val="6528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F85DE0-3CDB-4DD7-8E3E-92B852A7359D}"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6326EC-D3CB-49BE-AEA5-4C20CEB96656}" type="slidenum">
              <a:rPr lang="en-US" smtClean="0"/>
              <a:t>‹#›</a:t>
            </a:fld>
            <a:endParaRPr lang="en-US"/>
          </a:p>
        </p:txBody>
      </p:sp>
    </p:spTree>
    <p:extLst>
      <p:ext uri="{BB962C8B-B14F-4D97-AF65-F5344CB8AC3E}">
        <p14:creationId xmlns:p14="http://schemas.microsoft.com/office/powerpoint/2010/main" val="414773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F85DE0-3CDB-4DD7-8E3E-92B852A7359D}"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6326EC-D3CB-49BE-AEA5-4C20CEB96656}" type="slidenum">
              <a:rPr lang="en-US" smtClean="0"/>
              <a:t>‹#›</a:t>
            </a:fld>
            <a:endParaRPr lang="en-US"/>
          </a:p>
        </p:txBody>
      </p:sp>
    </p:spTree>
    <p:extLst>
      <p:ext uri="{BB962C8B-B14F-4D97-AF65-F5344CB8AC3E}">
        <p14:creationId xmlns:p14="http://schemas.microsoft.com/office/powerpoint/2010/main" val="372943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85DE0-3CDB-4DD7-8E3E-92B852A7359D}"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6326EC-D3CB-49BE-AEA5-4C20CEB96656}" type="slidenum">
              <a:rPr lang="en-US" smtClean="0"/>
              <a:t>‹#›</a:t>
            </a:fld>
            <a:endParaRPr lang="en-US"/>
          </a:p>
        </p:txBody>
      </p:sp>
    </p:spTree>
    <p:extLst>
      <p:ext uri="{BB962C8B-B14F-4D97-AF65-F5344CB8AC3E}">
        <p14:creationId xmlns:p14="http://schemas.microsoft.com/office/powerpoint/2010/main" val="351785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85DE0-3CDB-4DD7-8E3E-92B852A7359D}"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26EC-D3CB-49BE-AEA5-4C20CEB96656}" type="slidenum">
              <a:rPr lang="en-US" smtClean="0"/>
              <a:t>‹#›</a:t>
            </a:fld>
            <a:endParaRPr lang="en-US"/>
          </a:p>
        </p:txBody>
      </p:sp>
    </p:spTree>
    <p:extLst>
      <p:ext uri="{BB962C8B-B14F-4D97-AF65-F5344CB8AC3E}">
        <p14:creationId xmlns:p14="http://schemas.microsoft.com/office/powerpoint/2010/main" val="99584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85DE0-3CDB-4DD7-8E3E-92B852A7359D}"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26EC-D3CB-49BE-AEA5-4C20CEB96656}" type="slidenum">
              <a:rPr lang="en-US" smtClean="0"/>
              <a:t>‹#›</a:t>
            </a:fld>
            <a:endParaRPr lang="en-US"/>
          </a:p>
        </p:txBody>
      </p:sp>
    </p:spTree>
    <p:extLst>
      <p:ext uri="{BB962C8B-B14F-4D97-AF65-F5344CB8AC3E}">
        <p14:creationId xmlns:p14="http://schemas.microsoft.com/office/powerpoint/2010/main" val="387260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85DE0-3CDB-4DD7-8E3E-92B852A7359D}" type="datetimeFigureOut">
              <a:rPr lang="en-US" smtClean="0"/>
              <a:t>7/6/2020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326EC-D3CB-49BE-AEA5-4C20CEB96656}" type="slidenum">
              <a:rPr lang="en-US" smtClean="0"/>
              <a:t>‹#›</a:t>
            </a:fld>
            <a:endParaRPr lang="en-US"/>
          </a:p>
        </p:txBody>
      </p:sp>
    </p:spTree>
    <p:extLst>
      <p:ext uri="{BB962C8B-B14F-4D97-AF65-F5344CB8AC3E}">
        <p14:creationId xmlns:p14="http://schemas.microsoft.com/office/powerpoint/2010/main" val="131807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0" y="914400"/>
            <a:ext cx="12192000" cy="64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88665" y="180304"/>
            <a:ext cx="3696236" cy="646331"/>
          </a:xfrm>
          <a:prstGeom prst="rect">
            <a:avLst/>
          </a:prstGeom>
          <a:noFill/>
        </p:spPr>
        <p:txBody>
          <a:bodyPr wrap="square" rtlCol="0">
            <a:spAutoFit/>
          </a:bodyPr>
          <a:lstStyle/>
          <a:p>
            <a:r>
              <a:rPr lang="en-US" sz="3600" dirty="0" smtClean="0"/>
              <a:t>Health Blog</a:t>
            </a:r>
            <a:endParaRPr lang="en-US" dirty="0"/>
          </a:p>
        </p:txBody>
      </p:sp>
      <p:sp>
        <p:nvSpPr>
          <p:cNvPr id="9" name="Rounded Rectangle 8"/>
          <p:cNvSpPr/>
          <p:nvPr/>
        </p:nvSpPr>
        <p:spPr>
          <a:xfrm>
            <a:off x="9929611" y="320541"/>
            <a:ext cx="1056067" cy="365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Search </a:t>
            </a:r>
            <a:endParaRPr lang="en-US" dirty="0">
              <a:solidFill>
                <a:schemeClr val="tx1"/>
              </a:solidFill>
            </a:endParaRPr>
          </a:p>
        </p:txBody>
      </p:sp>
      <p:sp>
        <p:nvSpPr>
          <p:cNvPr id="10" name="TextBox 9"/>
          <p:cNvSpPr txBox="1"/>
          <p:nvPr/>
        </p:nvSpPr>
        <p:spPr>
          <a:xfrm>
            <a:off x="1545465" y="1287887"/>
            <a:ext cx="9440213" cy="1631216"/>
          </a:xfrm>
          <a:prstGeom prst="rect">
            <a:avLst/>
          </a:prstGeom>
          <a:noFill/>
        </p:spPr>
        <p:txBody>
          <a:bodyPr wrap="square" rtlCol="0">
            <a:spAutoFit/>
          </a:bodyPr>
          <a:lstStyle/>
          <a:p>
            <a:r>
              <a:rPr lang="en-US" sz="2800" b="1" dirty="0" smtClean="0"/>
              <a:t>Our Health</a:t>
            </a:r>
            <a:r>
              <a:rPr lang="en-US" dirty="0" smtClean="0"/>
              <a:t/>
            </a:r>
            <a:br>
              <a:rPr lang="en-US" dirty="0" smtClean="0"/>
            </a:br>
            <a:r>
              <a:rPr lang="en-US" dirty="0" smtClean="0"/>
              <a:t>This blog contains articles regarding how to remain healthy and strong. It enlists numerous diseases that can endanger our health and how we can prevent them. The awareness received from reading the articles on this blogs can help save lives and prevent numerous diseases. All the suggestions giving are practical and easy to carry out.</a:t>
            </a:r>
          </a:p>
        </p:txBody>
      </p:sp>
      <p:sp>
        <p:nvSpPr>
          <p:cNvPr id="11" name="Rectangle 10"/>
          <p:cNvSpPr/>
          <p:nvPr/>
        </p:nvSpPr>
        <p:spPr>
          <a:xfrm>
            <a:off x="7894749" y="3000777"/>
            <a:ext cx="3090929" cy="3857223"/>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984901" y="3181082"/>
            <a:ext cx="2884868" cy="13265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tx1"/>
                </a:solidFill>
              </a:rPr>
              <a:t>Recent Post</a:t>
            </a:r>
          </a:p>
          <a:p>
            <a:r>
              <a:rPr lang="en-US" dirty="0">
                <a:solidFill>
                  <a:schemeClr val="tx1"/>
                </a:solidFill>
              </a:rPr>
              <a:t> </a:t>
            </a:r>
            <a:r>
              <a:rPr lang="en-US" dirty="0" err="1" smtClean="0">
                <a:solidFill>
                  <a:schemeClr val="tx1"/>
                </a:solidFill>
              </a:rPr>
              <a:t>sks</a:t>
            </a:r>
            <a:r>
              <a:rPr lang="en-US" dirty="0" smtClean="0">
                <a:solidFill>
                  <a:schemeClr val="tx1"/>
                </a:solidFill>
              </a:rPr>
              <a:t> </a:t>
            </a:r>
            <a:r>
              <a:rPr lang="en-US" dirty="0" err="1" smtClean="0">
                <a:solidFill>
                  <a:schemeClr val="tx1"/>
                </a:solidFill>
              </a:rPr>
              <a:t>ks</a:t>
            </a:r>
            <a:r>
              <a:rPr lang="en-US" dirty="0" smtClean="0">
                <a:solidFill>
                  <a:schemeClr val="tx1"/>
                </a:solidFill>
              </a:rPr>
              <a:t> fs s</a:t>
            </a:r>
          </a:p>
          <a:p>
            <a:r>
              <a:rPr lang="en-US" dirty="0" smtClean="0">
                <a:solidFill>
                  <a:schemeClr val="tx1"/>
                </a:solidFill>
              </a:rPr>
              <a:t>July 2020</a:t>
            </a:r>
            <a:endParaRPr lang="en-US" dirty="0">
              <a:solidFill>
                <a:schemeClr val="tx1"/>
              </a:solidFill>
            </a:endParaRPr>
          </a:p>
        </p:txBody>
      </p:sp>
      <p:sp>
        <p:nvSpPr>
          <p:cNvPr id="13" name="Rectangle 12"/>
          <p:cNvSpPr/>
          <p:nvPr/>
        </p:nvSpPr>
        <p:spPr>
          <a:xfrm>
            <a:off x="7997779" y="4687911"/>
            <a:ext cx="2884868" cy="13265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tx1"/>
                </a:solidFill>
              </a:rPr>
              <a:t>Topics</a:t>
            </a:r>
          </a:p>
          <a:p>
            <a:r>
              <a:rPr lang="en-US" dirty="0" err="1" smtClean="0">
                <a:solidFill>
                  <a:schemeClr val="tx1"/>
                </a:solidFill>
              </a:rPr>
              <a:t>Skla</a:t>
            </a:r>
            <a:endParaRPr lang="en-US" dirty="0" smtClean="0">
              <a:solidFill>
                <a:schemeClr val="tx1"/>
              </a:solidFill>
            </a:endParaRPr>
          </a:p>
          <a:p>
            <a:r>
              <a:rPr lang="en-US" dirty="0" err="1" smtClean="0">
                <a:solidFill>
                  <a:schemeClr val="tx1"/>
                </a:solidFill>
              </a:rPr>
              <a:t>Sjsl</a:t>
            </a:r>
            <a:endParaRPr lang="en-US" dirty="0" smtClean="0">
              <a:solidFill>
                <a:schemeClr val="tx1"/>
              </a:solidFill>
            </a:endParaRPr>
          </a:p>
          <a:p>
            <a:r>
              <a:rPr lang="en-US" dirty="0" err="1" smtClean="0">
                <a:solidFill>
                  <a:schemeClr val="tx1"/>
                </a:solidFill>
              </a:rPr>
              <a:t>skjls</a:t>
            </a:r>
            <a:endParaRPr lang="en-US" dirty="0">
              <a:solidFill>
                <a:schemeClr val="tx1"/>
              </a:solidFill>
            </a:endParaRPr>
          </a:p>
        </p:txBody>
      </p:sp>
      <p:sp>
        <p:nvSpPr>
          <p:cNvPr id="14" name="Rounded Rectangle 13"/>
          <p:cNvSpPr/>
          <p:nvPr/>
        </p:nvSpPr>
        <p:spPr>
          <a:xfrm>
            <a:off x="1672046" y="3304903"/>
            <a:ext cx="1920240" cy="1202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735977" y="3304903"/>
            <a:ext cx="2360023" cy="1200329"/>
          </a:xfrm>
          <a:prstGeom prst="rect">
            <a:avLst/>
          </a:prstGeom>
          <a:noFill/>
        </p:spPr>
        <p:txBody>
          <a:bodyPr wrap="square" rtlCol="0">
            <a:spAutoFit/>
          </a:bodyPr>
          <a:lstStyle/>
          <a:p>
            <a:r>
              <a:rPr lang="en-US" b="1" dirty="0" smtClean="0"/>
              <a:t>The a w </a:t>
            </a:r>
            <a:r>
              <a:rPr lang="en-US" b="1" dirty="0" err="1" smtClean="0"/>
              <a:t>llw</a:t>
            </a:r>
            <a:endParaRPr lang="en-US" b="1" dirty="0" smtClean="0"/>
          </a:p>
          <a:p>
            <a:r>
              <a:rPr lang="en-US" dirty="0" smtClean="0"/>
              <a:t>Sa </a:t>
            </a:r>
            <a:r>
              <a:rPr lang="en-US" dirty="0" err="1" smtClean="0"/>
              <a:t>skja</a:t>
            </a:r>
            <a:r>
              <a:rPr lang="en-US" dirty="0" smtClean="0"/>
              <a:t> </a:t>
            </a:r>
            <a:r>
              <a:rPr lang="en-US" dirty="0" err="1" smtClean="0"/>
              <a:t>sjks</a:t>
            </a:r>
            <a:r>
              <a:rPr lang="en-US" dirty="0" smtClean="0"/>
              <a:t> </a:t>
            </a:r>
            <a:r>
              <a:rPr lang="en-US" dirty="0" err="1" smtClean="0"/>
              <a:t>kajjk</a:t>
            </a:r>
            <a:r>
              <a:rPr lang="en-US" dirty="0" smtClean="0"/>
              <a:t> </a:t>
            </a:r>
            <a:r>
              <a:rPr lang="en-US" dirty="0" err="1" smtClean="0"/>
              <a:t>ss</a:t>
            </a:r>
            <a:r>
              <a:rPr lang="en-US" dirty="0" smtClean="0"/>
              <a:t> a </a:t>
            </a:r>
          </a:p>
          <a:p>
            <a:endParaRPr lang="en-US" dirty="0"/>
          </a:p>
          <a:p>
            <a:endParaRPr lang="en-US" dirty="0"/>
          </a:p>
        </p:txBody>
      </p:sp>
      <p:sp>
        <p:nvSpPr>
          <p:cNvPr id="16" name="Rounded Rectangle 15"/>
          <p:cNvSpPr/>
          <p:nvPr/>
        </p:nvSpPr>
        <p:spPr>
          <a:xfrm>
            <a:off x="3918857" y="4193177"/>
            <a:ext cx="1472178" cy="31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more</a:t>
            </a:r>
            <a:endParaRPr lang="en-US" dirty="0"/>
          </a:p>
        </p:txBody>
      </p:sp>
      <p:sp>
        <p:nvSpPr>
          <p:cNvPr id="17" name="Rounded Rectangle 16"/>
          <p:cNvSpPr/>
          <p:nvPr/>
        </p:nvSpPr>
        <p:spPr>
          <a:xfrm>
            <a:off x="1672046" y="4891032"/>
            <a:ext cx="1920240" cy="1202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735977" y="4891032"/>
            <a:ext cx="2360023" cy="1200329"/>
          </a:xfrm>
          <a:prstGeom prst="rect">
            <a:avLst/>
          </a:prstGeom>
          <a:noFill/>
        </p:spPr>
        <p:txBody>
          <a:bodyPr wrap="square" rtlCol="0">
            <a:spAutoFit/>
          </a:bodyPr>
          <a:lstStyle/>
          <a:p>
            <a:r>
              <a:rPr lang="en-US" b="1" dirty="0" smtClean="0"/>
              <a:t>The a w </a:t>
            </a:r>
            <a:r>
              <a:rPr lang="en-US" b="1" dirty="0" err="1" smtClean="0"/>
              <a:t>llw</a:t>
            </a:r>
            <a:endParaRPr lang="en-US" b="1" dirty="0" smtClean="0"/>
          </a:p>
          <a:p>
            <a:r>
              <a:rPr lang="en-US" dirty="0" smtClean="0"/>
              <a:t>Sa </a:t>
            </a:r>
            <a:r>
              <a:rPr lang="en-US" dirty="0" err="1" smtClean="0"/>
              <a:t>skja</a:t>
            </a:r>
            <a:r>
              <a:rPr lang="en-US" dirty="0" smtClean="0"/>
              <a:t> </a:t>
            </a:r>
            <a:r>
              <a:rPr lang="en-US" dirty="0" err="1" smtClean="0"/>
              <a:t>sjks</a:t>
            </a:r>
            <a:r>
              <a:rPr lang="en-US" dirty="0" smtClean="0"/>
              <a:t> </a:t>
            </a:r>
            <a:r>
              <a:rPr lang="en-US" dirty="0" err="1" smtClean="0"/>
              <a:t>kajjk</a:t>
            </a:r>
            <a:r>
              <a:rPr lang="en-US" dirty="0" smtClean="0"/>
              <a:t> </a:t>
            </a:r>
            <a:r>
              <a:rPr lang="en-US" dirty="0" err="1" smtClean="0"/>
              <a:t>ss</a:t>
            </a:r>
            <a:r>
              <a:rPr lang="en-US" dirty="0" smtClean="0"/>
              <a:t> a </a:t>
            </a:r>
          </a:p>
          <a:p>
            <a:endParaRPr lang="en-US" dirty="0"/>
          </a:p>
          <a:p>
            <a:endParaRPr lang="en-US" dirty="0"/>
          </a:p>
        </p:txBody>
      </p:sp>
      <p:sp>
        <p:nvSpPr>
          <p:cNvPr id="19" name="Rounded Rectangle 18"/>
          <p:cNvSpPr/>
          <p:nvPr/>
        </p:nvSpPr>
        <p:spPr>
          <a:xfrm>
            <a:off x="3918857" y="5779306"/>
            <a:ext cx="1472178" cy="31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more</a:t>
            </a:r>
            <a:endParaRPr lang="en-US" dirty="0"/>
          </a:p>
        </p:txBody>
      </p:sp>
      <p:cxnSp>
        <p:nvCxnSpPr>
          <p:cNvPr id="21" name="Straight Connector 20"/>
          <p:cNvCxnSpPr/>
          <p:nvPr/>
        </p:nvCxnSpPr>
        <p:spPr>
          <a:xfrm>
            <a:off x="1672046" y="4687911"/>
            <a:ext cx="46503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78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28548" y="978794"/>
            <a:ext cx="9457130" cy="587920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0" y="978794"/>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288665" y="180304"/>
            <a:ext cx="3696236" cy="646331"/>
          </a:xfrm>
          <a:prstGeom prst="rect">
            <a:avLst/>
          </a:prstGeom>
          <a:noFill/>
        </p:spPr>
        <p:txBody>
          <a:bodyPr wrap="square" rtlCol="0">
            <a:spAutoFit/>
          </a:bodyPr>
          <a:lstStyle/>
          <a:p>
            <a:r>
              <a:rPr lang="en-US" sz="3600" dirty="0" smtClean="0"/>
              <a:t>Health Blog</a:t>
            </a:r>
            <a:endParaRPr lang="en-US" dirty="0"/>
          </a:p>
        </p:txBody>
      </p:sp>
      <p:sp>
        <p:nvSpPr>
          <p:cNvPr id="6" name="Rounded Rectangle 5"/>
          <p:cNvSpPr/>
          <p:nvPr/>
        </p:nvSpPr>
        <p:spPr>
          <a:xfrm>
            <a:off x="9929611" y="320541"/>
            <a:ext cx="1056067" cy="365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Search </a:t>
            </a:r>
            <a:endParaRPr lang="en-US" dirty="0">
              <a:solidFill>
                <a:schemeClr val="tx1"/>
              </a:solidFill>
            </a:endParaRPr>
          </a:p>
        </p:txBody>
      </p:sp>
      <p:sp>
        <p:nvSpPr>
          <p:cNvPr id="8" name="Rectangle 7"/>
          <p:cNvSpPr/>
          <p:nvPr/>
        </p:nvSpPr>
        <p:spPr>
          <a:xfrm>
            <a:off x="7894749" y="1206798"/>
            <a:ext cx="3090929" cy="385722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984901" y="1387103"/>
            <a:ext cx="2884868" cy="132652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tx1"/>
                </a:solidFill>
              </a:rPr>
              <a:t>Recent Post</a:t>
            </a:r>
          </a:p>
          <a:p>
            <a:r>
              <a:rPr lang="en-US" dirty="0">
                <a:solidFill>
                  <a:schemeClr val="tx1"/>
                </a:solidFill>
              </a:rPr>
              <a:t> </a:t>
            </a:r>
            <a:r>
              <a:rPr lang="en-US" dirty="0" err="1" smtClean="0">
                <a:solidFill>
                  <a:schemeClr val="tx1"/>
                </a:solidFill>
              </a:rPr>
              <a:t>sks</a:t>
            </a:r>
            <a:r>
              <a:rPr lang="en-US" dirty="0" smtClean="0">
                <a:solidFill>
                  <a:schemeClr val="tx1"/>
                </a:solidFill>
              </a:rPr>
              <a:t> </a:t>
            </a:r>
            <a:r>
              <a:rPr lang="en-US" dirty="0" err="1" smtClean="0">
                <a:solidFill>
                  <a:schemeClr val="tx1"/>
                </a:solidFill>
              </a:rPr>
              <a:t>ks</a:t>
            </a:r>
            <a:r>
              <a:rPr lang="en-US" dirty="0" smtClean="0">
                <a:solidFill>
                  <a:schemeClr val="tx1"/>
                </a:solidFill>
              </a:rPr>
              <a:t> fs s</a:t>
            </a:r>
          </a:p>
          <a:p>
            <a:r>
              <a:rPr lang="en-US" dirty="0" smtClean="0">
                <a:solidFill>
                  <a:schemeClr val="tx1"/>
                </a:solidFill>
              </a:rPr>
              <a:t>July 2020</a:t>
            </a:r>
            <a:endParaRPr lang="en-US" dirty="0">
              <a:solidFill>
                <a:schemeClr val="tx1"/>
              </a:solidFill>
            </a:endParaRPr>
          </a:p>
        </p:txBody>
      </p:sp>
      <p:sp>
        <p:nvSpPr>
          <p:cNvPr id="10" name="Rectangle 9"/>
          <p:cNvSpPr/>
          <p:nvPr/>
        </p:nvSpPr>
        <p:spPr>
          <a:xfrm>
            <a:off x="7997779" y="2893932"/>
            <a:ext cx="2884868" cy="132652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tx1"/>
                </a:solidFill>
              </a:rPr>
              <a:t>Topics</a:t>
            </a:r>
          </a:p>
          <a:p>
            <a:r>
              <a:rPr lang="en-US" dirty="0" err="1" smtClean="0">
                <a:solidFill>
                  <a:schemeClr val="tx1"/>
                </a:solidFill>
              </a:rPr>
              <a:t>Skla</a:t>
            </a:r>
            <a:endParaRPr lang="en-US" dirty="0" smtClean="0">
              <a:solidFill>
                <a:schemeClr val="tx1"/>
              </a:solidFill>
            </a:endParaRPr>
          </a:p>
          <a:p>
            <a:r>
              <a:rPr lang="en-US" dirty="0" err="1" smtClean="0">
                <a:solidFill>
                  <a:schemeClr val="tx1"/>
                </a:solidFill>
              </a:rPr>
              <a:t>Sjsl</a:t>
            </a:r>
            <a:endParaRPr lang="en-US" dirty="0" smtClean="0">
              <a:solidFill>
                <a:schemeClr val="tx1"/>
              </a:solidFill>
            </a:endParaRPr>
          </a:p>
          <a:p>
            <a:r>
              <a:rPr lang="en-US" dirty="0" err="1" smtClean="0">
                <a:solidFill>
                  <a:schemeClr val="tx1"/>
                </a:solidFill>
              </a:rPr>
              <a:t>skjls</a:t>
            </a:r>
            <a:endParaRPr lang="en-US" dirty="0">
              <a:solidFill>
                <a:schemeClr val="tx1"/>
              </a:solidFill>
            </a:endParaRPr>
          </a:p>
        </p:txBody>
      </p:sp>
      <p:sp>
        <p:nvSpPr>
          <p:cNvPr id="21" name="Rectangle 20"/>
          <p:cNvSpPr/>
          <p:nvPr/>
        </p:nvSpPr>
        <p:spPr>
          <a:xfrm>
            <a:off x="1528548" y="1206798"/>
            <a:ext cx="6045959" cy="565120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ysClr val="windowText" lastClr="000000"/>
                </a:solidFill>
              </a:rPr>
              <a:t>Topic</a:t>
            </a:r>
          </a:p>
          <a:p>
            <a:pPr algn="ctr"/>
            <a:endParaRPr lang="en-US" dirty="0">
              <a:solidFill>
                <a:sysClr val="windowText" lastClr="000000"/>
              </a:solidFill>
            </a:endParaRPr>
          </a:p>
          <a:p>
            <a:r>
              <a:rPr lang="en-US" dirty="0" err="1" smtClean="0">
                <a:solidFill>
                  <a:sysClr val="windowText" lastClr="000000"/>
                </a:solidFill>
              </a:rPr>
              <a:t>Tsla</a:t>
            </a:r>
            <a:r>
              <a:rPr lang="en-US" dirty="0" smtClean="0">
                <a:solidFill>
                  <a:sysClr val="windowText" lastClr="000000"/>
                </a:solidFill>
              </a:rPr>
              <a:t> </a:t>
            </a:r>
            <a:r>
              <a:rPr lang="en-US" dirty="0" err="1" smtClean="0">
                <a:solidFill>
                  <a:sysClr val="windowText" lastClr="000000"/>
                </a:solidFill>
              </a:rPr>
              <a:t>kskl</a:t>
            </a:r>
            <a:r>
              <a:rPr lang="en-US" dirty="0" smtClean="0">
                <a:solidFill>
                  <a:sysClr val="windowText" lastClr="000000"/>
                </a:solidFill>
              </a:rPr>
              <a:t> a </a:t>
            </a:r>
            <a:r>
              <a:rPr lang="en-US" dirty="0" err="1" smtClean="0">
                <a:solidFill>
                  <a:sysClr val="windowText" lastClr="000000"/>
                </a:solidFill>
              </a:rPr>
              <a:t>soa</a:t>
            </a:r>
            <a:r>
              <a:rPr lang="en-US" dirty="0" smtClean="0">
                <a:solidFill>
                  <a:sysClr val="windowText" lastClr="000000"/>
                </a:solidFill>
              </a:rPr>
              <a:t> </a:t>
            </a:r>
            <a:r>
              <a:rPr lang="en-US" dirty="0" err="1" smtClean="0">
                <a:solidFill>
                  <a:sysClr val="windowText" lastClr="000000"/>
                </a:solidFill>
              </a:rPr>
              <a:t>slaskjk</a:t>
            </a:r>
            <a:r>
              <a:rPr lang="en-US" dirty="0" smtClean="0">
                <a:solidFill>
                  <a:sysClr val="windowText" lastClr="000000"/>
                </a:solidFill>
              </a:rPr>
              <a:t> </a:t>
            </a:r>
            <a:r>
              <a:rPr lang="en-US" dirty="0" err="1" smtClean="0">
                <a:solidFill>
                  <a:sysClr val="windowText" lastClr="000000"/>
                </a:solidFill>
              </a:rPr>
              <a:t>sd</a:t>
            </a:r>
            <a:r>
              <a:rPr lang="en-US" dirty="0" smtClean="0">
                <a:solidFill>
                  <a:sysClr val="windowText" lastClr="000000"/>
                </a:solidFill>
              </a:rPr>
              <a:t> j </a:t>
            </a:r>
            <a:r>
              <a:rPr lang="en-US" dirty="0" err="1" smtClean="0">
                <a:solidFill>
                  <a:sysClr val="windowText" lastClr="000000"/>
                </a:solidFill>
              </a:rPr>
              <a:t>ksaola</a:t>
            </a:r>
            <a:r>
              <a:rPr lang="en-US" dirty="0" smtClean="0">
                <a:solidFill>
                  <a:sysClr val="windowText" lastClr="000000"/>
                </a:solidFill>
              </a:rPr>
              <a:t> </a:t>
            </a:r>
            <a:r>
              <a:rPr lang="en-US" dirty="0" err="1" smtClean="0">
                <a:solidFill>
                  <a:sysClr val="windowText" lastClr="000000"/>
                </a:solidFill>
              </a:rPr>
              <a:t>lsl</a:t>
            </a:r>
            <a:r>
              <a:rPr lang="en-US" dirty="0" smtClean="0">
                <a:solidFill>
                  <a:sysClr val="windowText" lastClr="000000"/>
                </a:solidFill>
              </a:rPr>
              <a:t> </a:t>
            </a:r>
            <a:r>
              <a:rPr lang="en-US" dirty="0" err="1" smtClean="0">
                <a:solidFill>
                  <a:sysClr val="windowText" lastClr="000000"/>
                </a:solidFill>
              </a:rPr>
              <a:t>akskmkc</a:t>
            </a:r>
            <a:r>
              <a:rPr lang="en-US" dirty="0" smtClean="0">
                <a:solidFill>
                  <a:sysClr val="windowText" lastClr="000000"/>
                </a:solidFill>
              </a:rPr>
              <a:t>  </a:t>
            </a:r>
            <a:r>
              <a:rPr lang="en-US" dirty="0" err="1" smtClean="0">
                <a:solidFill>
                  <a:sysClr val="windowText" lastClr="000000"/>
                </a:solidFill>
              </a:rPr>
              <a:t>amlk</a:t>
            </a:r>
            <a:r>
              <a:rPr lang="en-US" dirty="0" smtClean="0">
                <a:solidFill>
                  <a:sysClr val="windowText" lastClr="000000"/>
                </a:solidFill>
              </a:rPr>
              <a:t> </a:t>
            </a:r>
            <a:r>
              <a:rPr lang="en-US" dirty="0" err="1" smtClean="0">
                <a:solidFill>
                  <a:sysClr val="windowText" lastClr="000000"/>
                </a:solidFill>
              </a:rPr>
              <a:t>slmks</a:t>
            </a:r>
            <a:r>
              <a:rPr lang="en-US" dirty="0" smtClean="0">
                <a:solidFill>
                  <a:sysClr val="windowText" lastClr="000000"/>
                </a:solidFill>
              </a:rPr>
              <a:t> </a:t>
            </a:r>
            <a:r>
              <a:rPr lang="en-US" dirty="0" err="1" smtClean="0">
                <a:solidFill>
                  <a:sysClr val="windowText" lastClr="000000"/>
                </a:solidFill>
              </a:rPr>
              <a:t>laks</a:t>
            </a:r>
            <a:r>
              <a:rPr lang="en-US" dirty="0" smtClean="0">
                <a:solidFill>
                  <a:sysClr val="windowText" lastClr="000000"/>
                </a:solidFill>
              </a:rPr>
              <a:t>  </a:t>
            </a:r>
            <a:r>
              <a:rPr lang="en-US" dirty="0" err="1" smtClean="0">
                <a:solidFill>
                  <a:sysClr val="windowText" lastClr="000000"/>
                </a:solidFill>
              </a:rPr>
              <a:t>sl</a:t>
            </a:r>
            <a:r>
              <a:rPr lang="en-US" dirty="0" smtClean="0">
                <a:solidFill>
                  <a:sysClr val="windowText" lastClr="000000"/>
                </a:solidFill>
              </a:rPr>
              <a:t> </a:t>
            </a:r>
            <a:r>
              <a:rPr lang="en-US" dirty="0" err="1" smtClean="0">
                <a:solidFill>
                  <a:sysClr val="windowText" lastClr="000000"/>
                </a:solidFill>
              </a:rPr>
              <a:t>ksksa</a:t>
            </a:r>
            <a:r>
              <a:rPr lang="en-US" dirty="0" smtClean="0">
                <a:solidFill>
                  <a:sysClr val="windowText" lastClr="000000"/>
                </a:solidFill>
              </a:rPr>
              <a:t> </a:t>
            </a:r>
            <a:r>
              <a:rPr lang="en-US" dirty="0" err="1" smtClean="0">
                <a:solidFill>
                  <a:sysClr val="windowText" lastClr="000000"/>
                </a:solidFill>
              </a:rPr>
              <a:t>kalk</a:t>
            </a:r>
            <a:r>
              <a:rPr lang="en-US" dirty="0" smtClean="0">
                <a:solidFill>
                  <a:sysClr val="windowText" lastClr="000000"/>
                </a:solidFill>
              </a:rPr>
              <a:t> </a:t>
            </a:r>
            <a:r>
              <a:rPr lang="en-US" dirty="0" err="1" smtClean="0">
                <a:solidFill>
                  <a:sysClr val="windowText" lastClr="000000"/>
                </a:solidFill>
              </a:rPr>
              <a:t>sa</a:t>
            </a:r>
            <a:r>
              <a:rPr lang="en-US" dirty="0" smtClean="0">
                <a:solidFill>
                  <a:sysClr val="windowText" lastClr="000000"/>
                </a:solidFill>
              </a:rPr>
              <a:t> k ask </a:t>
            </a:r>
            <a:r>
              <a:rPr lang="en-US" dirty="0" err="1" smtClean="0">
                <a:solidFill>
                  <a:sysClr val="windowText" lastClr="000000"/>
                </a:solidFill>
              </a:rPr>
              <a:t>kdjskjks</a:t>
            </a:r>
            <a:r>
              <a:rPr lang="en-US" dirty="0" smtClean="0">
                <a:solidFill>
                  <a:sysClr val="windowText" lastClr="000000"/>
                </a:solidFill>
              </a:rPr>
              <a:t> </a:t>
            </a:r>
            <a:r>
              <a:rPr lang="en-US" dirty="0" err="1" smtClean="0">
                <a:solidFill>
                  <a:sysClr val="windowText" lastClr="000000"/>
                </a:solidFill>
              </a:rPr>
              <a:t>kks</a:t>
            </a:r>
            <a:r>
              <a:rPr lang="en-US" dirty="0" smtClean="0">
                <a:solidFill>
                  <a:sysClr val="windowText" lastClr="000000"/>
                </a:solidFill>
              </a:rPr>
              <a:t> </a:t>
            </a:r>
            <a:r>
              <a:rPr lang="en-US" dirty="0" err="1" smtClean="0">
                <a:solidFill>
                  <a:sysClr val="windowText" lastClr="000000"/>
                </a:solidFill>
              </a:rPr>
              <a:t>ka</a:t>
            </a:r>
            <a:r>
              <a:rPr lang="en-US" dirty="0" smtClean="0">
                <a:solidFill>
                  <a:sysClr val="windowText" lastClr="000000"/>
                </a:solidFill>
              </a:rPr>
              <a:t> s </a:t>
            </a:r>
            <a:r>
              <a:rPr lang="en-US" dirty="0" err="1" smtClean="0">
                <a:solidFill>
                  <a:sysClr val="windowText" lastClr="000000"/>
                </a:solidFill>
              </a:rPr>
              <a:t>s</a:t>
            </a:r>
            <a:r>
              <a:rPr lang="en-US" dirty="0" smtClean="0">
                <a:solidFill>
                  <a:sysClr val="windowText" lastClr="000000"/>
                </a:solidFill>
              </a:rPr>
              <a:t> as k  </a:t>
            </a:r>
            <a:r>
              <a:rPr lang="en-US" dirty="0" err="1" smtClean="0">
                <a:solidFill>
                  <a:sysClr val="windowText" lastClr="000000"/>
                </a:solidFill>
              </a:rPr>
              <a:t>akkk</a:t>
            </a:r>
            <a:r>
              <a:rPr lang="en-US" dirty="0" smtClean="0">
                <a:solidFill>
                  <a:sysClr val="windowText" lastClr="000000"/>
                </a:solidFill>
              </a:rPr>
              <a:t> </a:t>
            </a:r>
            <a:r>
              <a:rPr lang="en-US" dirty="0" err="1" smtClean="0">
                <a:solidFill>
                  <a:sysClr val="windowText" lastClr="000000"/>
                </a:solidFill>
              </a:rPr>
              <a:t>alssksk</a:t>
            </a:r>
            <a:r>
              <a:rPr lang="en-US" dirty="0" smtClean="0">
                <a:solidFill>
                  <a:sysClr val="windowText" lastClr="000000"/>
                </a:solidFill>
              </a:rPr>
              <a:t> </a:t>
            </a:r>
            <a:r>
              <a:rPr lang="en-US" dirty="0" err="1" smtClean="0">
                <a:solidFill>
                  <a:sysClr val="windowText" lastClr="000000"/>
                </a:solidFill>
              </a:rPr>
              <a:t>alka</a:t>
            </a:r>
            <a:r>
              <a:rPr lang="en-US" dirty="0" smtClean="0">
                <a:solidFill>
                  <a:sysClr val="windowText" lastClr="000000"/>
                </a:solidFill>
              </a:rPr>
              <a:t> </a:t>
            </a:r>
            <a:r>
              <a:rPr lang="en-US" dirty="0" err="1" smtClean="0">
                <a:solidFill>
                  <a:sysClr val="windowText" lastClr="000000"/>
                </a:solidFill>
              </a:rPr>
              <a:t>llalalsls;a;alsk</a:t>
            </a:r>
            <a:r>
              <a:rPr lang="en-US" dirty="0" smtClean="0">
                <a:solidFill>
                  <a:sysClr val="windowText" lastClr="000000"/>
                </a:solidFill>
              </a:rPr>
              <a:t>  </a:t>
            </a:r>
            <a:r>
              <a:rPr lang="en-US" dirty="0" err="1" smtClean="0">
                <a:solidFill>
                  <a:sysClr val="windowText" lastClr="000000"/>
                </a:solidFill>
              </a:rPr>
              <a:t>ska</a:t>
            </a:r>
            <a:r>
              <a:rPr lang="en-US" dirty="0" smtClean="0">
                <a:solidFill>
                  <a:sysClr val="windowText" lastClr="000000"/>
                </a:solidFill>
              </a:rPr>
              <a:t> </a:t>
            </a:r>
            <a:r>
              <a:rPr lang="en-US" dirty="0" err="1" smtClean="0">
                <a:solidFill>
                  <a:sysClr val="windowText" lastClr="000000"/>
                </a:solidFill>
              </a:rPr>
              <a:t>akskakls</a:t>
            </a:r>
            <a:r>
              <a:rPr lang="en-US" dirty="0" smtClean="0">
                <a:solidFill>
                  <a:sysClr val="windowText" lastClr="000000"/>
                </a:solidFill>
              </a:rPr>
              <a:t>.</a:t>
            </a:r>
          </a:p>
          <a:p>
            <a:endParaRPr lang="en-US" dirty="0">
              <a:solidFill>
                <a:sysClr val="windowText" lastClr="000000"/>
              </a:solidFill>
            </a:endParaRPr>
          </a:p>
          <a:p>
            <a:r>
              <a:rPr lang="en-US" dirty="0" smtClean="0">
                <a:solidFill>
                  <a:sysClr val="windowText" lastClr="000000"/>
                </a:solidFill>
              </a:rPr>
              <a:t>			</a:t>
            </a:r>
            <a:r>
              <a:rPr lang="en-US" dirty="0" err="1" smtClean="0">
                <a:solidFill>
                  <a:sysClr val="windowText" lastClr="000000"/>
                </a:solidFill>
              </a:rPr>
              <a:t>sklk</a:t>
            </a:r>
            <a:r>
              <a:rPr lang="en-US" dirty="0" smtClean="0">
                <a:solidFill>
                  <a:sysClr val="windowText" lastClr="000000"/>
                </a:solidFill>
              </a:rPr>
              <a:t> </a:t>
            </a:r>
            <a:r>
              <a:rPr lang="en-US" dirty="0" err="1" smtClean="0">
                <a:solidFill>
                  <a:sysClr val="windowText" lastClr="000000"/>
                </a:solidFill>
              </a:rPr>
              <a:t>sjka</a:t>
            </a:r>
            <a:r>
              <a:rPr lang="en-US" dirty="0" smtClean="0">
                <a:solidFill>
                  <a:sysClr val="windowText" lastClr="000000"/>
                </a:solidFill>
              </a:rPr>
              <a:t> s </a:t>
            </a:r>
            <a:r>
              <a:rPr lang="en-US" dirty="0" err="1" smtClean="0">
                <a:solidFill>
                  <a:sysClr val="windowText" lastClr="000000"/>
                </a:solidFill>
              </a:rPr>
              <a:t>lsalsk</a:t>
            </a:r>
            <a:r>
              <a:rPr lang="en-US" dirty="0" smtClean="0">
                <a:solidFill>
                  <a:sysClr val="windowText" lastClr="000000"/>
                </a:solidFill>
              </a:rPr>
              <a:t> </a:t>
            </a:r>
          </a:p>
          <a:p>
            <a:r>
              <a:rPr lang="en-US" dirty="0">
                <a:solidFill>
                  <a:sysClr val="windowText" lastClr="000000"/>
                </a:solidFill>
              </a:rPr>
              <a:t>	</a:t>
            </a:r>
            <a:r>
              <a:rPr lang="en-US" dirty="0" smtClean="0">
                <a:solidFill>
                  <a:sysClr val="windowText" lastClr="000000"/>
                </a:solidFill>
              </a:rPr>
              <a:t>		</a:t>
            </a:r>
            <a:r>
              <a:rPr lang="en-US" dirty="0" err="1" smtClean="0">
                <a:solidFill>
                  <a:sysClr val="windowText" lastClr="000000"/>
                </a:solidFill>
              </a:rPr>
              <a:t>kslkssls</a:t>
            </a:r>
            <a:r>
              <a:rPr lang="en-US" dirty="0" smtClean="0">
                <a:solidFill>
                  <a:sysClr val="windowText" lastClr="000000"/>
                </a:solidFill>
              </a:rPr>
              <a:t> </a:t>
            </a:r>
            <a:r>
              <a:rPr lang="en-US" dirty="0" err="1" smtClean="0">
                <a:solidFill>
                  <a:sysClr val="windowText" lastClr="000000"/>
                </a:solidFill>
              </a:rPr>
              <a:t>akaljksjks</a:t>
            </a:r>
            <a:r>
              <a:rPr lang="en-US" dirty="0" smtClean="0">
                <a:solidFill>
                  <a:sysClr val="windowText" lastClr="000000"/>
                </a:solidFill>
              </a:rPr>
              <a:t> </a:t>
            </a:r>
            <a:r>
              <a:rPr lang="en-US" dirty="0" err="1" smtClean="0">
                <a:solidFill>
                  <a:sysClr val="windowText" lastClr="000000"/>
                </a:solidFill>
              </a:rPr>
              <a:t>lkskskl</a:t>
            </a:r>
            <a:r>
              <a:rPr lang="en-US" dirty="0" smtClean="0">
                <a:solidFill>
                  <a:sysClr val="windowText" lastClr="000000"/>
                </a:solidFill>
              </a:rPr>
              <a:t> mv a al</a:t>
            </a:r>
          </a:p>
          <a:p>
            <a:endParaRPr lang="en-US" dirty="0">
              <a:solidFill>
                <a:sysClr val="windowText" lastClr="000000"/>
              </a:solidFill>
            </a:endParaRPr>
          </a:p>
          <a:p>
            <a:r>
              <a:rPr lang="en-US" dirty="0" smtClean="0">
                <a:solidFill>
                  <a:sysClr val="windowText" lastClr="000000"/>
                </a:solidFill>
              </a:rPr>
              <a:t>			</a:t>
            </a:r>
            <a:r>
              <a:rPr lang="en-US" dirty="0" err="1" smtClean="0">
                <a:solidFill>
                  <a:sysClr val="windowText" lastClr="000000"/>
                </a:solidFill>
              </a:rPr>
              <a:t>anjsk</a:t>
            </a:r>
            <a:r>
              <a:rPr lang="en-US" dirty="0" smtClean="0">
                <a:solidFill>
                  <a:sysClr val="windowText" lastClr="000000"/>
                </a:solidFill>
              </a:rPr>
              <a:t> </a:t>
            </a:r>
            <a:r>
              <a:rPr lang="en-US" dirty="0" err="1" smtClean="0">
                <a:solidFill>
                  <a:sysClr val="windowText" lastClr="000000"/>
                </a:solidFill>
              </a:rPr>
              <a:t>sllvn</a:t>
            </a:r>
            <a:r>
              <a:rPr lang="en-US" dirty="0" smtClean="0">
                <a:solidFill>
                  <a:sysClr val="windowText" lastClr="000000"/>
                </a:solidFill>
              </a:rPr>
              <a:t> </a:t>
            </a:r>
            <a:r>
              <a:rPr lang="en-US" dirty="0" err="1" smtClean="0">
                <a:solidFill>
                  <a:sysClr val="windowText" lastClr="000000"/>
                </a:solidFill>
              </a:rPr>
              <a:t>jnfjnkz</a:t>
            </a:r>
            <a:r>
              <a:rPr lang="en-US" dirty="0" smtClean="0">
                <a:solidFill>
                  <a:sysClr val="windowText" lastClr="000000"/>
                </a:solidFill>
              </a:rPr>
              <a:t> </a:t>
            </a:r>
            <a:r>
              <a:rPr lang="en-US" dirty="0" err="1" smtClean="0">
                <a:solidFill>
                  <a:sysClr val="windowText" lastClr="000000"/>
                </a:solidFill>
              </a:rPr>
              <a:t>nnjn</a:t>
            </a:r>
            <a:r>
              <a:rPr lang="en-US" dirty="0" smtClean="0">
                <a:solidFill>
                  <a:sysClr val="windowText" lastClr="000000"/>
                </a:solidFill>
              </a:rPr>
              <a:t> c</a:t>
            </a:r>
          </a:p>
          <a:p>
            <a:endParaRPr lang="en-US" dirty="0">
              <a:solidFill>
                <a:sysClr val="windowText" lastClr="000000"/>
              </a:solidFill>
            </a:endParaRPr>
          </a:p>
          <a:p>
            <a:endParaRPr lang="en-US" dirty="0" smtClean="0">
              <a:solidFill>
                <a:sysClr val="windowText" lastClr="000000"/>
              </a:solidFill>
            </a:endParaRPr>
          </a:p>
          <a:p>
            <a:r>
              <a:rPr lang="en-US" dirty="0" err="1" smtClean="0">
                <a:solidFill>
                  <a:sysClr val="windowText" lastClr="000000"/>
                </a:solidFill>
              </a:rPr>
              <a:t>Saa</a:t>
            </a:r>
            <a:r>
              <a:rPr lang="en-US" dirty="0" smtClean="0">
                <a:solidFill>
                  <a:sysClr val="windowText" lastClr="000000"/>
                </a:solidFill>
              </a:rPr>
              <a:t>  </a:t>
            </a:r>
            <a:r>
              <a:rPr lang="en-US" dirty="0" err="1" smtClean="0">
                <a:solidFill>
                  <a:sysClr val="windowText" lastClr="000000"/>
                </a:solidFill>
              </a:rPr>
              <a:t>sjsh</a:t>
            </a:r>
            <a:r>
              <a:rPr lang="en-US" dirty="0" smtClean="0">
                <a:solidFill>
                  <a:sysClr val="windowText" lastClr="000000"/>
                </a:solidFill>
              </a:rPr>
              <a:t> a  </a:t>
            </a:r>
            <a:r>
              <a:rPr lang="en-US" dirty="0" err="1" smtClean="0">
                <a:solidFill>
                  <a:sysClr val="windowText" lastClr="000000"/>
                </a:solidFill>
              </a:rPr>
              <a:t>vhaj</a:t>
            </a:r>
            <a:r>
              <a:rPr lang="en-US" dirty="0" smtClean="0">
                <a:solidFill>
                  <a:sysClr val="windowText" lastClr="000000"/>
                </a:solidFill>
              </a:rPr>
              <a:t> </a:t>
            </a:r>
            <a:r>
              <a:rPr lang="en-US" dirty="0" err="1" smtClean="0">
                <a:solidFill>
                  <a:sysClr val="windowText" lastClr="000000"/>
                </a:solidFill>
              </a:rPr>
              <a:t>jbh</a:t>
            </a:r>
            <a:r>
              <a:rPr lang="en-US" dirty="0" smtClean="0">
                <a:solidFill>
                  <a:sysClr val="windowText" lastClr="000000"/>
                </a:solidFill>
              </a:rPr>
              <a:t> </a:t>
            </a:r>
            <a:r>
              <a:rPr lang="en-US" dirty="0" err="1" smtClean="0">
                <a:solidFill>
                  <a:sysClr val="windowText" lastClr="000000"/>
                </a:solidFill>
              </a:rPr>
              <a:t>aj</a:t>
            </a:r>
            <a:r>
              <a:rPr lang="en-US" dirty="0" smtClean="0">
                <a:solidFill>
                  <a:sysClr val="windowText" lastClr="000000"/>
                </a:solidFill>
              </a:rPr>
              <a:t> </a:t>
            </a:r>
            <a:r>
              <a:rPr lang="en-US" dirty="0" err="1" smtClean="0">
                <a:solidFill>
                  <a:sysClr val="windowText" lastClr="000000"/>
                </a:solidFill>
              </a:rPr>
              <a:t>hsh</a:t>
            </a:r>
            <a:r>
              <a:rPr lang="en-US" dirty="0" smtClean="0">
                <a:solidFill>
                  <a:sysClr val="windowText" lastClr="000000"/>
                </a:solidFill>
              </a:rPr>
              <a:t> </a:t>
            </a:r>
            <a:r>
              <a:rPr lang="en-US" dirty="0" err="1" smtClean="0">
                <a:solidFill>
                  <a:sysClr val="windowText" lastClr="000000"/>
                </a:solidFill>
              </a:rPr>
              <a:t>aja</a:t>
            </a:r>
            <a:r>
              <a:rPr lang="en-US" dirty="0" smtClean="0">
                <a:solidFill>
                  <a:sysClr val="windowText" lastClr="000000"/>
                </a:solidFill>
              </a:rPr>
              <a:t> </a:t>
            </a:r>
            <a:r>
              <a:rPr lang="en-US" dirty="0" err="1" smtClean="0">
                <a:solidFill>
                  <a:sysClr val="windowText" lastClr="000000"/>
                </a:solidFill>
              </a:rPr>
              <a:t>hs</a:t>
            </a:r>
            <a:r>
              <a:rPr lang="en-US" dirty="0" smtClean="0">
                <a:solidFill>
                  <a:sysClr val="windowText" lastClr="000000"/>
                </a:solidFill>
              </a:rPr>
              <a:t> hah </a:t>
            </a:r>
            <a:r>
              <a:rPr lang="en-US" dirty="0" err="1" smtClean="0">
                <a:solidFill>
                  <a:sysClr val="windowText" lastClr="000000"/>
                </a:solidFill>
              </a:rPr>
              <a:t>shs</a:t>
            </a:r>
            <a:r>
              <a:rPr lang="en-US" dirty="0" smtClean="0">
                <a:solidFill>
                  <a:sysClr val="windowText" lastClr="000000"/>
                </a:solidFill>
              </a:rPr>
              <a:t> </a:t>
            </a:r>
            <a:r>
              <a:rPr lang="en-US" dirty="0" err="1" smtClean="0">
                <a:solidFill>
                  <a:sysClr val="windowText" lastClr="000000"/>
                </a:solidFill>
              </a:rPr>
              <a:t>jsa</a:t>
            </a:r>
            <a:r>
              <a:rPr lang="en-US" dirty="0" smtClean="0">
                <a:solidFill>
                  <a:sysClr val="windowText" lastClr="000000"/>
                </a:solidFill>
              </a:rPr>
              <a:t> </a:t>
            </a:r>
            <a:r>
              <a:rPr lang="en-US" dirty="0" err="1" smtClean="0">
                <a:solidFill>
                  <a:sysClr val="windowText" lastClr="000000"/>
                </a:solidFill>
              </a:rPr>
              <a:t>hhaa</a:t>
            </a:r>
            <a:r>
              <a:rPr lang="en-US" dirty="0" smtClean="0">
                <a:solidFill>
                  <a:sysClr val="windowText" lastClr="000000"/>
                </a:solidFill>
              </a:rPr>
              <a:t> a </a:t>
            </a:r>
            <a:r>
              <a:rPr lang="en-US" dirty="0" err="1" smtClean="0">
                <a:solidFill>
                  <a:sysClr val="windowText" lastClr="000000"/>
                </a:solidFill>
              </a:rPr>
              <a:t>hshd</a:t>
            </a:r>
            <a:r>
              <a:rPr lang="en-US" dirty="0" smtClean="0">
                <a:solidFill>
                  <a:sysClr val="windowText" lastClr="000000"/>
                </a:solidFill>
              </a:rPr>
              <a:t> s </a:t>
            </a:r>
            <a:r>
              <a:rPr lang="en-US" dirty="0" err="1" smtClean="0">
                <a:solidFill>
                  <a:sysClr val="windowText" lastClr="000000"/>
                </a:solidFill>
              </a:rPr>
              <a:t>jajjh</a:t>
            </a:r>
            <a:r>
              <a:rPr lang="en-US" dirty="0" smtClean="0">
                <a:solidFill>
                  <a:sysClr val="windowText" lastClr="000000"/>
                </a:solidFill>
              </a:rPr>
              <a:t> </a:t>
            </a:r>
            <a:r>
              <a:rPr lang="en-US" dirty="0" err="1" smtClean="0">
                <a:solidFill>
                  <a:sysClr val="windowText" lastClr="000000"/>
                </a:solidFill>
              </a:rPr>
              <a:t>shs</a:t>
            </a:r>
            <a:r>
              <a:rPr lang="en-US" dirty="0" smtClean="0">
                <a:solidFill>
                  <a:sysClr val="windowText" lastClr="000000"/>
                </a:solidFill>
              </a:rPr>
              <a:t> ha a s </a:t>
            </a:r>
            <a:r>
              <a:rPr lang="en-US" dirty="0" err="1" smtClean="0">
                <a:solidFill>
                  <a:sysClr val="windowText" lastClr="000000"/>
                </a:solidFill>
              </a:rPr>
              <a:t>hsghgh</a:t>
            </a:r>
            <a:r>
              <a:rPr lang="en-US" dirty="0" smtClean="0">
                <a:solidFill>
                  <a:sysClr val="windowText" lastClr="000000"/>
                </a:solidFill>
              </a:rPr>
              <a:t> ah </a:t>
            </a:r>
            <a:r>
              <a:rPr lang="en-US" dirty="0" err="1" smtClean="0">
                <a:solidFill>
                  <a:sysClr val="windowText" lastClr="000000"/>
                </a:solidFill>
              </a:rPr>
              <a:t>js</a:t>
            </a:r>
            <a:r>
              <a:rPr lang="en-US" dirty="0" smtClean="0">
                <a:solidFill>
                  <a:sysClr val="windowText" lastClr="000000"/>
                </a:solidFill>
              </a:rPr>
              <a:t>  a </a:t>
            </a:r>
            <a:r>
              <a:rPr lang="en-US" smtClean="0">
                <a:solidFill>
                  <a:sysClr val="windowText" lastClr="000000"/>
                </a:solidFill>
              </a:rPr>
              <a:t>jajjjj</a:t>
            </a:r>
            <a:endParaRPr lang="en-US" dirty="0" smtClean="0">
              <a:solidFill>
                <a:sysClr val="windowText" lastClr="000000"/>
              </a:solidFill>
            </a:endParaRPr>
          </a:p>
        </p:txBody>
      </p:sp>
      <p:sp>
        <p:nvSpPr>
          <p:cNvPr id="22" name="Rectangle 21"/>
          <p:cNvSpPr/>
          <p:nvPr/>
        </p:nvSpPr>
        <p:spPr>
          <a:xfrm>
            <a:off x="1637731" y="2713627"/>
            <a:ext cx="2650934" cy="170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05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92</Words>
  <Application>Microsoft Office PowerPoint</Application>
  <PresentationFormat>Widescreen</PresentationFormat>
  <Paragraphs>36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VERA OLEHI</dc:creator>
  <cp:lastModifiedBy>VERA OLEHI</cp:lastModifiedBy>
  <cp:revision>8</cp:revision>
  <dcterms:created xsi:type="dcterms:W3CDTF">2020-07-02T09:20:39Z</dcterms:created>
  <dcterms:modified xsi:type="dcterms:W3CDTF">2020-07-06T18:47:33Z</dcterms:modified>
</cp:coreProperties>
</file>