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7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A702507-3A89-44E1-8DA2-F1B25CF9620D}">
          <p14:sldIdLst>
            <p14:sldId id="256"/>
            <p14:sldId id="257"/>
            <p14:sldId id="258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B900E21-1806-400E-8B84-1BB27EA0B07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999D74A-95D3-4E2E-9CED-03585377BA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573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1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9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958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7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48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9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829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173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3228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61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62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63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900E21-1806-400E-8B84-1BB27EA0B07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99D74A-95D3-4E2E-9CED-03585377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9BOhwz52NUY3dg8XErVYglctpr5sjTy4/vie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5710" y="1645921"/>
            <a:ext cx="7766936" cy="1081377"/>
          </a:xfrm>
        </p:spPr>
        <p:txBody>
          <a:bodyPr>
            <a:normAutofit/>
          </a:bodyPr>
          <a:lstStyle/>
          <a:p>
            <a:r>
              <a:rPr lang="en-US" dirty="0"/>
              <a:t>EXPOSYS DATA LABS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1163" y="2907602"/>
            <a:ext cx="7766936" cy="890546"/>
          </a:xfrm>
        </p:spPr>
        <p:txBody>
          <a:bodyPr>
            <a:normAutofit fontScale="25000" lnSpcReduction="20000"/>
          </a:bodyPr>
          <a:lstStyle/>
          <a:p>
            <a:r>
              <a:rPr lang="en-US" sz="14400" dirty="0"/>
              <a:t>DATA SCIENCE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r>
              <a:rPr lang="en-US" sz="8000" dirty="0" smtClean="0"/>
              <a:t>Presentation</a:t>
            </a:r>
            <a:r>
              <a:rPr lang="en-US" sz="4000" dirty="0" smtClean="0"/>
              <a:t> </a:t>
            </a:r>
            <a:r>
              <a:rPr lang="en-US" sz="6400" dirty="0" smtClean="0"/>
              <a:t>By :</a:t>
            </a:r>
            <a:endParaRPr lang="en-US" sz="6400" dirty="0"/>
          </a:p>
          <a:p>
            <a:r>
              <a:rPr lang="en-US" sz="6400" dirty="0" smtClean="0"/>
              <a:t>SHRADDHA MEHTA</a:t>
            </a:r>
            <a:endParaRPr lang="en-US" sz="6400" dirty="0"/>
          </a:p>
          <a:p>
            <a:endParaRPr lang="en-US" sz="6400" dirty="0"/>
          </a:p>
          <a:p>
            <a:endParaRPr lang="en-US" sz="4000" dirty="0"/>
          </a:p>
          <a:p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420014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CUSTOMER SEGMENTATION?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Customer Segmentation is the process of division of customer base into several groups of individuals that share a similarity in different ways that are relevant to marketing such as gender, age, interests, and miscellaneous spending habits</a:t>
            </a:r>
            <a:r>
              <a:rPr lang="en-US" i="1" dirty="0"/>
              <a:t>.</a:t>
            </a:r>
          </a:p>
          <a:p>
            <a:pPr algn="just"/>
            <a:r>
              <a:rPr lang="en-US" dirty="0"/>
              <a:t>This project is implemented using python.</a:t>
            </a:r>
          </a:p>
          <a:p>
            <a:pPr algn="just"/>
            <a:r>
              <a:rPr lang="en-US" dirty="0"/>
              <a:t>First we import the required dataset using this link:</a:t>
            </a:r>
          </a:p>
          <a:p>
            <a:pPr algn="just"/>
            <a:r>
              <a:rPr lang="en-US" dirty="0">
                <a:hlinkClick r:id="rId2"/>
              </a:rPr>
              <a:t>https://drive.google.com/file/d/19BOhwz52NUY3dg8XErVYglctpr5sjTy4/view</a:t>
            </a:r>
            <a:endParaRPr lang="en-US" dirty="0"/>
          </a:p>
          <a:p>
            <a:pPr algn="just"/>
            <a:r>
              <a:rPr lang="en-US" dirty="0"/>
              <a:t>Next import NumPy ,pandas, matplotlib , seaborne libraries.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Then read the csv file and visualize some plots.</a:t>
            </a:r>
          </a:p>
          <a:p>
            <a:pPr algn="just"/>
            <a:r>
              <a:rPr lang="en-US" dirty="0"/>
              <a:t>The first plot in our project shows the ages distribution which is bar plot.</a:t>
            </a:r>
          </a:p>
          <a:p>
            <a:pPr algn="just"/>
            <a:r>
              <a:rPr lang="en-US" dirty="0"/>
              <a:t>Likewise we used different plots for </a:t>
            </a:r>
            <a:r>
              <a:rPr lang="en-US" dirty="0" smtClean="0"/>
              <a:t>gender and </a:t>
            </a:r>
            <a:r>
              <a:rPr lang="en-US" dirty="0"/>
              <a:t>to analyze  annual </a:t>
            </a:r>
            <a:r>
              <a:rPr lang="en-US" dirty="0" smtClean="0"/>
              <a:t>income, spending </a:t>
            </a:r>
            <a:r>
              <a:rPr lang="en-US" dirty="0"/>
              <a:t>scores.</a:t>
            </a:r>
          </a:p>
          <a:p>
            <a:pPr algn="just"/>
            <a:r>
              <a:rPr lang="en-US" dirty="0"/>
              <a:t>Then divide the age into different ranges and visualize the graph against no of customers, likewise for spending score and income also.</a:t>
            </a:r>
          </a:p>
          <a:p>
            <a:pPr algn="just"/>
            <a:r>
              <a:rPr lang="en-US" dirty="0"/>
              <a:t>We used scikit-learn for kmeans.</a:t>
            </a:r>
          </a:p>
          <a:p>
            <a:pPr algn="just"/>
            <a:r>
              <a:rPr lang="en-US" dirty="0"/>
              <a:t>The k value can be found by using elbow method.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983826"/>
            <a:ext cx="9780429" cy="48920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Applications of clustering </a:t>
            </a:r>
          </a:p>
          <a:p>
            <a:r>
              <a:rPr lang="en-US" dirty="0"/>
              <a:t>K-means Clustering</a:t>
            </a:r>
          </a:p>
          <a:p>
            <a:r>
              <a:rPr lang="en-US" dirty="0"/>
              <a:t>Application of k-means</a:t>
            </a:r>
          </a:p>
          <a:p>
            <a:r>
              <a:rPr lang="en-US" dirty="0"/>
              <a:t>Customer segmentation using k-means </a:t>
            </a:r>
            <a:r>
              <a:rPr lang="en-US" dirty="0" smtClean="0"/>
              <a:t>algorithm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471" y="1300953"/>
            <a:ext cx="8596668" cy="99342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What is data science..?</a:t>
            </a:r>
          </a:p>
          <a:p>
            <a:pPr algn="just"/>
            <a:r>
              <a:rPr lang="en-US" dirty="0"/>
              <a:t>Data Science is a detailed study of the flow of information from the colossal amounts of data present in an organization’s repository.</a:t>
            </a:r>
          </a:p>
          <a:p>
            <a:pPr algn="just"/>
            <a:r>
              <a:rPr lang="en-US" dirty="0"/>
              <a:t>Data science is all about using data to solve problems.</a:t>
            </a:r>
          </a:p>
          <a:p>
            <a:pPr algn="just"/>
            <a:r>
              <a:rPr lang="en-US" dirty="0"/>
              <a:t> The problem could be decision making such as identifying which email is spam and which is not.</a:t>
            </a:r>
          </a:p>
          <a:p>
            <a:pPr algn="just"/>
            <a:r>
              <a:rPr lang="en-US" dirty="0"/>
              <a:t>The main tasks in involved for data scientist includes data </a:t>
            </a:r>
            <a:r>
              <a:rPr lang="en-US" dirty="0" smtClean="0"/>
              <a:t>collection, cleaning</a:t>
            </a:r>
            <a:r>
              <a:rPr lang="en-US" dirty="0"/>
              <a:t>, and data </a:t>
            </a:r>
            <a:r>
              <a:rPr lang="en-US" dirty="0" smtClean="0"/>
              <a:t>analysis.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Clustering is one of the most popular unsupervised classification technique.</a:t>
            </a:r>
          </a:p>
          <a:p>
            <a:pPr algn="just"/>
            <a:r>
              <a:rPr lang="en-US" dirty="0"/>
              <a:t>It is a process of grouping a set of physical or abstract objects into clusters</a:t>
            </a:r>
          </a:p>
          <a:p>
            <a:pPr algn="just"/>
            <a:r>
              <a:rPr lang="en-US" dirty="0"/>
              <a:t>Ex: (customer , product etc.)</a:t>
            </a:r>
          </a:p>
          <a:p>
            <a:pPr algn="just"/>
            <a:r>
              <a:rPr lang="en-US" dirty="0"/>
              <a:t>A cluster is a collection of data objects that are similar to one another within the same cluster and are dissimilar to objects in other clusters.</a:t>
            </a:r>
          </a:p>
          <a:p>
            <a:pPr algn="just"/>
            <a:r>
              <a:rPr lang="en-US" dirty="0"/>
              <a:t>It is a distance based method.</a:t>
            </a:r>
          </a:p>
          <a:p>
            <a:pPr algn="just"/>
            <a:r>
              <a:rPr lang="en-US" dirty="0"/>
              <a:t>Common distance measure is Euclidian distance.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One of the most common example for clustering : </a:t>
            </a:r>
          </a:p>
          <a:p>
            <a:pPr algn="just"/>
            <a:r>
              <a:rPr lang="en-US" dirty="0"/>
              <a:t>Web document search</a:t>
            </a:r>
          </a:p>
          <a:p>
            <a:pPr algn="just"/>
            <a:r>
              <a:rPr lang="en-US" dirty="0"/>
              <a:t>A web search engine often returns thousands of pages in response to a broad query , making it difficult for users to browse or to identify relevant information .</a:t>
            </a:r>
          </a:p>
          <a:p>
            <a:pPr algn="just"/>
            <a:r>
              <a:rPr lang="en-US" dirty="0"/>
              <a:t>Clustering methods can be used to automatically group the retrieved documents into a list of meaningful categories.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APPLICATIONS OF CLUSTERING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Clustering has a large number  of applications spread across various domains. Some of the most popular applications of clustering are:</a:t>
            </a:r>
          </a:p>
          <a:p>
            <a:pPr algn="just"/>
            <a:r>
              <a:rPr lang="en-US" dirty="0"/>
              <a:t>Recommendation engines</a:t>
            </a:r>
          </a:p>
          <a:p>
            <a:pPr algn="just"/>
            <a:r>
              <a:rPr lang="en-US" dirty="0"/>
              <a:t>Market segmentation</a:t>
            </a:r>
          </a:p>
          <a:p>
            <a:pPr algn="just"/>
            <a:r>
              <a:rPr lang="en-US" dirty="0"/>
              <a:t>Social network analysis</a:t>
            </a:r>
          </a:p>
          <a:p>
            <a:pPr algn="just"/>
            <a:r>
              <a:rPr lang="en-US" dirty="0"/>
              <a:t>Search result grouping</a:t>
            </a:r>
          </a:p>
          <a:p>
            <a:pPr algn="just"/>
            <a:r>
              <a:rPr lang="en-US" dirty="0"/>
              <a:t>Medical imaging</a:t>
            </a:r>
          </a:p>
          <a:p>
            <a:pPr algn="just"/>
            <a:r>
              <a:rPr lang="en-US" dirty="0"/>
              <a:t>Image segmentation</a:t>
            </a:r>
          </a:p>
          <a:p>
            <a:pPr algn="just"/>
            <a:r>
              <a:rPr lang="en-US" dirty="0"/>
              <a:t>Crime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K-means is one of the simplest unsupervised learning algorithms that solve the well known clustering problem.</a:t>
            </a:r>
          </a:p>
          <a:p>
            <a:pPr algn="just"/>
            <a:r>
              <a:rPr lang="en-US" dirty="0"/>
              <a:t>Algorithm for K-means:</a:t>
            </a:r>
          </a:p>
          <a:p>
            <a:pPr algn="just"/>
            <a:r>
              <a:rPr lang="en-US" dirty="0"/>
              <a:t>1.Group data into k clusters by:</a:t>
            </a:r>
          </a:p>
          <a:p>
            <a:pPr algn="just">
              <a:buNone/>
            </a:pPr>
            <a:r>
              <a:rPr lang="en-US" dirty="0" smtClean="0"/>
              <a:t>	    </a:t>
            </a:r>
            <a:r>
              <a:rPr lang="en-US" dirty="0"/>
              <a:t>a) Determining the k-centroid.</a:t>
            </a:r>
          </a:p>
          <a:p>
            <a:pPr algn="just">
              <a:buNone/>
            </a:pPr>
            <a:r>
              <a:rPr lang="en-US" dirty="0"/>
              <a:t>    </a:t>
            </a:r>
            <a:r>
              <a:rPr lang="en-US" dirty="0" smtClean="0"/>
              <a:t>		  b</a:t>
            </a:r>
            <a:r>
              <a:rPr lang="en-US" dirty="0"/>
              <a:t>) Group the data points to the nearest centroid.</a:t>
            </a:r>
          </a:p>
          <a:p>
            <a:pPr algn="just"/>
            <a:r>
              <a:rPr lang="en-US" dirty="0"/>
              <a:t>2.Algorithm works by iterating between  two stages until the data points converge.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Customer segmentation</a:t>
            </a:r>
          </a:p>
          <a:p>
            <a:pPr algn="just"/>
            <a:r>
              <a:rPr lang="en-US" sz="2000" dirty="0"/>
              <a:t>Customer Segmentation is a popular application of unsupervised learning.</a:t>
            </a:r>
          </a:p>
          <a:p>
            <a:pPr algn="just"/>
            <a:r>
              <a:rPr lang="en-US" sz="2000" dirty="0"/>
              <a:t> Using clustering, identify segments of customers to target the potential user base.</a:t>
            </a:r>
          </a:p>
          <a:p>
            <a:pPr algn="just"/>
            <a:r>
              <a:rPr lang="en-US" sz="2000" dirty="0"/>
              <a:t> They divide customers into groups according to common characteristics like gender, age, interests, and spending habits so they can market to each group effectively</a:t>
            </a:r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CUSTOMER SEGMENTATION USING K-MEANS ALGORITHM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618" y="2557463"/>
            <a:ext cx="6342763" cy="331787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</TotalTime>
  <Words>534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EXPOSYS DATA LABS</vt:lpstr>
      <vt:lpstr>AGENDA</vt:lpstr>
      <vt:lpstr>INTRODUCTION</vt:lpstr>
      <vt:lpstr>CLUSTERING</vt:lpstr>
      <vt:lpstr>EXAMPLE</vt:lpstr>
      <vt:lpstr>APPLICATIONS OF CLUSTERING </vt:lpstr>
      <vt:lpstr>K-MEANS CLUSTERING </vt:lpstr>
      <vt:lpstr>APPLICATION OF K-MEANS</vt:lpstr>
      <vt:lpstr>CUSTOMER SEGMENTATION USING K-MEANS ALGORITHM</vt:lpstr>
      <vt:lpstr>WHAT IS CUSTOMER SEGMENTATION? </vt:lpstr>
      <vt:lpstr>STEPS: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EXPOSYS DATA LABS</dc:title>
  <dc:creator>aparnagudivada09</dc:creator>
  <cp:lastModifiedBy>hp</cp:lastModifiedBy>
  <cp:revision>22</cp:revision>
  <dcterms:created xsi:type="dcterms:W3CDTF">2020-06-06T07:36:00Z</dcterms:created>
  <dcterms:modified xsi:type="dcterms:W3CDTF">2021-05-11T13:18:07Z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