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8" r:id="rId3"/>
    <p:sldId id="269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61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5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7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4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8DE4F-6D61-4984-9873-CA5DFCE1A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46" r="-1" b="13639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69B6-5298-435F-9E60-BEB42B85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Introduction to Git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0A79-8C13-4414-A257-F466266F1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GIS714</a:t>
            </a:r>
          </a:p>
          <a:p>
            <a:r>
              <a:rPr lang="en-US" sz="2000" dirty="0"/>
              <a:t>Spring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837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6724-9C1A-4669-B40D-66B9E13A7772}"/>
              </a:ext>
            </a:extLst>
          </p:cNvPr>
          <p:cNvSpPr/>
          <p:nvPr/>
        </p:nvSpPr>
        <p:spPr>
          <a:xfrm>
            <a:off x="169252" y="4457152"/>
            <a:ext cx="8006952" cy="22306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465669" y="5068337"/>
            <a:ext cx="425335" cy="8056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109048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000026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1574692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2891003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2465669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2891003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B4829B-7201-429E-9829-D58C1ED598D6}"/>
              </a:ext>
            </a:extLst>
          </p:cNvPr>
          <p:cNvSpPr/>
          <p:nvPr/>
        </p:nvSpPr>
        <p:spPr>
          <a:xfrm>
            <a:off x="3781980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5FD0B-B6DF-4931-8265-1E46F010B891}"/>
              </a:ext>
            </a:extLst>
          </p:cNvPr>
          <p:cNvCxnSpPr>
            <a:endCxn id="24" idx="2"/>
          </p:cNvCxnSpPr>
          <p:nvPr/>
        </p:nvCxnSpPr>
        <p:spPr>
          <a:xfrm>
            <a:off x="3356647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32E6EF2-B20B-43CB-BDAA-B746E538D666}"/>
              </a:ext>
            </a:extLst>
          </p:cNvPr>
          <p:cNvSpPr/>
          <p:nvPr/>
        </p:nvSpPr>
        <p:spPr>
          <a:xfrm>
            <a:off x="3781980" y="5643775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48EF-3121-470A-905B-2A423AFFD6C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3356647" y="5873951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FC4387-D19A-4D0B-A4B2-7C4B254ECC29}"/>
              </a:ext>
            </a:extLst>
          </p:cNvPr>
          <p:cNvSpPr/>
          <p:nvPr/>
        </p:nvSpPr>
        <p:spPr>
          <a:xfrm>
            <a:off x="4672958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4BD37-C96D-4A54-AB3A-E73459889432}"/>
              </a:ext>
            </a:extLst>
          </p:cNvPr>
          <p:cNvCxnSpPr>
            <a:endCxn id="31" idx="2"/>
          </p:cNvCxnSpPr>
          <p:nvPr/>
        </p:nvCxnSpPr>
        <p:spPr>
          <a:xfrm>
            <a:off x="4247624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A24E5B-B4D5-4BB2-BED0-C643919E2858}"/>
              </a:ext>
            </a:extLst>
          </p:cNvPr>
          <p:cNvSpPr/>
          <p:nvPr/>
        </p:nvSpPr>
        <p:spPr>
          <a:xfrm>
            <a:off x="5563935" y="4838161"/>
            <a:ext cx="465643" cy="46035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777B-A25B-44B3-8571-7402B8D34DDA}"/>
              </a:ext>
            </a:extLst>
          </p:cNvPr>
          <p:cNvCxnSpPr>
            <a:endCxn id="33" idx="2"/>
          </p:cNvCxnSpPr>
          <p:nvPr/>
        </p:nvCxnSpPr>
        <p:spPr>
          <a:xfrm>
            <a:off x="5138600" y="5068337"/>
            <a:ext cx="42533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4247624" y="5867022"/>
            <a:ext cx="2090849" cy="6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41651-074D-4620-B4D1-96AE4A395581}"/>
              </a:ext>
            </a:extLst>
          </p:cNvPr>
          <p:cNvSpPr/>
          <p:nvPr/>
        </p:nvSpPr>
        <p:spPr>
          <a:xfrm>
            <a:off x="6338472" y="5636846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5C42F-8623-4DBE-B150-30AE5510B4EB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6029579" y="5068337"/>
            <a:ext cx="308894" cy="7986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6722DCB-CF7E-465F-BCF3-D7CCDAFCBB04}"/>
              </a:ext>
            </a:extLst>
          </p:cNvPr>
          <p:cNvSpPr/>
          <p:nvPr/>
        </p:nvSpPr>
        <p:spPr>
          <a:xfrm>
            <a:off x="7233945" y="5643776"/>
            <a:ext cx="465643" cy="460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2A7FF-4EFD-48DC-8993-FF193E63DA3C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6808611" y="5873952"/>
            <a:ext cx="4253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A5365-2919-4DCC-B99F-FB3AEC839472}"/>
              </a:ext>
            </a:extLst>
          </p:cNvPr>
          <p:cNvSpPr txBox="1"/>
          <p:nvPr/>
        </p:nvSpPr>
        <p:spPr>
          <a:xfrm>
            <a:off x="534063" y="5730758"/>
            <a:ext cx="572737" cy="2863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220F5-B19E-4C16-8308-87CD45CDCFE1}"/>
              </a:ext>
            </a:extLst>
          </p:cNvPr>
          <p:cNvSpPr txBox="1"/>
          <p:nvPr/>
        </p:nvSpPr>
        <p:spPr>
          <a:xfrm>
            <a:off x="2171684" y="4924112"/>
            <a:ext cx="714170" cy="286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Branch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4CEA81D6-6270-4B87-8B64-C71D89703C50}"/>
              </a:ext>
            </a:extLst>
          </p:cNvPr>
          <p:cNvSpPr/>
          <p:nvPr/>
        </p:nvSpPr>
        <p:spPr>
          <a:xfrm rot="10800000">
            <a:off x="4925801" y="3720855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74DF8E8-2FC7-445A-B767-F9CF77EF57D5}"/>
              </a:ext>
            </a:extLst>
          </p:cNvPr>
          <p:cNvSpPr txBox="1"/>
          <p:nvPr/>
        </p:nvSpPr>
        <p:spPr>
          <a:xfrm>
            <a:off x="5393919" y="3871182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417615" y="3876556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36400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 animBg="1"/>
      <p:bldP spid="10" grpId="0" animBg="1"/>
      <p:bldP spid="40" grpId="0"/>
      <p:bldP spid="41" grpId="0" animBg="1"/>
      <p:bldP spid="17" grpId="0"/>
      <p:bldP spid="74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about GitHub?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966724-9C1A-4669-B40D-66B9E13A7772}"/>
              </a:ext>
            </a:extLst>
          </p:cNvPr>
          <p:cNvSpPr/>
          <p:nvPr/>
        </p:nvSpPr>
        <p:spPr>
          <a:xfrm>
            <a:off x="169252" y="4457152"/>
            <a:ext cx="8006952" cy="22306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4247623" y="5867022"/>
            <a:ext cx="2090849" cy="69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588BF47-7D0E-48A1-A99C-980636ABA649}"/>
              </a:ext>
            </a:extLst>
          </p:cNvPr>
          <p:cNvGrpSpPr/>
          <p:nvPr/>
        </p:nvGrpSpPr>
        <p:grpSpPr>
          <a:xfrm>
            <a:off x="534063" y="4838161"/>
            <a:ext cx="7165524" cy="1265965"/>
            <a:chOff x="534063" y="4838161"/>
            <a:chExt cx="7165524" cy="126596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FB4F68-21CC-4AD1-90A3-BEDBAA12129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2465668" y="5068337"/>
              <a:ext cx="425335" cy="80561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06F443D-4FD2-4F61-A75C-010539CB6E1C}"/>
                </a:ext>
              </a:extLst>
            </p:cNvPr>
            <p:cNvSpPr/>
            <p:nvPr/>
          </p:nvSpPr>
          <p:spPr>
            <a:xfrm>
              <a:off x="1109048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AADE09-63F1-4D70-82A0-6B42E3434D72}"/>
                </a:ext>
              </a:extLst>
            </p:cNvPr>
            <p:cNvSpPr/>
            <p:nvPr/>
          </p:nvSpPr>
          <p:spPr>
            <a:xfrm>
              <a:off x="2000026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2E88B3-6B00-4F44-B924-7B130D903E1B}"/>
                </a:ext>
              </a:extLst>
            </p:cNvPr>
            <p:cNvCxnSpPr>
              <a:stCxn id="4" idx="6"/>
              <a:endCxn id="11" idx="2"/>
            </p:cNvCxnSpPr>
            <p:nvPr/>
          </p:nvCxnSpPr>
          <p:spPr>
            <a:xfrm>
              <a:off x="1574691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398D5D-51AF-474E-886F-30BB68B0EFDA}"/>
                </a:ext>
              </a:extLst>
            </p:cNvPr>
            <p:cNvSpPr/>
            <p:nvPr/>
          </p:nvSpPr>
          <p:spPr>
            <a:xfrm>
              <a:off x="2891003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00774C-F1D8-4323-8734-26B80D073EF4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2465668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AD9232-BFD1-4A9C-935B-29A1BC97CB9C}"/>
                </a:ext>
              </a:extLst>
            </p:cNvPr>
            <p:cNvSpPr/>
            <p:nvPr/>
          </p:nvSpPr>
          <p:spPr>
            <a:xfrm>
              <a:off x="2891003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B4829B-7201-429E-9829-D58C1ED598D6}"/>
                </a:ext>
              </a:extLst>
            </p:cNvPr>
            <p:cNvSpPr/>
            <p:nvPr/>
          </p:nvSpPr>
          <p:spPr>
            <a:xfrm>
              <a:off x="3781980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645FD0B-B6DF-4931-8265-1E46F010B891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3356646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32E6EF2-B20B-43CB-BDAA-B746E538D666}"/>
                </a:ext>
              </a:extLst>
            </p:cNvPr>
            <p:cNvSpPr/>
            <p:nvPr/>
          </p:nvSpPr>
          <p:spPr>
            <a:xfrm>
              <a:off x="3781980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2048EF-3121-470A-905B-2A423AFFD6CE}"/>
                </a:ext>
              </a:extLst>
            </p:cNvPr>
            <p:cNvCxnSpPr>
              <a:cxnSpLocks/>
              <a:stCxn id="12" idx="6"/>
              <a:endCxn id="27" idx="2"/>
            </p:cNvCxnSpPr>
            <p:nvPr/>
          </p:nvCxnSpPr>
          <p:spPr>
            <a:xfrm>
              <a:off x="3356646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3FC4387-D19A-4D0B-A4B2-7C4B254ECC29}"/>
                </a:ext>
              </a:extLst>
            </p:cNvPr>
            <p:cNvSpPr/>
            <p:nvPr/>
          </p:nvSpPr>
          <p:spPr>
            <a:xfrm>
              <a:off x="4672958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B4BD37-C96D-4A54-AB3A-E73459889432}"/>
                </a:ext>
              </a:extLst>
            </p:cNvPr>
            <p:cNvCxnSpPr>
              <a:endCxn id="31" idx="2"/>
            </p:cNvCxnSpPr>
            <p:nvPr/>
          </p:nvCxnSpPr>
          <p:spPr>
            <a:xfrm>
              <a:off x="4247623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A24E5B-B4D5-4BB2-BED0-C643919E2858}"/>
                </a:ext>
              </a:extLst>
            </p:cNvPr>
            <p:cNvSpPr/>
            <p:nvPr/>
          </p:nvSpPr>
          <p:spPr>
            <a:xfrm>
              <a:off x="5563935" y="4838161"/>
              <a:ext cx="465643" cy="46035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91777B-A25B-44B3-8571-7402B8D34DDA}"/>
                </a:ext>
              </a:extLst>
            </p:cNvPr>
            <p:cNvCxnSpPr>
              <a:endCxn id="33" idx="2"/>
            </p:cNvCxnSpPr>
            <p:nvPr/>
          </p:nvCxnSpPr>
          <p:spPr>
            <a:xfrm>
              <a:off x="5138600" y="5068337"/>
              <a:ext cx="42533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041651-074D-4620-B4D1-96AE4A395581}"/>
                </a:ext>
              </a:extLst>
            </p:cNvPr>
            <p:cNvSpPr/>
            <p:nvPr/>
          </p:nvSpPr>
          <p:spPr>
            <a:xfrm>
              <a:off x="6338472" y="5636846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365C42F-8623-4DBE-B150-30AE5510B4EB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>
              <a:off x="6029578" y="5068337"/>
              <a:ext cx="308894" cy="798685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722DCB-CF7E-465F-BCF3-D7CCDAFCBB04}"/>
                </a:ext>
              </a:extLst>
            </p:cNvPr>
            <p:cNvSpPr/>
            <p:nvPr/>
          </p:nvSpPr>
          <p:spPr>
            <a:xfrm>
              <a:off x="7233944" y="5643775"/>
              <a:ext cx="465643" cy="4603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842A7FF-4EFD-48DC-8993-FF193E63DA3C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>
              <a:off x="6808609" y="5873951"/>
              <a:ext cx="425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92A5365-2919-4DCC-B99F-FB3AEC839472}"/>
                </a:ext>
              </a:extLst>
            </p:cNvPr>
            <p:cNvSpPr txBox="1"/>
            <p:nvPr/>
          </p:nvSpPr>
          <p:spPr>
            <a:xfrm>
              <a:off x="534063" y="5730757"/>
              <a:ext cx="572737" cy="286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Main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C220F5-B19E-4C16-8308-87CD45CDCFE1}"/>
                </a:ext>
              </a:extLst>
            </p:cNvPr>
            <p:cNvSpPr txBox="1"/>
            <p:nvPr/>
          </p:nvSpPr>
          <p:spPr>
            <a:xfrm>
              <a:off x="2171684" y="4924114"/>
              <a:ext cx="714170" cy="2863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Branch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E011587-4A19-44DC-8DE4-44BE59EA7F18}"/>
              </a:ext>
            </a:extLst>
          </p:cNvPr>
          <p:cNvSpPr txBox="1"/>
          <p:nvPr/>
        </p:nvSpPr>
        <p:spPr>
          <a:xfrm>
            <a:off x="295275" y="4567598"/>
            <a:ext cx="207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Machine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40DE3C9-0719-433C-B222-51CD63B530DF}"/>
              </a:ext>
            </a:extLst>
          </p:cNvPr>
          <p:cNvSpPr/>
          <p:nvPr/>
        </p:nvSpPr>
        <p:spPr>
          <a:xfrm>
            <a:off x="413816" y="2138773"/>
            <a:ext cx="7435340" cy="1601292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5D9712-8420-4BDE-B8A8-0EE1DB3AFCA5}"/>
              </a:ext>
            </a:extLst>
          </p:cNvPr>
          <p:cNvSpPr/>
          <p:nvPr/>
        </p:nvSpPr>
        <p:spPr>
          <a:xfrm>
            <a:off x="3143847" y="3719810"/>
            <a:ext cx="425597" cy="69529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8CE50-9E53-4741-9237-348DB94D879D}"/>
              </a:ext>
            </a:extLst>
          </p:cNvPr>
          <p:cNvSpPr txBox="1"/>
          <p:nvPr/>
        </p:nvSpPr>
        <p:spPr>
          <a:xfrm>
            <a:off x="1196669" y="2377900"/>
            <a:ext cx="9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177536-C005-49EF-85EA-D95360698C82}"/>
              </a:ext>
            </a:extLst>
          </p:cNvPr>
          <p:cNvGrpSpPr/>
          <p:nvPr/>
        </p:nvGrpSpPr>
        <p:grpSpPr>
          <a:xfrm>
            <a:off x="1768280" y="2523615"/>
            <a:ext cx="4431352" cy="774594"/>
            <a:chOff x="384209" y="2693926"/>
            <a:chExt cx="9654108" cy="16875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3D607C-A4D2-41D8-ADAE-296B6AEEBA6A}"/>
                </a:ext>
              </a:extLst>
            </p:cNvPr>
            <p:cNvCxnSpPr>
              <a:cxnSpLocks/>
              <a:stCxn id="54" idx="6"/>
              <a:endCxn id="58" idx="2"/>
            </p:cNvCxnSpPr>
            <p:nvPr/>
          </p:nvCxnSpPr>
          <p:spPr>
            <a:xfrm flipV="1">
              <a:off x="3288552" y="2990765"/>
              <a:ext cx="548520" cy="103893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B04CB77-2C36-45B0-BEFD-2B431F1DC5CE}"/>
                </a:ext>
              </a:extLst>
            </p:cNvPr>
            <p:cNvSpPr/>
            <p:nvPr/>
          </p:nvSpPr>
          <p:spPr>
            <a:xfrm>
              <a:off x="1539028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EE7D5AF-AC11-4BF4-9C25-60F70066D03F}"/>
                </a:ext>
              </a:extLst>
            </p:cNvPr>
            <p:cNvSpPr/>
            <p:nvPr/>
          </p:nvSpPr>
          <p:spPr>
            <a:xfrm>
              <a:off x="2688050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65516B3-838C-46E3-80DC-E45B3958CEAB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>
            <a:xfrm>
              <a:off x="2139530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BD7A4B-AE6D-48DB-9101-301B839A973A}"/>
                </a:ext>
              </a:extLst>
            </p:cNvPr>
            <p:cNvSpPr/>
            <p:nvPr/>
          </p:nvSpPr>
          <p:spPr>
            <a:xfrm>
              <a:off x="3837072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6A9B776-8A00-4134-A063-7D6A9AFE3468}"/>
                </a:ext>
              </a:extLst>
            </p:cNvPr>
            <p:cNvCxnSpPr>
              <a:endCxn id="56" idx="2"/>
            </p:cNvCxnSpPr>
            <p:nvPr/>
          </p:nvCxnSpPr>
          <p:spPr>
            <a:xfrm>
              <a:off x="3288552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CC785A5-E333-43CF-904F-3B895A8E5E0A}"/>
                </a:ext>
              </a:extLst>
            </p:cNvPr>
            <p:cNvSpPr/>
            <p:nvPr/>
          </p:nvSpPr>
          <p:spPr>
            <a:xfrm>
              <a:off x="3837072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63FA0C7-4373-404B-989B-CA0ECBC883BD}"/>
                </a:ext>
              </a:extLst>
            </p:cNvPr>
            <p:cNvSpPr/>
            <p:nvPr/>
          </p:nvSpPr>
          <p:spPr>
            <a:xfrm>
              <a:off x="4986094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C28CEEC-842C-4EA0-A25F-EF74C3643112}"/>
                </a:ext>
              </a:extLst>
            </p:cNvPr>
            <p:cNvCxnSpPr>
              <a:endCxn id="59" idx="2"/>
            </p:cNvCxnSpPr>
            <p:nvPr/>
          </p:nvCxnSpPr>
          <p:spPr>
            <a:xfrm>
              <a:off x="4437574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388ADD7-5599-4494-92C0-534BF6979128}"/>
                </a:ext>
              </a:extLst>
            </p:cNvPr>
            <p:cNvSpPr/>
            <p:nvPr/>
          </p:nvSpPr>
          <p:spPr>
            <a:xfrm>
              <a:off x="4986094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8741D2-03BB-454E-ACF4-2DF1798FCBFC}"/>
                </a:ext>
              </a:extLst>
            </p:cNvPr>
            <p:cNvCxnSpPr>
              <a:cxnSpLocks/>
              <a:stCxn id="56" idx="6"/>
              <a:endCxn id="61" idx="2"/>
            </p:cNvCxnSpPr>
            <p:nvPr/>
          </p:nvCxnSpPr>
          <p:spPr>
            <a:xfrm>
              <a:off x="4437574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DAF7BCA-DEF7-424A-AFD2-73E6733CBF71}"/>
                </a:ext>
              </a:extLst>
            </p:cNvPr>
            <p:cNvSpPr/>
            <p:nvPr/>
          </p:nvSpPr>
          <p:spPr>
            <a:xfrm>
              <a:off x="6135116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DCB41A4-884B-47D6-A47C-B525165A68EF}"/>
                </a:ext>
              </a:extLst>
            </p:cNvPr>
            <p:cNvCxnSpPr>
              <a:endCxn id="63" idx="2"/>
            </p:cNvCxnSpPr>
            <p:nvPr/>
          </p:nvCxnSpPr>
          <p:spPr>
            <a:xfrm>
              <a:off x="5586596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2DDC69E-89D5-4004-BEB3-4242621B8D32}"/>
                </a:ext>
              </a:extLst>
            </p:cNvPr>
            <p:cNvSpPr/>
            <p:nvPr/>
          </p:nvSpPr>
          <p:spPr>
            <a:xfrm>
              <a:off x="7284138" y="2693926"/>
              <a:ext cx="600502" cy="59367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753FE6-869E-4C0E-8996-7D7114E06250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6735618" y="2990765"/>
              <a:ext cx="548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2B403A-91D9-4097-BC74-92109BC39E1E}"/>
                </a:ext>
              </a:extLst>
            </p:cNvPr>
            <p:cNvCxnSpPr>
              <a:cxnSpLocks/>
              <a:stCxn id="61" idx="6"/>
              <a:endCxn id="68" idx="2"/>
            </p:cNvCxnSpPr>
            <p:nvPr/>
          </p:nvCxnSpPr>
          <p:spPr>
            <a:xfrm flipV="1">
              <a:off x="5586596" y="4020765"/>
              <a:ext cx="2696400" cy="89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74339B-DAE2-4039-AF05-BDD4C33B8CEC}"/>
                </a:ext>
              </a:extLst>
            </p:cNvPr>
            <p:cNvSpPr/>
            <p:nvPr/>
          </p:nvSpPr>
          <p:spPr>
            <a:xfrm>
              <a:off x="8282996" y="3723926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960CF9E-F3D3-4B57-8DAA-A0F9DD1AFEB8}"/>
                </a:ext>
              </a:extLst>
            </p:cNvPr>
            <p:cNvCxnSpPr>
              <a:cxnSpLocks/>
              <a:stCxn id="65" idx="6"/>
              <a:endCxn id="68" idx="2"/>
            </p:cNvCxnSpPr>
            <p:nvPr/>
          </p:nvCxnSpPr>
          <p:spPr>
            <a:xfrm>
              <a:off x="7884640" y="2990765"/>
              <a:ext cx="398356" cy="103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A4E61C4-7F6E-4D8E-8489-A2433F9592D5}"/>
                </a:ext>
              </a:extLst>
            </p:cNvPr>
            <p:cNvSpPr/>
            <p:nvPr/>
          </p:nvSpPr>
          <p:spPr>
            <a:xfrm>
              <a:off x="9437815" y="3732862"/>
              <a:ext cx="600502" cy="593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09E279B-D0FE-46BB-9228-5ED66E7012D4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8889295" y="4029701"/>
              <a:ext cx="5485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64D4241-9744-46FC-9696-9491B8AD9304}"/>
                </a:ext>
              </a:extLst>
            </p:cNvPr>
            <p:cNvSpPr txBox="1"/>
            <p:nvPr/>
          </p:nvSpPr>
          <p:spPr>
            <a:xfrm>
              <a:off x="384209" y="3845036"/>
              <a:ext cx="1151920" cy="53641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Main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CFADCE-D0CF-4200-B5F3-9B24AE4FC741}"/>
                </a:ext>
              </a:extLst>
            </p:cNvPr>
            <p:cNvSpPr txBox="1"/>
            <p:nvPr/>
          </p:nvSpPr>
          <p:spPr>
            <a:xfrm>
              <a:off x="2535677" y="2804773"/>
              <a:ext cx="1294755" cy="536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Branch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B65F323-70E1-4A57-8E4F-1366ED035734}"/>
              </a:ext>
            </a:extLst>
          </p:cNvPr>
          <p:cNvSpPr txBox="1"/>
          <p:nvPr/>
        </p:nvSpPr>
        <p:spPr>
          <a:xfrm>
            <a:off x="2230854" y="3876556"/>
            <a:ext cx="88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85CCD2-FE9E-43D6-9BEF-77AB6C6F5D4F}"/>
              </a:ext>
            </a:extLst>
          </p:cNvPr>
          <p:cNvSpPr txBox="1"/>
          <p:nvPr/>
        </p:nvSpPr>
        <p:spPr>
          <a:xfrm>
            <a:off x="8790947" y="2742321"/>
            <a:ext cx="3050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just pushed some changes”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“Let me pull the changes you just made so I can test them!"</a:t>
            </a:r>
          </a:p>
        </p:txBody>
      </p:sp>
    </p:spTree>
    <p:extLst>
      <p:ext uri="{BB962C8B-B14F-4D97-AF65-F5344CB8AC3E}">
        <p14:creationId xmlns:p14="http://schemas.microsoft.com/office/powerpoint/2010/main" val="226715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22D0CB-4731-46FC-9CCB-8A5C3DFA01FE}"/>
              </a:ext>
            </a:extLst>
          </p:cNvPr>
          <p:cNvGrpSpPr/>
          <p:nvPr/>
        </p:nvGrpSpPr>
        <p:grpSpPr>
          <a:xfrm>
            <a:off x="996927" y="2045400"/>
            <a:ext cx="3530786" cy="1916447"/>
            <a:chOff x="1288169" y="2742321"/>
            <a:chExt cx="3530786" cy="1916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B4245A-8B45-4F24-8CD3-D147E6CF5B5C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A4EF90-890A-41AF-A33D-357E6F552A5E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A620EB-2161-4454-9A69-748A5EE0E48E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DBCBF3E-AC62-444E-8B12-73AC1B7697A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0F45F4B-69F8-4128-8E7F-B5195CDF68D5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D6CF91-4C96-438F-9637-E9E050679D08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803113E-5E14-441F-AD4D-DDD21ABB3A88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5C73231-B436-4A6B-948E-D0D15C82354C}"/>
                  </a:ext>
                </a:extLst>
              </p:cNvPr>
              <p:cNvCxnSpPr>
                <a:endCxn id="80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23909E8-EED5-4E67-91F8-26AC50D61863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0150F1A-FFCC-4418-BE49-25E4ADE0C395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EE99F96-0A7E-4F35-A28B-83A9F9ED8DAC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908D68-1734-4BF4-B1E8-A29269B040DD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80EB633-5217-4C18-ACA3-EDC3F8B03584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FE3B5D-A477-4D5A-B8BC-916C79956186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86CD127-EA75-4206-9067-38252B3BE48F}"/>
                  </a:ext>
                </a:extLst>
              </p:cNvPr>
              <p:cNvCxnSpPr>
                <a:endCxn id="87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B6306F0-20B9-4D4F-A1E1-93BDF201F5D3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2C5CB0B-B94E-4F24-AD14-B07D4F067F2A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DA50C77-B3B7-48E4-9DA3-7595758FA8FC}"/>
                  </a:ext>
                </a:extLst>
              </p:cNvPr>
              <p:cNvCxnSpPr>
                <a:cxnSpLocks/>
                <a:stCxn id="85" idx="6"/>
                <a:endCxn id="92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003A55-01F9-4AF4-844B-416A62D43207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8152E51-D69F-46FC-858C-47DDF1A7BBBE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1C3285E-CEB0-4580-98AF-CF11B0412A45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5505034-6C3A-4845-83F9-A6D273B4561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790EAA-0941-4BD3-9E58-0BDA52A5E380}"/>
                </a:ext>
              </a:extLst>
            </p:cNvPr>
            <p:cNvSpPr txBox="1"/>
            <p:nvPr/>
          </p:nvSpPr>
          <p:spPr>
            <a:xfrm>
              <a:off x="1447309" y="2881339"/>
              <a:ext cx="17910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 Awesome Repository</a:t>
              </a:r>
            </a:p>
          </p:txBody>
        </p:sp>
      </p:grp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FB44D03-8FDD-4682-B5AE-421A786FFEE1}"/>
              </a:ext>
            </a:extLst>
          </p:cNvPr>
          <p:cNvSpPr/>
          <p:nvPr/>
        </p:nvSpPr>
        <p:spPr>
          <a:xfrm rot="16200000">
            <a:off x="5811241" y="1930161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31E236-F044-4965-8092-514209C3D8E9}"/>
              </a:ext>
            </a:extLst>
          </p:cNvPr>
          <p:cNvGrpSpPr/>
          <p:nvPr/>
        </p:nvGrpSpPr>
        <p:grpSpPr>
          <a:xfrm>
            <a:off x="7435129" y="2080795"/>
            <a:ext cx="3530786" cy="1916447"/>
            <a:chOff x="1288169" y="2742321"/>
            <a:chExt cx="3530786" cy="1916447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49858BB-05B9-477E-A597-FEA713E582C7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C059CE9-0014-4B84-AF8B-C87334D8CCCD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C5A7E9-4824-43A9-B90F-FAA219E243AB}"/>
                  </a:ext>
                </a:extLst>
              </p:cNvPr>
              <p:cNvCxnSpPr>
                <a:cxnSpLocks/>
                <a:stCxn id="106" idx="6"/>
                <a:endCxn id="110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DD9D372-E332-43D5-ACCA-F43F19E3335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51DB16D-30A7-458A-B292-84493B9F4D18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80E91B1-EEDD-4876-8BA3-2B4904FFDC63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E342E7-6B08-423D-AB5F-5048624692F5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EF60A8-DE9F-46B9-9865-B549DFDF9C61}"/>
                  </a:ext>
                </a:extLst>
              </p:cNvPr>
              <p:cNvCxnSpPr>
                <a:endCxn id="108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271242A-C03A-418E-BD4C-A25EEFD2E8E5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89118AC-B456-412C-8AE8-4F5E8A978B76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C93CD7-0577-46CA-BDBF-E7A036CBA48B}"/>
                  </a:ext>
                </a:extLst>
              </p:cNvPr>
              <p:cNvCxnSpPr>
                <a:endCxn id="111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ED8D365-B746-4FB4-AB42-E2882D88695B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5E63A53-DE67-496A-A10C-B28C34A8B7DA}"/>
                  </a:ext>
                </a:extLst>
              </p:cNvPr>
              <p:cNvCxnSpPr>
                <a:cxnSpLocks/>
                <a:stCxn id="108" idx="6"/>
                <a:endCxn id="113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BFAE558-DEBD-44BB-8851-9D1A3F319D54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409ADA0-2704-410A-BCC1-562FB0208D48}"/>
                  </a:ext>
                </a:extLst>
              </p:cNvPr>
              <p:cNvCxnSpPr>
                <a:endCxn id="115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8A620CB-4DE5-488E-8668-E175C0192409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AC3E80F-97D5-4E8A-9194-91D9F5C1654B}"/>
                  </a:ext>
                </a:extLst>
              </p:cNvPr>
              <p:cNvCxnSpPr>
                <a:endCxn id="117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D4160DE-AB79-4FF1-9471-5BC0B4480E4E}"/>
                  </a:ext>
                </a:extLst>
              </p:cNvPr>
              <p:cNvCxnSpPr>
                <a:cxnSpLocks/>
                <a:stCxn id="113" idx="6"/>
                <a:endCxn id="120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B2465EC-07A1-4178-8470-7ECC8FD05872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50FCE1C-3113-4A9B-A9B7-6B7CDE32099F}"/>
                  </a:ext>
                </a:extLst>
              </p:cNvPr>
              <p:cNvCxnSpPr>
                <a:cxnSpLocks/>
                <a:stCxn id="117" idx="6"/>
                <a:endCxn id="120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8B8406B-4DC3-4BE7-9E5B-66223441A106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C4764D1-9230-4D2C-8967-1B1D878577BC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03C7DE-3CF6-4CF1-8EA4-746CACFDA08E}"/>
                </a:ext>
              </a:extLst>
            </p:cNvPr>
            <p:cNvSpPr txBox="1"/>
            <p:nvPr/>
          </p:nvSpPr>
          <p:spPr>
            <a:xfrm>
              <a:off x="1447309" y="2881339"/>
              <a:ext cx="25371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My Copy of Your Awesome Repository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BBFF968-1236-410E-9715-3EC06965886F}"/>
              </a:ext>
            </a:extLst>
          </p:cNvPr>
          <p:cNvSpPr txBox="1"/>
          <p:nvPr/>
        </p:nvSpPr>
        <p:spPr>
          <a:xfrm>
            <a:off x="5630380" y="2461416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C829B-3740-4FFD-8A62-F8E2A1786018}"/>
              </a:ext>
            </a:extLst>
          </p:cNvPr>
          <p:cNvGrpSpPr/>
          <p:nvPr/>
        </p:nvGrpSpPr>
        <p:grpSpPr>
          <a:xfrm>
            <a:off x="7722494" y="4059105"/>
            <a:ext cx="3508387" cy="719080"/>
            <a:chOff x="6971029" y="4430871"/>
            <a:chExt cx="3508387" cy="71908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25350BC-A404-45DE-B0E2-286331D8755D}"/>
                </a:ext>
              </a:extLst>
            </p:cNvPr>
            <p:cNvSpPr txBox="1"/>
            <p:nvPr/>
          </p:nvSpPr>
          <p:spPr>
            <a:xfrm>
              <a:off x="7429192" y="4430871"/>
              <a:ext cx="305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 make some changes to your repository</a:t>
              </a:r>
            </a:p>
          </p:txBody>
        </p:sp>
        <p:sp>
          <p:nvSpPr>
            <p:cNvPr id="126" name="Arrow: Down 125">
              <a:extLst>
                <a:ext uri="{FF2B5EF4-FFF2-40B4-BE49-F238E27FC236}">
                  <a16:creationId xmlns:a16="http://schemas.microsoft.com/office/drawing/2014/main" id="{3363F3C8-4DA4-4A7A-B6CA-A898BBD5DAFE}"/>
                </a:ext>
              </a:extLst>
            </p:cNvPr>
            <p:cNvSpPr/>
            <p:nvPr/>
          </p:nvSpPr>
          <p:spPr>
            <a:xfrm>
              <a:off x="6971029" y="4454661"/>
              <a:ext cx="425597" cy="69529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4E38945-DCF6-4633-A7F0-9A9360AF2E0B}"/>
              </a:ext>
            </a:extLst>
          </p:cNvPr>
          <p:cNvSpPr/>
          <p:nvPr/>
        </p:nvSpPr>
        <p:spPr>
          <a:xfrm>
            <a:off x="7461142" y="4853508"/>
            <a:ext cx="3530786" cy="18094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C851D0-70F0-4B45-A72B-27631C92A15E}"/>
              </a:ext>
            </a:extLst>
          </p:cNvPr>
          <p:cNvSpPr txBox="1"/>
          <p:nvPr/>
        </p:nvSpPr>
        <p:spPr>
          <a:xfrm>
            <a:off x="7620282" y="4961728"/>
            <a:ext cx="253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Copy of Your Awesome Repository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63165A-5B4A-40DE-AA0E-6C7B797F6A8E}"/>
              </a:ext>
            </a:extLst>
          </p:cNvPr>
          <p:cNvGrpSpPr/>
          <p:nvPr/>
        </p:nvGrpSpPr>
        <p:grpSpPr>
          <a:xfrm>
            <a:off x="7670671" y="5828177"/>
            <a:ext cx="2933903" cy="634084"/>
            <a:chOff x="7261096" y="5904377"/>
            <a:chExt cx="2933903" cy="63408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6A5940-686C-4029-B99C-D646E41C1157}"/>
                </a:ext>
              </a:extLst>
            </p:cNvPr>
            <p:cNvCxnSpPr>
              <a:endCxn id="153" idx="2"/>
            </p:cNvCxnSpPr>
            <p:nvPr/>
          </p:nvCxnSpPr>
          <p:spPr>
            <a:xfrm>
              <a:off x="9628891" y="6464827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436C51-74D7-49D4-A05A-DEF3CCD259D3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 flipV="1">
              <a:off x="7695079" y="5978010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E46E7CE-8A36-49A6-B042-08F2BC864D31}"/>
                </a:ext>
              </a:extLst>
            </p:cNvPr>
            <p:cNvSpPr/>
            <p:nvPr/>
          </p:nvSpPr>
          <p:spPr>
            <a:xfrm>
              <a:off x="7261096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0C442A8-F308-4790-AEB0-A8B93EDA74FA}"/>
                </a:ext>
              </a:extLst>
            </p:cNvPr>
            <p:cNvSpPr/>
            <p:nvPr/>
          </p:nvSpPr>
          <p:spPr>
            <a:xfrm>
              <a:off x="7546120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16847-1F54-4C87-9A5D-676D8BA10639}"/>
                </a:ext>
              </a:extLst>
            </p:cNvPr>
            <p:cNvCxnSpPr>
              <a:stCxn id="132" idx="6"/>
              <a:endCxn id="133" idx="2"/>
            </p:cNvCxnSpPr>
            <p:nvPr/>
          </p:nvCxnSpPr>
          <p:spPr>
            <a:xfrm>
              <a:off x="7410055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62949D-1099-481D-BA9B-50FF088D28B0}"/>
                </a:ext>
              </a:extLst>
            </p:cNvPr>
            <p:cNvSpPr/>
            <p:nvPr/>
          </p:nvSpPr>
          <p:spPr>
            <a:xfrm>
              <a:off x="7831144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857D40A-DFAC-4F4D-B5F5-B04BD1250103}"/>
                </a:ext>
              </a:extLst>
            </p:cNvPr>
            <p:cNvCxnSpPr>
              <a:endCxn id="135" idx="2"/>
            </p:cNvCxnSpPr>
            <p:nvPr/>
          </p:nvCxnSpPr>
          <p:spPr>
            <a:xfrm>
              <a:off x="7695079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4C92BF-27BA-4DC3-8AF2-8826A09F1478}"/>
                </a:ext>
              </a:extLst>
            </p:cNvPr>
            <p:cNvSpPr/>
            <p:nvPr/>
          </p:nvSpPr>
          <p:spPr>
            <a:xfrm>
              <a:off x="7831144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3507B14-B0D8-4FCC-8021-FAFD63389CD4}"/>
                </a:ext>
              </a:extLst>
            </p:cNvPr>
            <p:cNvSpPr/>
            <p:nvPr/>
          </p:nvSpPr>
          <p:spPr>
            <a:xfrm>
              <a:off x="8116168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C10614-B94A-4A9F-9316-E96F6B8049E0}"/>
                </a:ext>
              </a:extLst>
            </p:cNvPr>
            <p:cNvCxnSpPr>
              <a:endCxn id="138" idx="2"/>
            </p:cNvCxnSpPr>
            <p:nvPr/>
          </p:nvCxnSpPr>
          <p:spPr>
            <a:xfrm>
              <a:off x="7980103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47C393-836A-45B9-9607-C60E08665707}"/>
                </a:ext>
              </a:extLst>
            </p:cNvPr>
            <p:cNvSpPr/>
            <p:nvPr/>
          </p:nvSpPr>
          <p:spPr>
            <a:xfrm>
              <a:off x="8116168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33CA8E9-A14B-4E3A-BBD4-50EA9525F7BF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7980103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90B584-0879-4930-B6E3-D9790AD59881}"/>
                </a:ext>
              </a:extLst>
            </p:cNvPr>
            <p:cNvSpPr/>
            <p:nvPr/>
          </p:nvSpPr>
          <p:spPr>
            <a:xfrm>
              <a:off x="8401192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24D76FA-2881-46B9-836A-EA051BB4DE63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8265127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C2A3BAD-9644-4434-A5FB-4DCDCE8CA1DC}"/>
                </a:ext>
              </a:extLst>
            </p:cNvPr>
            <p:cNvSpPr/>
            <p:nvPr/>
          </p:nvSpPr>
          <p:spPr>
            <a:xfrm>
              <a:off x="8686216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E7C607-92A2-45A1-8949-778EBE189095}"/>
                </a:ext>
              </a:extLst>
            </p:cNvPr>
            <p:cNvCxnSpPr>
              <a:endCxn id="144" idx="2"/>
            </p:cNvCxnSpPr>
            <p:nvPr/>
          </p:nvCxnSpPr>
          <p:spPr>
            <a:xfrm>
              <a:off x="8550151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86DD75-8BDF-4030-95AF-D039FB07EDF0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 flipV="1">
              <a:off x="8265127" y="6233510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31C13E1-3963-4E2E-93C0-BAFD63A17741}"/>
                </a:ext>
              </a:extLst>
            </p:cNvPr>
            <p:cNvSpPr/>
            <p:nvPr/>
          </p:nvSpPr>
          <p:spPr>
            <a:xfrm>
              <a:off x="8933991" y="6159877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7E00E69-15B0-42BF-8362-4A5618B313B1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>
              <a:off x="8835175" y="5978010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172BE1-6082-40C1-B53E-99840BB50170}"/>
                </a:ext>
              </a:extLst>
            </p:cNvPr>
            <p:cNvCxnSpPr>
              <a:cxnSpLocks/>
              <a:endCxn id="149" idx="2"/>
            </p:cNvCxnSpPr>
            <p:nvPr/>
          </p:nvCxnSpPr>
          <p:spPr>
            <a:xfrm>
              <a:off x="9084388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4FF0E4-0513-4A56-87E3-4387215AFF23}"/>
                </a:ext>
              </a:extLst>
            </p:cNvPr>
            <p:cNvCxnSpPr>
              <a:cxnSpLocks/>
              <a:stCxn id="149" idx="6"/>
              <a:endCxn id="152" idx="2"/>
            </p:cNvCxnSpPr>
            <p:nvPr/>
          </p:nvCxnSpPr>
          <p:spPr>
            <a:xfrm>
              <a:off x="9369412" y="6235727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319B22-0F72-43FF-8EAB-4EAB26E7B974}"/>
                </a:ext>
              </a:extLst>
            </p:cNvPr>
            <p:cNvSpPr/>
            <p:nvPr/>
          </p:nvSpPr>
          <p:spPr>
            <a:xfrm>
              <a:off x="9478494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364F437-CA09-4DFE-A519-B45A85F0C4F4}"/>
                </a:ext>
              </a:extLst>
            </p:cNvPr>
            <p:cNvSpPr/>
            <p:nvPr/>
          </p:nvSpPr>
          <p:spPr>
            <a:xfrm>
              <a:off x="9220453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037BB64-F1BF-489A-9114-9F7C8470EF04}"/>
                </a:ext>
              </a:extLst>
            </p:cNvPr>
            <p:cNvSpPr/>
            <p:nvPr/>
          </p:nvSpPr>
          <p:spPr>
            <a:xfrm>
              <a:off x="9764956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D882F5A-C715-47A9-9CC1-3D4F563714EC}"/>
                </a:ext>
              </a:extLst>
            </p:cNvPr>
            <p:cNvSpPr/>
            <p:nvPr/>
          </p:nvSpPr>
          <p:spPr>
            <a:xfrm>
              <a:off x="10046040" y="6391193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EC78D7F-7D4B-4DB0-922E-8634F9487386}"/>
                </a:ext>
              </a:extLst>
            </p:cNvPr>
            <p:cNvCxnSpPr>
              <a:endCxn id="155" idx="2"/>
            </p:cNvCxnSpPr>
            <p:nvPr/>
          </p:nvCxnSpPr>
          <p:spPr>
            <a:xfrm>
              <a:off x="9909975" y="6464826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1767DE2C-9EEE-477C-A7C1-4A396BD51113}"/>
              </a:ext>
            </a:extLst>
          </p:cNvPr>
          <p:cNvSpPr/>
          <p:nvPr/>
        </p:nvSpPr>
        <p:spPr>
          <a:xfrm rot="5400000">
            <a:off x="5815000" y="4574421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5DB051-F294-4BE5-B179-8B41582FA92B}"/>
              </a:ext>
            </a:extLst>
          </p:cNvPr>
          <p:cNvSpPr txBox="1"/>
          <p:nvPr/>
        </p:nvSpPr>
        <p:spPr>
          <a:xfrm>
            <a:off x="5227898" y="5162527"/>
            <a:ext cx="15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D55F46E-8F18-4144-AC71-21C861D94C85}"/>
              </a:ext>
            </a:extLst>
          </p:cNvPr>
          <p:cNvSpPr/>
          <p:nvPr/>
        </p:nvSpPr>
        <p:spPr>
          <a:xfrm>
            <a:off x="996927" y="4746510"/>
            <a:ext cx="3530786" cy="1916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94F4DC6-E4CF-4567-82E4-4ABC991021D2}"/>
              </a:ext>
            </a:extLst>
          </p:cNvPr>
          <p:cNvSpPr txBox="1"/>
          <p:nvPr/>
        </p:nvSpPr>
        <p:spPr>
          <a:xfrm>
            <a:off x="1156067" y="4885528"/>
            <a:ext cx="280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 Awesome Repository with my new additions!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DE97D16-1BBC-4725-B48A-55B163061F3D}"/>
              </a:ext>
            </a:extLst>
          </p:cNvPr>
          <p:cNvGrpSpPr/>
          <p:nvPr/>
        </p:nvGrpSpPr>
        <p:grpSpPr>
          <a:xfrm>
            <a:off x="1088583" y="5766635"/>
            <a:ext cx="3407031" cy="634084"/>
            <a:chOff x="679008" y="5842835"/>
            <a:chExt cx="3407031" cy="634084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6EEF166-3B44-44B5-93FC-64CF1B47DC9A}"/>
                </a:ext>
              </a:extLst>
            </p:cNvPr>
            <p:cNvCxnSpPr>
              <a:endCxn id="257" idx="2"/>
            </p:cNvCxnSpPr>
            <p:nvPr/>
          </p:nvCxnSpPr>
          <p:spPr>
            <a:xfrm>
              <a:off x="3046803" y="6403285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5483802-3647-45D2-8E8E-43AB5D09A8D1}"/>
                </a:ext>
              </a:extLst>
            </p:cNvPr>
            <p:cNvCxnSpPr>
              <a:cxnSpLocks/>
              <a:stCxn id="237" idx="6"/>
              <a:endCxn id="241" idx="2"/>
            </p:cNvCxnSpPr>
            <p:nvPr/>
          </p:nvCxnSpPr>
          <p:spPr>
            <a:xfrm flipV="1">
              <a:off x="1112991" y="5916468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861EB0E-D707-49AD-AA74-E7EB1B1B223A}"/>
                </a:ext>
              </a:extLst>
            </p:cNvPr>
            <p:cNvSpPr/>
            <p:nvPr/>
          </p:nvSpPr>
          <p:spPr>
            <a:xfrm>
              <a:off x="679008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1242FFE0-5BA7-450F-9FD7-2B9FCB989F88}"/>
                </a:ext>
              </a:extLst>
            </p:cNvPr>
            <p:cNvSpPr/>
            <p:nvPr/>
          </p:nvSpPr>
          <p:spPr>
            <a:xfrm>
              <a:off x="964032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B8783AA-FBBF-48A7-98FB-281141B82159}"/>
                </a:ext>
              </a:extLst>
            </p:cNvPr>
            <p:cNvCxnSpPr>
              <a:stCxn id="236" idx="6"/>
              <a:endCxn id="237" idx="2"/>
            </p:cNvCxnSpPr>
            <p:nvPr/>
          </p:nvCxnSpPr>
          <p:spPr>
            <a:xfrm>
              <a:off x="827967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C7E8C3A-28BA-430A-BAE9-576499CC30CF}"/>
                </a:ext>
              </a:extLst>
            </p:cNvPr>
            <p:cNvSpPr/>
            <p:nvPr/>
          </p:nvSpPr>
          <p:spPr>
            <a:xfrm>
              <a:off x="1249056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32D8BE8-1C44-4470-8535-AECEC938FFB8}"/>
                </a:ext>
              </a:extLst>
            </p:cNvPr>
            <p:cNvCxnSpPr>
              <a:endCxn id="239" idx="2"/>
            </p:cNvCxnSpPr>
            <p:nvPr/>
          </p:nvCxnSpPr>
          <p:spPr>
            <a:xfrm>
              <a:off x="1112991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13A6B28-262D-4E67-9836-008515DFB1C9}"/>
                </a:ext>
              </a:extLst>
            </p:cNvPr>
            <p:cNvSpPr/>
            <p:nvPr/>
          </p:nvSpPr>
          <p:spPr>
            <a:xfrm>
              <a:off x="1249056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2E8D5AA-BE2E-4AE6-918E-349CF9B77E7C}"/>
                </a:ext>
              </a:extLst>
            </p:cNvPr>
            <p:cNvSpPr/>
            <p:nvPr/>
          </p:nvSpPr>
          <p:spPr>
            <a:xfrm>
              <a:off x="1534080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233B1F2-1C1A-42C2-83E4-B961EA3564F0}"/>
                </a:ext>
              </a:extLst>
            </p:cNvPr>
            <p:cNvCxnSpPr>
              <a:endCxn id="242" idx="2"/>
            </p:cNvCxnSpPr>
            <p:nvPr/>
          </p:nvCxnSpPr>
          <p:spPr>
            <a:xfrm>
              <a:off x="1398015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2EA5FA4-50F5-400A-85FE-2F0B7B8FB8AC}"/>
                </a:ext>
              </a:extLst>
            </p:cNvPr>
            <p:cNvSpPr/>
            <p:nvPr/>
          </p:nvSpPr>
          <p:spPr>
            <a:xfrm>
              <a:off x="1534080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9B57F5D-DD92-486C-9267-69F00853EAB9}"/>
                </a:ext>
              </a:extLst>
            </p:cNvPr>
            <p:cNvCxnSpPr>
              <a:cxnSpLocks/>
              <a:stCxn id="239" idx="6"/>
              <a:endCxn id="244" idx="2"/>
            </p:cNvCxnSpPr>
            <p:nvPr/>
          </p:nvCxnSpPr>
          <p:spPr>
            <a:xfrm>
              <a:off x="1398015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86918B5-2EBD-4497-B065-DED912A782F0}"/>
                </a:ext>
              </a:extLst>
            </p:cNvPr>
            <p:cNvSpPr/>
            <p:nvPr/>
          </p:nvSpPr>
          <p:spPr>
            <a:xfrm>
              <a:off x="1819104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6AE0328-0BB8-4FF7-AB71-E54CBB598D6B}"/>
                </a:ext>
              </a:extLst>
            </p:cNvPr>
            <p:cNvCxnSpPr>
              <a:endCxn id="246" idx="2"/>
            </p:cNvCxnSpPr>
            <p:nvPr/>
          </p:nvCxnSpPr>
          <p:spPr>
            <a:xfrm>
              <a:off x="1683039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A9BD8BD-628C-4A01-B721-0334EA2E53A2}"/>
                </a:ext>
              </a:extLst>
            </p:cNvPr>
            <p:cNvCxnSpPr>
              <a:endCxn id="248" idx="2"/>
            </p:cNvCxnSpPr>
            <p:nvPr/>
          </p:nvCxnSpPr>
          <p:spPr>
            <a:xfrm>
              <a:off x="1968063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A3DF90E-21A6-4813-A2E8-0B6705E70764}"/>
                </a:ext>
              </a:extLst>
            </p:cNvPr>
            <p:cNvCxnSpPr>
              <a:cxnSpLocks/>
              <a:stCxn id="244" idx="6"/>
              <a:endCxn id="251" idx="2"/>
            </p:cNvCxnSpPr>
            <p:nvPr/>
          </p:nvCxnSpPr>
          <p:spPr>
            <a:xfrm flipV="1">
              <a:off x="1683039" y="6171968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D7EF0B4-4474-434B-AEB9-BB9E7340BBCB}"/>
                </a:ext>
              </a:extLst>
            </p:cNvPr>
            <p:cNvCxnSpPr>
              <a:cxnSpLocks/>
              <a:stCxn id="248" idx="6"/>
              <a:endCxn id="251" idx="2"/>
            </p:cNvCxnSpPr>
            <p:nvPr/>
          </p:nvCxnSpPr>
          <p:spPr>
            <a:xfrm>
              <a:off x="2253087" y="5916468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C8BD6F-EB12-495B-8726-4C09D7A9E18F}"/>
                </a:ext>
              </a:extLst>
            </p:cNvPr>
            <p:cNvCxnSpPr>
              <a:cxnSpLocks/>
              <a:endCxn id="256" idx="2"/>
            </p:cNvCxnSpPr>
            <p:nvPr/>
          </p:nvCxnSpPr>
          <p:spPr>
            <a:xfrm>
              <a:off x="2502300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F2C925D-D151-4C8A-8C43-542D83476045}"/>
                </a:ext>
              </a:extLst>
            </p:cNvPr>
            <p:cNvCxnSpPr>
              <a:cxnSpLocks/>
              <a:stCxn id="256" idx="6"/>
              <a:endCxn id="255" idx="2"/>
            </p:cNvCxnSpPr>
            <p:nvPr/>
          </p:nvCxnSpPr>
          <p:spPr>
            <a:xfrm>
              <a:off x="2787324" y="6174185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F8AF83B-B5C5-43ED-8490-95A2BB4BB2D3}"/>
                </a:ext>
              </a:extLst>
            </p:cNvPr>
            <p:cNvSpPr/>
            <p:nvPr/>
          </p:nvSpPr>
          <p:spPr>
            <a:xfrm>
              <a:off x="2896406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086EEF1-F96C-403A-974E-0F4C8BD5D7BB}"/>
                </a:ext>
              </a:extLst>
            </p:cNvPr>
            <p:cNvSpPr/>
            <p:nvPr/>
          </p:nvSpPr>
          <p:spPr>
            <a:xfrm>
              <a:off x="2638365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42EF12BF-4632-4813-A678-A23166098ACF}"/>
                </a:ext>
              </a:extLst>
            </p:cNvPr>
            <p:cNvSpPr/>
            <p:nvPr/>
          </p:nvSpPr>
          <p:spPr>
            <a:xfrm>
              <a:off x="3182868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4DF9C8A-7BD8-44F5-AFFC-EA11FBDC543D}"/>
                </a:ext>
              </a:extLst>
            </p:cNvPr>
            <p:cNvCxnSpPr>
              <a:endCxn id="258" idx="2"/>
            </p:cNvCxnSpPr>
            <p:nvPr/>
          </p:nvCxnSpPr>
          <p:spPr>
            <a:xfrm>
              <a:off x="3327887" y="6403284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6AE52C7-3B0E-4B9F-BEAE-98340C4B1167}"/>
                </a:ext>
              </a:extLst>
            </p:cNvPr>
            <p:cNvCxnSpPr>
              <a:cxnSpLocks/>
              <a:stCxn id="256" idx="6"/>
              <a:endCxn id="265" idx="2"/>
            </p:cNvCxnSpPr>
            <p:nvPr/>
          </p:nvCxnSpPr>
          <p:spPr>
            <a:xfrm flipV="1">
              <a:off x="2787324" y="6171968"/>
              <a:ext cx="869235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C7ABBF7-251C-4963-A738-79E5CB696F2E}"/>
                </a:ext>
              </a:extLst>
            </p:cNvPr>
            <p:cNvCxnSpPr>
              <a:cxnSpLocks/>
              <a:stCxn id="258" idx="6"/>
              <a:endCxn id="265" idx="2"/>
            </p:cNvCxnSpPr>
            <p:nvPr/>
          </p:nvCxnSpPr>
          <p:spPr>
            <a:xfrm flipV="1">
              <a:off x="3612911" y="6171968"/>
              <a:ext cx="43648" cy="231317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BD99BD1-4748-42FF-AC35-4176D2801632}"/>
                </a:ext>
              </a:extLst>
            </p:cNvPr>
            <p:cNvSpPr/>
            <p:nvPr/>
          </p:nvSpPr>
          <p:spPr>
            <a:xfrm>
              <a:off x="3656559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C07A2B0-E6DA-4AE4-94CE-1CEF587399A9}"/>
                </a:ext>
              </a:extLst>
            </p:cNvPr>
            <p:cNvCxnSpPr>
              <a:cxnSpLocks/>
              <a:stCxn id="265" idx="6"/>
              <a:endCxn id="269" idx="2"/>
            </p:cNvCxnSpPr>
            <p:nvPr/>
          </p:nvCxnSpPr>
          <p:spPr>
            <a:xfrm>
              <a:off x="3805518" y="6171968"/>
              <a:ext cx="1315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9AF4E65B-EF49-40F9-AF88-623DA0BD11DA}"/>
                </a:ext>
              </a:extLst>
            </p:cNvPr>
            <p:cNvSpPr/>
            <p:nvPr/>
          </p:nvSpPr>
          <p:spPr>
            <a:xfrm>
              <a:off x="3937080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29F67E36-AB42-4812-A523-9ADE91957173}"/>
                </a:ext>
              </a:extLst>
            </p:cNvPr>
            <p:cNvSpPr/>
            <p:nvPr/>
          </p:nvSpPr>
          <p:spPr>
            <a:xfrm>
              <a:off x="2104128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9D6E645-78B0-417F-931C-65092396DF67}"/>
                </a:ext>
              </a:extLst>
            </p:cNvPr>
            <p:cNvSpPr/>
            <p:nvPr/>
          </p:nvSpPr>
          <p:spPr>
            <a:xfrm>
              <a:off x="2351903" y="6098335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E21B469-14AA-44B3-9B24-47071088939D}"/>
                </a:ext>
              </a:extLst>
            </p:cNvPr>
            <p:cNvSpPr/>
            <p:nvPr/>
          </p:nvSpPr>
          <p:spPr>
            <a:xfrm>
              <a:off x="3463952" y="6329651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83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24" grpId="0"/>
      <p:bldP spid="128" grpId="0" animBg="1"/>
      <p:bldP spid="130" grpId="0"/>
      <p:bldP spid="157" grpId="0" animBg="1"/>
      <p:bldP spid="158" grpId="0"/>
      <p:bldP spid="160" grpId="0" animBg="1"/>
      <p:bldP spid="1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E81B59-BFF1-0B47-6B7E-DB960C8866BC}"/>
              </a:ext>
            </a:extLst>
          </p:cNvPr>
          <p:cNvSpPr txBox="1"/>
          <p:nvPr/>
        </p:nvSpPr>
        <p:spPr>
          <a:xfrm>
            <a:off x="3077592" y="3429000"/>
            <a:ext cx="6036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/>
              <a:t>chaedri</a:t>
            </a:r>
            <a:r>
              <a:rPr lang="en-US" sz="4000" dirty="0"/>
              <a:t>/GIS714-PR-tests</a:t>
            </a:r>
          </a:p>
        </p:txBody>
      </p:sp>
    </p:spTree>
    <p:extLst>
      <p:ext uri="{BB962C8B-B14F-4D97-AF65-F5344CB8AC3E}">
        <p14:creationId xmlns:p14="http://schemas.microsoft.com/office/powerpoint/2010/main" val="1859978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GitHub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22D0CB-4731-46FC-9CCB-8A5C3DFA01FE}"/>
              </a:ext>
            </a:extLst>
          </p:cNvPr>
          <p:cNvGrpSpPr/>
          <p:nvPr/>
        </p:nvGrpSpPr>
        <p:grpSpPr>
          <a:xfrm>
            <a:off x="996927" y="2045400"/>
            <a:ext cx="3530786" cy="1916447"/>
            <a:chOff x="1288169" y="2742321"/>
            <a:chExt cx="3530786" cy="19164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EB4245A-8B45-4F24-8CD3-D147E6CF5B5C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EA4EF90-890A-41AF-A33D-357E6F552A5E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CA620EB-2161-4454-9A69-748A5EE0E48E}"/>
                  </a:ext>
                </a:extLst>
              </p:cNvPr>
              <p:cNvCxnSpPr>
                <a:cxnSpLocks/>
                <a:stCxn id="78" idx="6"/>
                <a:endCxn id="82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DBCBF3E-AC62-444E-8B12-73AC1B7697A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0F45F4B-69F8-4128-8E7F-B5195CDF68D5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8D6CF91-4C96-438F-9637-E9E050679D08}"/>
                  </a:ext>
                </a:extLst>
              </p:cNvPr>
              <p:cNvCxnSpPr>
                <a:stCxn id="77" idx="6"/>
                <a:endCxn id="78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803113E-5E14-441F-AD4D-DDD21ABB3A88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5C73231-B436-4A6B-948E-D0D15C82354C}"/>
                  </a:ext>
                </a:extLst>
              </p:cNvPr>
              <p:cNvCxnSpPr>
                <a:endCxn id="80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23909E8-EED5-4E67-91F8-26AC50D61863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0150F1A-FFCC-4418-BE49-25E4ADE0C395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EE99F96-0A7E-4F35-A28B-83A9F9ED8DAC}"/>
                  </a:ext>
                </a:extLst>
              </p:cNvPr>
              <p:cNvCxnSpPr>
                <a:endCxn id="83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908D68-1734-4BF4-B1E8-A29269B040DD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80EB633-5217-4C18-ACA3-EDC3F8B03584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FE3B5D-A477-4D5A-B8BC-916C79956186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86CD127-EA75-4206-9067-38252B3BE48F}"/>
                  </a:ext>
                </a:extLst>
              </p:cNvPr>
              <p:cNvCxnSpPr>
                <a:endCxn id="87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2B6306F0-20B9-4D4F-A1E1-93BDF201F5D3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2C5CB0B-B94E-4F24-AD14-B07D4F067F2A}"/>
                  </a:ext>
                </a:extLst>
              </p:cNvPr>
              <p:cNvCxnSpPr>
                <a:endCxn id="89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DA50C77-B3B7-48E4-9DA3-7595758FA8FC}"/>
                  </a:ext>
                </a:extLst>
              </p:cNvPr>
              <p:cNvCxnSpPr>
                <a:cxnSpLocks/>
                <a:stCxn id="85" idx="6"/>
                <a:endCxn id="92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5003A55-01F9-4AF4-844B-416A62D43207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98152E51-D69F-46FC-858C-47DDF1A7BBBE}"/>
                  </a:ext>
                </a:extLst>
              </p:cNvPr>
              <p:cNvCxnSpPr>
                <a:cxnSpLocks/>
                <a:stCxn id="89" idx="6"/>
                <a:endCxn id="92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1C3285E-CEB0-4580-98AF-CF11B0412A45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5505034-6C3A-4845-83F9-A6D273B4561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790EAA-0941-4BD3-9E58-0BDA52A5E380}"/>
                </a:ext>
              </a:extLst>
            </p:cNvPr>
            <p:cNvSpPr txBox="1"/>
            <p:nvPr/>
          </p:nvSpPr>
          <p:spPr>
            <a:xfrm>
              <a:off x="1447309" y="2881339"/>
              <a:ext cx="28030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chaedri</a:t>
              </a:r>
              <a:r>
                <a:rPr lang="en-US" sz="1600" dirty="0"/>
                <a:t>/GIS714-PR-tests</a:t>
              </a:r>
            </a:p>
          </p:txBody>
        </p:sp>
      </p:grp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FB44D03-8FDD-4682-B5AE-421A786FFEE1}"/>
              </a:ext>
            </a:extLst>
          </p:cNvPr>
          <p:cNvSpPr/>
          <p:nvPr/>
        </p:nvSpPr>
        <p:spPr>
          <a:xfrm rot="16200000">
            <a:off x="5811241" y="1601690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31E236-F044-4965-8092-514209C3D8E9}"/>
              </a:ext>
            </a:extLst>
          </p:cNvPr>
          <p:cNvGrpSpPr/>
          <p:nvPr/>
        </p:nvGrpSpPr>
        <p:grpSpPr>
          <a:xfrm>
            <a:off x="7435129" y="2080795"/>
            <a:ext cx="3530786" cy="1916447"/>
            <a:chOff x="1288169" y="2742321"/>
            <a:chExt cx="3530786" cy="1916447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E49858BB-05B9-477E-A597-FEA713E582C7}"/>
                </a:ext>
              </a:extLst>
            </p:cNvPr>
            <p:cNvSpPr/>
            <p:nvPr/>
          </p:nvSpPr>
          <p:spPr>
            <a:xfrm>
              <a:off x="1288169" y="2742321"/>
              <a:ext cx="3530786" cy="19164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C059CE9-0014-4B84-AF8B-C87334D8CCCD}"/>
                </a:ext>
              </a:extLst>
            </p:cNvPr>
            <p:cNvGrpSpPr/>
            <p:nvPr/>
          </p:nvGrpSpPr>
          <p:grpSpPr>
            <a:xfrm>
              <a:off x="1639219" y="3735940"/>
              <a:ext cx="2832597" cy="544109"/>
              <a:chOff x="1539028" y="2693926"/>
              <a:chExt cx="8499289" cy="1632614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DC5A7E9-4824-43A9-B90F-FAA219E243AB}"/>
                  </a:ext>
                </a:extLst>
              </p:cNvPr>
              <p:cNvCxnSpPr>
                <a:cxnSpLocks/>
                <a:stCxn id="106" idx="6"/>
                <a:endCxn id="110" idx="2"/>
              </p:cNvCxnSpPr>
              <p:nvPr/>
            </p:nvCxnSpPr>
            <p:spPr>
              <a:xfrm flipV="1">
                <a:off x="3288552" y="2990765"/>
                <a:ext cx="548520" cy="1038936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DD9D372-E332-43D5-ACCA-F43F19E3335A}"/>
                  </a:ext>
                </a:extLst>
              </p:cNvPr>
              <p:cNvSpPr/>
              <p:nvPr/>
            </p:nvSpPr>
            <p:spPr>
              <a:xfrm>
                <a:off x="1539028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51DB16D-30A7-458A-B292-84493B9F4D18}"/>
                  </a:ext>
                </a:extLst>
              </p:cNvPr>
              <p:cNvSpPr/>
              <p:nvPr/>
            </p:nvSpPr>
            <p:spPr>
              <a:xfrm>
                <a:off x="2688050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780E91B1-EEDD-4876-8BA3-2B4904FFDC63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2139530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FE342E7-6B08-423D-AB5F-5048624692F5}"/>
                  </a:ext>
                </a:extLst>
              </p:cNvPr>
              <p:cNvSpPr/>
              <p:nvPr/>
            </p:nvSpPr>
            <p:spPr>
              <a:xfrm>
                <a:off x="3837072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EF60A8-DE9F-46B9-9865-B549DFDF9C61}"/>
                  </a:ext>
                </a:extLst>
              </p:cNvPr>
              <p:cNvCxnSpPr>
                <a:endCxn id="108" idx="2"/>
              </p:cNvCxnSpPr>
              <p:nvPr/>
            </p:nvCxnSpPr>
            <p:spPr>
              <a:xfrm>
                <a:off x="3288552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271242A-C03A-418E-BD4C-A25EEFD2E8E5}"/>
                  </a:ext>
                </a:extLst>
              </p:cNvPr>
              <p:cNvSpPr/>
              <p:nvPr/>
            </p:nvSpPr>
            <p:spPr>
              <a:xfrm>
                <a:off x="3837072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89118AC-B456-412C-8AE8-4F5E8A978B76}"/>
                  </a:ext>
                </a:extLst>
              </p:cNvPr>
              <p:cNvSpPr/>
              <p:nvPr/>
            </p:nvSpPr>
            <p:spPr>
              <a:xfrm>
                <a:off x="4986094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C93CD7-0577-46CA-BDBF-E7A036CBA48B}"/>
                  </a:ext>
                </a:extLst>
              </p:cNvPr>
              <p:cNvCxnSpPr>
                <a:endCxn id="111" idx="2"/>
              </p:cNvCxnSpPr>
              <p:nvPr/>
            </p:nvCxnSpPr>
            <p:spPr>
              <a:xfrm>
                <a:off x="4437574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ED8D365-B746-4FB4-AB42-E2882D88695B}"/>
                  </a:ext>
                </a:extLst>
              </p:cNvPr>
              <p:cNvSpPr/>
              <p:nvPr/>
            </p:nvSpPr>
            <p:spPr>
              <a:xfrm>
                <a:off x="4986094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5E63A53-DE67-496A-A10C-B28C34A8B7DA}"/>
                  </a:ext>
                </a:extLst>
              </p:cNvPr>
              <p:cNvCxnSpPr>
                <a:cxnSpLocks/>
                <a:stCxn id="108" idx="6"/>
                <a:endCxn id="113" idx="2"/>
              </p:cNvCxnSpPr>
              <p:nvPr/>
            </p:nvCxnSpPr>
            <p:spPr>
              <a:xfrm>
                <a:off x="4437574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BFAE558-DEBD-44BB-8851-9D1A3F319D54}"/>
                  </a:ext>
                </a:extLst>
              </p:cNvPr>
              <p:cNvSpPr/>
              <p:nvPr/>
            </p:nvSpPr>
            <p:spPr>
              <a:xfrm>
                <a:off x="6135116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409ADA0-2704-410A-BCC1-562FB0208D48}"/>
                  </a:ext>
                </a:extLst>
              </p:cNvPr>
              <p:cNvCxnSpPr>
                <a:endCxn id="115" idx="2"/>
              </p:cNvCxnSpPr>
              <p:nvPr/>
            </p:nvCxnSpPr>
            <p:spPr>
              <a:xfrm>
                <a:off x="5586596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8A620CB-4DE5-488E-8668-E175C0192409}"/>
                  </a:ext>
                </a:extLst>
              </p:cNvPr>
              <p:cNvSpPr/>
              <p:nvPr/>
            </p:nvSpPr>
            <p:spPr>
              <a:xfrm>
                <a:off x="7284138" y="2693926"/>
                <a:ext cx="600502" cy="59367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AC3E80F-97D5-4E8A-9194-91D9F5C1654B}"/>
                  </a:ext>
                </a:extLst>
              </p:cNvPr>
              <p:cNvCxnSpPr>
                <a:endCxn id="117" idx="2"/>
              </p:cNvCxnSpPr>
              <p:nvPr/>
            </p:nvCxnSpPr>
            <p:spPr>
              <a:xfrm>
                <a:off x="6735618" y="2990765"/>
                <a:ext cx="548520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5D4160DE-AB79-4FF1-9471-5BC0B4480E4E}"/>
                  </a:ext>
                </a:extLst>
              </p:cNvPr>
              <p:cNvCxnSpPr>
                <a:cxnSpLocks/>
                <a:stCxn id="113" idx="6"/>
                <a:endCxn id="120" idx="2"/>
              </p:cNvCxnSpPr>
              <p:nvPr/>
            </p:nvCxnSpPr>
            <p:spPr>
              <a:xfrm flipV="1">
                <a:off x="5586596" y="4020765"/>
                <a:ext cx="2696400" cy="89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B2465EC-07A1-4178-8470-7ECC8FD05872}"/>
                  </a:ext>
                </a:extLst>
              </p:cNvPr>
              <p:cNvSpPr/>
              <p:nvPr/>
            </p:nvSpPr>
            <p:spPr>
              <a:xfrm>
                <a:off x="8282996" y="3723926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50FCE1C-3113-4A9B-A9B7-6B7CDE32099F}"/>
                  </a:ext>
                </a:extLst>
              </p:cNvPr>
              <p:cNvCxnSpPr>
                <a:cxnSpLocks/>
                <a:stCxn id="117" idx="6"/>
                <a:endCxn id="120" idx="2"/>
              </p:cNvCxnSpPr>
              <p:nvPr/>
            </p:nvCxnSpPr>
            <p:spPr>
              <a:xfrm>
                <a:off x="7884640" y="2990765"/>
                <a:ext cx="398356" cy="103000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8B8406B-4DC3-4BE7-9E5B-66223441A106}"/>
                  </a:ext>
                </a:extLst>
              </p:cNvPr>
              <p:cNvSpPr/>
              <p:nvPr/>
            </p:nvSpPr>
            <p:spPr>
              <a:xfrm>
                <a:off x="9437815" y="3732862"/>
                <a:ext cx="600502" cy="5936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9C4764D1-9230-4D2C-8967-1B1D878577BC}"/>
                  </a:ext>
                </a:extLst>
              </p:cNvPr>
              <p:cNvCxnSpPr>
                <a:cxnSpLocks/>
                <a:endCxn id="122" idx="2"/>
              </p:cNvCxnSpPr>
              <p:nvPr/>
            </p:nvCxnSpPr>
            <p:spPr>
              <a:xfrm>
                <a:off x="8889295" y="4029701"/>
                <a:ext cx="5485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403C7DE-3CF6-4CF1-8EA4-746CACFDA08E}"/>
                </a:ext>
              </a:extLst>
            </p:cNvPr>
            <p:cNvSpPr txBox="1"/>
            <p:nvPr/>
          </p:nvSpPr>
          <p:spPr>
            <a:xfrm>
              <a:off x="1447309" y="2881339"/>
              <a:ext cx="3024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your-name/GIS714-PR-tests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BBFF968-1236-410E-9715-3EC06965886F}"/>
              </a:ext>
            </a:extLst>
          </p:cNvPr>
          <p:cNvSpPr txBox="1"/>
          <p:nvPr/>
        </p:nvSpPr>
        <p:spPr>
          <a:xfrm>
            <a:off x="5630380" y="2132945"/>
            <a:ext cx="7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C829B-3740-4FFD-8A62-F8E2A1786018}"/>
              </a:ext>
            </a:extLst>
          </p:cNvPr>
          <p:cNvGrpSpPr/>
          <p:nvPr/>
        </p:nvGrpSpPr>
        <p:grpSpPr>
          <a:xfrm>
            <a:off x="7722494" y="4059105"/>
            <a:ext cx="3508387" cy="719080"/>
            <a:chOff x="6971029" y="4430871"/>
            <a:chExt cx="3508387" cy="71908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25350BC-A404-45DE-B0E2-286331D8755D}"/>
                </a:ext>
              </a:extLst>
            </p:cNvPr>
            <p:cNvSpPr txBox="1"/>
            <p:nvPr/>
          </p:nvSpPr>
          <p:spPr>
            <a:xfrm>
              <a:off x="7429192" y="4430871"/>
              <a:ext cx="3050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add your file (clone, add, commit, push)</a:t>
              </a:r>
            </a:p>
          </p:txBody>
        </p:sp>
        <p:sp>
          <p:nvSpPr>
            <p:cNvPr id="126" name="Arrow: Down 125">
              <a:extLst>
                <a:ext uri="{FF2B5EF4-FFF2-40B4-BE49-F238E27FC236}">
                  <a16:creationId xmlns:a16="http://schemas.microsoft.com/office/drawing/2014/main" id="{3363F3C8-4DA4-4A7A-B6CA-A898BBD5DAFE}"/>
                </a:ext>
              </a:extLst>
            </p:cNvPr>
            <p:cNvSpPr/>
            <p:nvPr/>
          </p:nvSpPr>
          <p:spPr>
            <a:xfrm>
              <a:off x="6971029" y="4454661"/>
              <a:ext cx="425597" cy="695290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4E38945-DCF6-4633-A7F0-9A9360AF2E0B}"/>
              </a:ext>
            </a:extLst>
          </p:cNvPr>
          <p:cNvSpPr/>
          <p:nvPr/>
        </p:nvSpPr>
        <p:spPr>
          <a:xfrm>
            <a:off x="7461142" y="4853508"/>
            <a:ext cx="3530786" cy="18094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C851D0-70F0-4B45-A72B-27631C92A15E}"/>
              </a:ext>
            </a:extLst>
          </p:cNvPr>
          <p:cNvSpPr txBox="1"/>
          <p:nvPr/>
        </p:nvSpPr>
        <p:spPr>
          <a:xfrm>
            <a:off x="7620282" y="4961728"/>
            <a:ext cx="2998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your-name/GIS714-PR-tests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63165A-5B4A-40DE-AA0E-6C7B797F6A8E}"/>
              </a:ext>
            </a:extLst>
          </p:cNvPr>
          <p:cNvGrpSpPr/>
          <p:nvPr/>
        </p:nvGrpSpPr>
        <p:grpSpPr>
          <a:xfrm>
            <a:off x="7670671" y="5828177"/>
            <a:ext cx="2933903" cy="634084"/>
            <a:chOff x="7261096" y="5904377"/>
            <a:chExt cx="2933903" cy="634084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C6A5940-686C-4029-B99C-D646E41C1157}"/>
                </a:ext>
              </a:extLst>
            </p:cNvPr>
            <p:cNvCxnSpPr>
              <a:endCxn id="153" idx="2"/>
            </p:cNvCxnSpPr>
            <p:nvPr/>
          </p:nvCxnSpPr>
          <p:spPr>
            <a:xfrm>
              <a:off x="9628891" y="6464827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436C51-74D7-49D4-A05A-DEF3CCD259D3}"/>
                </a:ext>
              </a:extLst>
            </p:cNvPr>
            <p:cNvCxnSpPr>
              <a:cxnSpLocks/>
              <a:stCxn id="133" idx="6"/>
              <a:endCxn id="137" idx="2"/>
            </p:cNvCxnSpPr>
            <p:nvPr/>
          </p:nvCxnSpPr>
          <p:spPr>
            <a:xfrm flipV="1">
              <a:off x="7695079" y="5978010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E46E7CE-8A36-49A6-B042-08F2BC864D31}"/>
                </a:ext>
              </a:extLst>
            </p:cNvPr>
            <p:cNvSpPr/>
            <p:nvPr/>
          </p:nvSpPr>
          <p:spPr>
            <a:xfrm>
              <a:off x="7261096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0C442A8-F308-4790-AEB0-A8B93EDA74FA}"/>
                </a:ext>
              </a:extLst>
            </p:cNvPr>
            <p:cNvSpPr/>
            <p:nvPr/>
          </p:nvSpPr>
          <p:spPr>
            <a:xfrm>
              <a:off x="7546120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4E16847-1F54-4C87-9A5D-676D8BA10639}"/>
                </a:ext>
              </a:extLst>
            </p:cNvPr>
            <p:cNvCxnSpPr>
              <a:stCxn id="132" idx="6"/>
              <a:endCxn id="133" idx="2"/>
            </p:cNvCxnSpPr>
            <p:nvPr/>
          </p:nvCxnSpPr>
          <p:spPr>
            <a:xfrm>
              <a:off x="7410055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62949D-1099-481D-BA9B-50FF088D28B0}"/>
                </a:ext>
              </a:extLst>
            </p:cNvPr>
            <p:cNvSpPr/>
            <p:nvPr/>
          </p:nvSpPr>
          <p:spPr>
            <a:xfrm>
              <a:off x="7831144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857D40A-DFAC-4F4D-B5F5-B04BD1250103}"/>
                </a:ext>
              </a:extLst>
            </p:cNvPr>
            <p:cNvCxnSpPr>
              <a:endCxn id="135" idx="2"/>
            </p:cNvCxnSpPr>
            <p:nvPr/>
          </p:nvCxnSpPr>
          <p:spPr>
            <a:xfrm>
              <a:off x="7695079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4C92BF-27BA-4DC3-8AF2-8826A09F1478}"/>
                </a:ext>
              </a:extLst>
            </p:cNvPr>
            <p:cNvSpPr/>
            <p:nvPr/>
          </p:nvSpPr>
          <p:spPr>
            <a:xfrm>
              <a:off x="7831144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3507B14-B0D8-4FCC-8021-FAFD63389CD4}"/>
                </a:ext>
              </a:extLst>
            </p:cNvPr>
            <p:cNvSpPr/>
            <p:nvPr/>
          </p:nvSpPr>
          <p:spPr>
            <a:xfrm>
              <a:off x="8116168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5C10614-B94A-4A9F-9316-E96F6B8049E0}"/>
                </a:ext>
              </a:extLst>
            </p:cNvPr>
            <p:cNvCxnSpPr>
              <a:endCxn id="138" idx="2"/>
            </p:cNvCxnSpPr>
            <p:nvPr/>
          </p:nvCxnSpPr>
          <p:spPr>
            <a:xfrm>
              <a:off x="7980103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47C393-836A-45B9-9607-C60E08665707}"/>
                </a:ext>
              </a:extLst>
            </p:cNvPr>
            <p:cNvSpPr/>
            <p:nvPr/>
          </p:nvSpPr>
          <p:spPr>
            <a:xfrm>
              <a:off x="8116168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33CA8E9-A14B-4E3A-BBD4-50EA9525F7BF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7980103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590B584-0879-4930-B6E3-D9790AD59881}"/>
                </a:ext>
              </a:extLst>
            </p:cNvPr>
            <p:cNvSpPr/>
            <p:nvPr/>
          </p:nvSpPr>
          <p:spPr>
            <a:xfrm>
              <a:off x="8401192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24D76FA-2881-46B9-836A-EA051BB4DE63}"/>
                </a:ext>
              </a:extLst>
            </p:cNvPr>
            <p:cNvCxnSpPr>
              <a:endCxn id="142" idx="2"/>
            </p:cNvCxnSpPr>
            <p:nvPr/>
          </p:nvCxnSpPr>
          <p:spPr>
            <a:xfrm>
              <a:off x="8265127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C2A3BAD-9644-4434-A5FB-4DCDCE8CA1DC}"/>
                </a:ext>
              </a:extLst>
            </p:cNvPr>
            <p:cNvSpPr/>
            <p:nvPr/>
          </p:nvSpPr>
          <p:spPr>
            <a:xfrm>
              <a:off x="8686216" y="5904377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E7C607-92A2-45A1-8949-778EBE189095}"/>
                </a:ext>
              </a:extLst>
            </p:cNvPr>
            <p:cNvCxnSpPr>
              <a:endCxn id="144" idx="2"/>
            </p:cNvCxnSpPr>
            <p:nvPr/>
          </p:nvCxnSpPr>
          <p:spPr>
            <a:xfrm>
              <a:off x="8550151" y="5978010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86DD75-8BDF-4030-95AF-D039FB07EDF0}"/>
                </a:ext>
              </a:extLst>
            </p:cNvPr>
            <p:cNvCxnSpPr>
              <a:cxnSpLocks/>
              <a:stCxn id="140" idx="6"/>
              <a:endCxn id="147" idx="2"/>
            </p:cNvCxnSpPr>
            <p:nvPr/>
          </p:nvCxnSpPr>
          <p:spPr>
            <a:xfrm flipV="1">
              <a:off x="8265127" y="6233510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31C13E1-3963-4E2E-93C0-BAFD63A17741}"/>
                </a:ext>
              </a:extLst>
            </p:cNvPr>
            <p:cNvSpPr/>
            <p:nvPr/>
          </p:nvSpPr>
          <p:spPr>
            <a:xfrm>
              <a:off x="8933991" y="6159877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7E00E69-15B0-42BF-8362-4A5618B313B1}"/>
                </a:ext>
              </a:extLst>
            </p:cNvPr>
            <p:cNvCxnSpPr>
              <a:cxnSpLocks/>
              <a:stCxn id="144" idx="6"/>
              <a:endCxn id="147" idx="2"/>
            </p:cNvCxnSpPr>
            <p:nvPr/>
          </p:nvCxnSpPr>
          <p:spPr>
            <a:xfrm>
              <a:off x="8835175" y="5978010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172BE1-6082-40C1-B53E-99840BB50170}"/>
                </a:ext>
              </a:extLst>
            </p:cNvPr>
            <p:cNvCxnSpPr>
              <a:cxnSpLocks/>
              <a:endCxn id="149" idx="2"/>
            </p:cNvCxnSpPr>
            <p:nvPr/>
          </p:nvCxnSpPr>
          <p:spPr>
            <a:xfrm>
              <a:off x="9084388" y="6235727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74FF0E4-0513-4A56-87E3-4387215AFF23}"/>
                </a:ext>
              </a:extLst>
            </p:cNvPr>
            <p:cNvCxnSpPr>
              <a:cxnSpLocks/>
              <a:stCxn id="149" idx="6"/>
              <a:endCxn id="152" idx="2"/>
            </p:cNvCxnSpPr>
            <p:nvPr/>
          </p:nvCxnSpPr>
          <p:spPr>
            <a:xfrm>
              <a:off x="9369412" y="6235727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E319B22-0F72-43FF-8EAB-4EAB26E7B974}"/>
                </a:ext>
              </a:extLst>
            </p:cNvPr>
            <p:cNvSpPr/>
            <p:nvPr/>
          </p:nvSpPr>
          <p:spPr>
            <a:xfrm>
              <a:off x="9478494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E364F437-CA09-4DFE-A519-B45A85F0C4F4}"/>
                </a:ext>
              </a:extLst>
            </p:cNvPr>
            <p:cNvSpPr/>
            <p:nvPr/>
          </p:nvSpPr>
          <p:spPr>
            <a:xfrm>
              <a:off x="9220453" y="6162093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037BB64-F1BF-489A-9114-9F7C8470EF04}"/>
                </a:ext>
              </a:extLst>
            </p:cNvPr>
            <p:cNvSpPr/>
            <p:nvPr/>
          </p:nvSpPr>
          <p:spPr>
            <a:xfrm>
              <a:off x="9764956" y="6391194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D882F5A-C715-47A9-9CC1-3D4F563714EC}"/>
                </a:ext>
              </a:extLst>
            </p:cNvPr>
            <p:cNvSpPr/>
            <p:nvPr/>
          </p:nvSpPr>
          <p:spPr>
            <a:xfrm>
              <a:off x="10046040" y="6391193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EC78D7F-7D4B-4DB0-922E-8634F9487386}"/>
                </a:ext>
              </a:extLst>
            </p:cNvPr>
            <p:cNvCxnSpPr>
              <a:endCxn id="155" idx="2"/>
            </p:cNvCxnSpPr>
            <p:nvPr/>
          </p:nvCxnSpPr>
          <p:spPr>
            <a:xfrm>
              <a:off x="9909975" y="6464826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Arrow: Down 156">
            <a:extLst>
              <a:ext uri="{FF2B5EF4-FFF2-40B4-BE49-F238E27FC236}">
                <a16:creationId xmlns:a16="http://schemas.microsoft.com/office/drawing/2014/main" id="{1767DE2C-9EEE-477C-A7C1-4A396BD51113}"/>
              </a:ext>
            </a:extLst>
          </p:cNvPr>
          <p:cNvSpPr/>
          <p:nvPr/>
        </p:nvSpPr>
        <p:spPr>
          <a:xfrm rot="5400000">
            <a:off x="5815000" y="4459005"/>
            <a:ext cx="425597" cy="222677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85DB051-F294-4BE5-B179-8B41582FA92B}"/>
              </a:ext>
            </a:extLst>
          </p:cNvPr>
          <p:cNvSpPr txBox="1"/>
          <p:nvPr/>
        </p:nvSpPr>
        <p:spPr>
          <a:xfrm>
            <a:off x="5227898" y="5047111"/>
            <a:ext cx="15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CD55F46E-8F18-4144-AC71-21C861D94C85}"/>
              </a:ext>
            </a:extLst>
          </p:cNvPr>
          <p:cNvSpPr/>
          <p:nvPr/>
        </p:nvSpPr>
        <p:spPr>
          <a:xfrm>
            <a:off x="996927" y="4746510"/>
            <a:ext cx="3530786" cy="19164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94F4DC6-E4CF-4567-82E4-4ABC991021D2}"/>
              </a:ext>
            </a:extLst>
          </p:cNvPr>
          <p:cNvSpPr txBox="1"/>
          <p:nvPr/>
        </p:nvSpPr>
        <p:spPr>
          <a:xfrm>
            <a:off x="1156067" y="4885528"/>
            <a:ext cx="2803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chaedri</a:t>
            </a:r>
            <a:r>
              <a:rPr lang="en-US" sz="1600" dirty="0"/>
              <a:t>/GIS714-PR-tests</a:t>
            </a:r>
          </a:p>
          <a:p>
            <a:r>
              <a:rPr lang="en-US" sz="1600" dirty="0"/>
              <a:t>with your new additions!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DE97D16-1BBC-4725-B48A-55B163061F3D}"/>
              </a:ext>
            </a:extLst>
          </p:cNvPr>
          <p:cNvGrpSpPr/>
          <p:nvPr/>
        </p:nvGrpSpPr>
        <p:grpSpPr>
          <a:xfrm>
            <a:off x="1088583" y="5766635"/>
            <a:ext cx="3407031" cy="634084"/>
            <a:chOff x="679008" y="5842835"/>
            <a:chExt cx="3407031" cy="634084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6EEF166-3B44-44B5-93FC-64CF1B47DC9A}"/>
                </a:ext>
              </a:extLst>
            </p:cNvPr>
            <p:cNvCxnSpPr>
              <a:endCxn id="257" idx="2"/>
            </p:cNvCxnSpPr>
            <p:nvPr/>
          </p:nvCxnSpPr>
          <p:spPr>
            <a:xfrm>
              <a:off x="3046803" y="6403285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5483802-3647-45D2-8E8E-43AB5D09A8D1}"/>
                </a:ext>
              </a:extLst>
            </p:cNvPr>
            <p:cNvCxnSpPr>
              <a:cxnSpLocks/>
              <a:stCxn id="237" idx="6"/>
              <a:endCxn id="241" idx="2"/>
            </p:cNvCxnSpPr>
            <p:nvPr/>
          </p:nvCxnSpPr>
          <p:spPr>
            <a:xfrm flipV="1">
              <a:off x="1112991" y="5916468"/>
              <a:ext cx="136065" cy="2577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5861EB0E-D707-49AD-AA74-E7EB1B1B223A}"/>
                </a:ext>
              </a:extLst>
            </p:cNvPr>
            <p:cNvSpPr/>
            <p:nvPr/>
          </p:nvSpPr>
          <p:spPr>
            <a:xfrm>
              <a:off x="679008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1242FFE0-5BA7-450F-9FD7-2B9FCB989F88}"/>
                </a:ext>
              </a:extLst>
            </p:cNvPr>
            <p:cNvSpPr/>
            <p:nvPr/>
          </p:nvSpPr>
          <p:spPr>
            <a:xfrm>
              <a:off x="964032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B8783AA-FBBF-48A7-98FB-281141B82159}"/>
                </a:ext>
              </a:extLst>
            </p:cNvPr>
            <p:cNvCxnSpPr>
              <a:stCxn id="236" idx="6"/>
              <a:endCxn id="237" idx="2"/>
            </p:cNvCxnSpPr>
            <p:nvPr/>
          </p:nvCxnSpPr>
          <p:spPr>
            <a:xfrm>
              <a:off x="827967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0C7E8C3A-28BA-430A-BAE9-576499CC30CF}"/>
                </a:ext>
              </a:extLst>
            </p:cNvPr>
            <p:cNvSpPr/>
            <p:nvPr/>
          </p:nvSpPr>
          <p:spPr>
            <a:xfrm>
              <a:off x="1249056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332D8BE8-1C44-4470-8535-AECEC938FFB8}"/>
                </a:ext>
              </a:extLst>
            </p:cNvPr>
            <p:cNvCxnSpPr>
              <a:endCxn id="239" idx="2"/>
            </p:cNvCxnSpPr>
            <p:nvPr/>
          </p:nvCxnSpPr>
          <p:spPr>
            <a:xfrm>
              <a:off x="1112991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13A6B28-262D-4E67-9836-008515DFB1C9}"/>
                </a:ext>
              </a:extLst>
            </p:cNvPr>
            <p:cNvSpPr/>
            <p:nvPr/>
          </p:nvSpPr>
          <p:spPr>
            <a:xfrm>
              <a:off x="1249056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2E8D5AA-BE2E-4AE6-918E-349CF9B77E7C}"/>
                </a:ext>
              </a:extLst>
            </p:cNvPr>
            <p:cNvSpPr/>
            <p:nvPr/>
          </p:nvSpPr>
          <p:spPr>
            <a:xfrm>
              <a:off x="1534080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233B1F2-1C1A-42C2-83E4-B961EA3564F0}"/>
                </a:ext>
              </a:extLst>
            </p:cNvPr>
            <p:cNvCxnSpPr>
              <a:endCxn id="242" idx="2"/>
            </p:cNvCxnSpPr>
            <p:nvPr/>
          </p:nvCxnSpPr>
          <p:spPr>
            <a:xfrm>
              <a:off x="1398015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2EA5FA4-50F5-400A-85FE-2F0B7B8FB8AC}"/>
                </a:ext>
              </a:extLst>
            </p:cNvPr>
            <p:cNvSpPr/>
            <p:nvPr/>
          </p:nvSpPr>
          <p:spPr>
            <a:xfrm>
              <a:off x="1534080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9B57F5D-DD92-486C-9267-69F00853EAB9}"/>
                </a:ext>
              </a:extLst>
            </p:cNvPr>
            <p:cNvCxnSpPr>
              <a:cxnSpLocks/>
              <a:stCxn id="239" idx="6"/>
              <a:endCxn id="244" idx="2"/>
            </p:cNvCxnSpPr>
            <p:nvPr/>
          </p:nvCxnSpPr>
          <p:spPr>
            <a:xfrm>
              <a:off x="1398015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86918B5-2EBD-4497-B065-DED912A782F0}"/>
                </a:ext>
              </a:extLst>
            </p:cNvPr>
            <p:cNvSpPr/>
            <p:nvPr/>
          </p:nvSpPr>
          <p:spPr>
            <a:xfrm>
              <a:off x="1819104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6AE0328-0BB8-4FF7-AB71-E54CBB598D6B}"/>
                </a:ext>
              </a:extLst>
            </p:cNvPr>
            <p:cNvCxnSpPr>
              <a:endCxn id="246" idx="2"/>
            </p:cNvCxnSpPr>
            <p:nvPr/>
          </p:nvCxnSpPr>
          <p:spPr>
            <a:xfrm>
              <a:off x="1683039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A9BD8BD-628C-4A01-B721-0334EA2E53A2}"/>
                </a:ext>
              </a:extLst>
            </p:cNvPr>
            <p:cNvCxnSpPr>
              <a:endCxn id="248" idx="2"/>
            </p:cNvCxnSpPr>
            <p:nvPr/>
          </p:nvCxnSpPr>
          <p:spPr>
            <a:xfrm>
              <a:off x="1968063" y="5916468"/>
              <a:ext cx="136065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A3DF90E-21A6-4813-A2E8-0B6705E70764}"/>
                </a:ext>
              </a:extLst>
            </p:cNvPr>
            <p:cNvCxnSpPr>
              <a:cxnSpLocks/>
              <a:stCxn id="244" idx="6"/>
              <a:endCxn id="251" idx="2"/>
            </p:cNvCxnSpPr>
            <p:nvPr/>
          </p:nvCxnSpPr>
          <p:spPr>
            <a:xfrm flipV="1">
              <a:off x="1683039" y="6171968"/>
              <a:ext cx="668863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0D7EF0B4-4474-434B-AEB9-BB9E7340BBCB}"/>
                </a:ext>
              </a:extLst>
            </p:cNvPr>
            <p:cNvCxnSpPr>
              <a:cxnSpLocks/>
              <a:stCxn id="248" idx="6"/>
              <a:endCxn id="251" idx="2"/>
            </p:cNvCxnSpPr>
            <p:nvPr/>
          </p:nvCxnSpPr>
          <p:spPr>
            <a:xfrm>
              <a:off x="2253087" y="5916468"/>
              <a:ext cx="98815" cy="2555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C8BD6F-EB12-495B-8726-4C09D7A9E18F}"/>
                </a:ext>
              </a:extLst>
            </p:cNvPr>
            <p:cNvCxnSpPr>
              <a:cxnSpLocks/>
              <a:endCxn id="256" idx="2"/>
            </p:cNvCxnSpPr>
            <p:nvPr/>
          </p:nvCxnSpPr>
          <p:spPr>
            <a:xfrm>
              <a:off x="2502300" y="6174185"/>
              <a:ext cx="13606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F2C925D-D151-4C8A-8C43-542D83476045}"/>
                </a:ext>
              </a:extLst>
            </p:cNvPr>
            <p:cNvCxnSpPr>
              <a:cxnSpLocks/>
              <a:stCxn id="256" idx="6"/>
              <a:endCxn id="255" idx="2"/>
            </p:cNvCxnSpPr>
            <p:nvPr/>
          </p:nvCxnSpPr>
          <p:spPr>
            <a:xfrm>
              <a:off x="2787324" y="6174185"/>
              <a:ext cx="109082" cy="229101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2F8AF83B-B5C5-43ED-8490-95A2BB4BB2D3}"/>
                </a:ext>
              </a:extLst>
            </p:cNvPr>
            <p:cNvSpPr/>
            <p:nvPr/>
          </p:nvSpPr>
          <p:spPr>
            <a:xfrm>
              <a:off x="2896406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086EEF1-F96C-403A-974E-0F4C8BD5D7BB}"/>
                </a:ext>
              </a:extLst>
            </p:cNvPr>
            <p:cNvSpPr/>
            <p:nvPr/>
          </p:nvSpPr>
          <p:spPr>
            <a:xfrm>
              <a:off x="2638365" y="6100551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42EF12BF-4632-4813-A678-A23166098ACF}"/>
                </a:ext>
              </a:extLst>
            </p:cNvPr>
            <p:cNvSpPr/>
            <p:nvPr/>
          </p:nvSpPr>
          <p:spPr>
            <a:xfrm>
              <a:off x="3182868" y="6329652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34DF9C8A-7BD8-44F5-AFFC-EA11FBDC543D}"/>
                </a:ext>
              </a:extLst>
            </p:cNvPr>
            <p:cNvCxnSpPr>
              <a:endCxn id="258" idx="2"/>
            </p:cNvCxnSpPr>
            <p:nvPr/>
          </p:nvCxnSpPr>
          <p:spPr>
            <a:xfrm>
              <a:off x="3327887" y="6403284"/>
              <a:ext cx="136065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6AE52C7-3B0E-4B9F-BEAE-98340C4B1167}"/>
                </a:ext>
              </a:extLst>
            </p:cNvPr>
            <p:cNvCxnSpPr>
              <a:cxnSpLocks/>
              <a:stCxn id="256" idx="6"/>
              <a:endCxn id="265" idx="2"/>
            </p:cNvCxnSpPr>
            <p:nvPr/>
          </p:nvCxnSpPr>
          <p:spPr>
            <a:xfrm flipV="1">
              <a:off x="2787324" y="6171968"/>
              <a:ext cx="869235" cy="22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C7ABBF7-251C-4963-A738-79E5CB696F2E}"/>
                </a:ext>
              </a:extLst>
            </p:cNvPr>
            <p:cNvCxnSpPr>
              <a:cxnSpLocks/>
              <a:stCxn id="258" idx="6"/>
              <a:endCxn id="265" idx="2"/>
            </p:cNvCxnSpPr>
            <p:nvPr/>
          </p:nvCxnSpPr>
          <p:spPr>
            <a:xfrm flipV="1">
              <a:off x="3612911" y="6171968"/>
              <a:ext cx="43648" cy="231317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BD99BD1-4748-42FF-AC35-4176D2801632}"/>
                </a:ext>
              </a:extLst>
            </p:cNvPr>
            <p:cNvSpPr/>
            <p:nvPr/>
          </p:nvSpPr>
          <p:spPr>
            <a:xfrm>
              <a:off x="3656559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C07A2B0-E6DA-4AE4-94CE-1CEF587399A9}"/>
                </a:ext>
              </a:extLst>
            </p:cNvPr>
            <p:cNvCxnSpPr>
              <a:cxnSpLocks/>
              <a:stCxn id="265" idx="6"/>
              <a:endCxn id="269" idx="2"/>
            </p:cNvCxnSpPr>
            <p:nvPr/>
          </p:nvCxnSpPr>
          <p:spPr>
            <a:xfrm>
              <a:off x="3805518" y="6171968"/>
              <a:ext cx="1315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9AF4E65B-EF49-40F9-AF88-623DA0BD11DA}"/>
                </a:ext>
              </a:extLst>
            </p:cNvPr>
            <p:cNvSpPr/>
            <p:nvPr/>
          </p:nvSpPr>
          <p:spPr>
            <a:xfrm>
              <a:off x="3937080" y="6098334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29F67E36-AB42-4812-A523-9ADE91957173}"/>
                </a:ext>
              </a:extLst>
            </p:cNvPr>
            <p:cNvSpPr/>
            <p:nvPr/>
          </p:nvSpPr>
          <p:spPr>
            <a:xfrm>
              <a:off x="2104128" y="5842835"/>
              <a:ext cx="148959" cy="14726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99D6E645-78B0-417F-931C-65092396DF67}"/>
                </a:ext>
              </a:extLst>
            </p:cNvPr>
            <p:cNvSpPr/>
            <p:nvPr/>
          </p:nvSpPr>
          <p:spPr>
            <a:xfrm>
              <a:off x="2351903" y="6098335"/>
              <a:ext cx="148959" cy="1472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E21B469-14AA-44B3-9B24-47071088939D}"/>
                </a:ext>
              </a:extLst>
            </p:cNvPr>
            <p:cNvSpPr/>
            <p:nvPr/>
          </p:nvSpPr>
          <p:spPr>
            <a:xfrm>
              <a:off x="3463952" y="6329651"/>
              <a:ext cx="148959" cy="14726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861AD2A-612F-3D65-D340-BCEEBB1F4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565" y="2968849"/>
            <a:ext cx="2691309" cy="10788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E7BE6F-E587-7DA2-E4BF-0365F471F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12" y="5810869"/>
            <a:ext cx="2743388" cy="9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29" y="2395332"/>
            <a:ext cx="11173641" cy="373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Part 1: Slides with Git concepts and vocabulary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2: Collaborating with GitHub Demo with Forking, Pull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3: Hands-on activity - Open your own Pull Request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A522DB-22C5-47F8-B880-C14EE045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41959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29" y="2395332"/>
            <a:ext cx="11173641" cy="373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 homework associated with this tutorial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It’s just to help with assignments and your research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A522DB-22C5-47F8-B880-C14EE045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 and GitHub</a:t>
            </a:r>
          </a:p>
        </p:txBody>
      </p:sp>
    </p:spTree>
    <p:extLst>
      <p:ext uri="{BB962C8B-B14F-4D97-AF65-F5344CB8AC3E}">
        <p14:creationId xmlns:p14="http://schemas.microsoft.com/office/powerpoint/2010/main" val="180824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6C72-8EA2-4D33-9856-F548185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94" y="2423324"/>
            <a:ext cx="4330785" cy="2530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Open-source version-control software on your computer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Probably already installed on your OS: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latin typeface="Consolas" panose="020B0609020204030204" pitchFamily="49" charset="0"/>
              </a:rPr>
              <a:t>git --version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9783D10-218F-4D26-AB94-BA0A23B80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478" y="490934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1C73B46-C364-42DE-A209-B2B4131B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279" y="339296"/>
            <a:ext cx="893442" cy="1179576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vs.</a:t>
            </a:r>
          </a:p>
        </p:txBody>
      </p:sp>
      <p:pic>
        <p:nvPicPr>
          <p:cNvPr id="1028" name="Picture 4" descr="Using Github to View Code (Cherno Chat) - YouTube">
            <a:extLst>
              <a:ext uri="{FF2B5EF4-FFF2-40B4-BE49-F238E27FC236}">
                <a16:creationId xmlns:a16="http://schemas.microsoft.com/office/drawing/2014/main" id="{D0EBDA32-07AE-426B-8BD0-DC0A37535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022" y="12898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D892B1-BB0F-4744-BA0C-07E45CA24C55}"/>
              </a:ext>
            </a:extLst>
          </p:cNvPr>
          <p:cNvSpPr txBox="1">
            <a:spLocks/>
          </p:cNvSpPr>
          <p:nvPr/>
        </p:nvSpPr>
        <p:spPr>
          <a:xfrm>
            <a:off x="6923721" y="2423323"/>
            <a:ext cx="4330785" cy="4277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Company owned by Microsoft that hosts Git Repositories in the cloud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Alternatives: Bitbucket, GitLab, GitHub Enterprise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Provides features for sharing code, collaborating, raising issues, project tracking and more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942895-128B-4035-8A95-9CFE7D00606D}"/>
              </a:ext>
            </a:extLst>
          </p:cNvPr>
          <p:cNvCxnSpPr/>
          <p:nvPr/>
        </p:nvCxnSpPr>
        <p:spPr>
          <a:xfrm>
            <a:off x="5626359" y="2351314"/>
            <a:ext cx="0" cy="3732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4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951E-0379-4656-B927-8620B7BA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“version-control” any 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5F4B-77A1-400E-A2B5-35F32D0C5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950976"/>
          </a:xfrm>
        </p:spPr>
        <p:txBody>
          <a:bodyPr/>
          <a:lstStyle/>
          <a:p>
            <a:r>
              <a:rPr lang="en-US" sz="2400" dirty="0"/>
              <a:t>“a system that records changes to a file or set of files over time so that you can recall specific versions later.” - git-scm.com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217590-5558-4563-914C-38DDA671D7F7}"/>
              </a:ext>
            </a:extLst>
          </p:cNvPr>
          <p:cNvSpPr txBox="1"/>
          <p:nvPr/>
        </p:nvSpPr>
        <p:spPr>
          <a:xfrm>
            <a:off x="1115568" y="4727199"/>
            <a:ext cx="1016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Keeps track of multiple versions of a set of files (branches)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DC50D-3A77-49E6-A873-7E9E2466361A}"/>
              </a:ext>
            </a:extLst>
          </p:cNvPr>
          <p:cNvSpPr txBox="1"/>
          <p:nvPr/>
        </p:nvSpPr>
        <p:spPr>
          <a:xfrm>
            <a:off x="1115568" y="5244189"/>
            <a:ext cx="10168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you to move back to older versions without deleting current work (revert/reset/checkout)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ADD527-41B6-3443-66CC-D9D74F25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668524"/>
            <a:ext cx="38862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18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7357B7-47C3-411F-88D6-6D2C9207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289" y="555318"/>
            <a:ext cx="10168128" cy="1179576"/>
          </a:xfrm>
        </p:spPr>
        <p:txBody>
          <a:bodyPr/>
          <a:lstStyle/>
          <a:p>
            <a:r>
              <a:rPr lang="en-US" dirty="0"/>
              <a:t>How do I use Git on my local machine?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4DE9D-BD4D-4CBE-AD50-C8A63443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sz="2000" dirty="0"/>
              <a:t>Command Line Interface (CLI)</a:t>
            </a:r>
          </a:p>
          <a:p>
            <a:pPr lvl="1"/>
            <a:r>
              <a:rPr lang="en-US" sz="1800" dirty="0">
                <a:hlinkClick r:id="rId2"/>
              </a:rPr>
              <a:t>https://git-scm.com/downloads</a:t>
            </a:r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2000" dirty="0"/>
              <a:t>Graphical User Interfaces</a:t>
            </a:r>
          </a:p>
          <a:p>
            <a:pPr lvl="1"/>
            <a:r>
              <a:rPr lang="en-US" sz="1800" dirty="0"/>
              <a:t>GitHub Desktop, </a:t>
            </a:r>
            <a:r>
              <a:rPr lang="en-US" sz="1800" dirty="0" err="1"/>
              <a:t>GitKraken</a:t>
            </a:r>
            <a:r>
              <a:rPr lang="en-US" sz="1800" dirty="0"/>
              <a:t>, SourceTree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D4A56A-F2E9-41FC-8A45-F803F1D6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080" y="3297810"/>
            <a:ext cx="4535577" cy="31371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88B289-9073-4FE7-9D75-35B567955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289" y="3297811"/>
            <a:ext cx="4564633" cy="31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8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Commit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759385-6411-4C78-A908-5D18216414B5}"/>
              </a:ext>
            </a:extLst>
          </p:cNvPr>
          <p:cNvSpPr txBox="1"/>
          <p:nvPr/>
        </p:nvSpPr>
        <p:spPr>
          <a:xfrm>
            <a:off x="2264590" y="5191806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Commit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6CA32B-75A4-4A61-B5A9-7BC724256A1B}"/>
              </a:ext>
            </a:extLst>
          </p:cNvPr>
          <p:cNvCxnSpPr>
            <a:cxnSpLocks/>
            <a:stCxn id="17" idx="0"/>
            <a:endCxn id="11" idx="4"/>
          </p:cNvCxnSpPr>
          <p:nvPr/>
        </p:nvCxnSpPr>
        <p:spPr>
          <a:xfrm flipV="1">
            <a:off x="2988301" y="4326540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4" y="2863340"/>
            <a:ext cx="6113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  </a:t>
            </a:r>
            <a:r>
              <a:rPr lang="en-US" dirty="0">
                <a:latin typeface="Consolas" panose="020B0609020204030204" pitchFamily="49" charset="0"/>
              </a:rPr>
              <a:t>git status</a:t>
            </a:r>
            <a:r>
              <a:rPr lang="en-US" dirty="0"/>
              <a:t>     to see current state of directory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2.    </a:t>
            </a:r>
            <a:r>
              <a:rPr lang="en-US" dirty="0">
                <a:latin typeface="Consolas" panose="020B0609020204030204" pitchFamily="49" charset="0"/>
              </a:rPr>
              <a:t>git add    </a:t>
            </a:r>
            <a:r>
              <a:rPr lang="en-US" dirty="0"/>
              <a:t>   files that you want to commit</a:t>
            </a:r>
          </a:p>
          <a:p>
            <a:endParaRPr lang="en-US" dirty="0"/>
          </a:p>
          <a:p>
            <a:r>
              <a:rPr lang="en-US" dirty="0"/>
              <a:t>3.  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changes with descriptions (“-m” flag)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91E3E-270C-4F13-BAFC-A0DA4E3ABD1D}"/>
              </a:ext>
            </a:extLst>
          </p:cNvPr>
          <p:cNvSpPr txBox="1"/>
          <p:nvPr/>
        </p:nvSpPr>
        <p:spPr>
          <a:xfrm>
            <a:off x="1201031" y="2782823"/>
            <a:ext cx="2458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Changes to your files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8F2F85-80B2-4C6E-875F-76D8986760C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430242" y="3152155"/>
            <a:ext cx="0" cy="8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2E8707-6227-41D7-8A32-A1F2E090F3F9}"/>
              </a:ext>
            </a:extLst>
          </p:cNvPr>
          <p:cNvSpPr txBox="1"/>
          <p:nvPr/>
        </p:nvSpPr>
        <p:spPr>
          <a:xfrm>
            <a:off x="5419655" y="2357732"/>
            <a:ext cx="257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your changes:</a:t>
            </a:r>
          </a:p>
        </p:txBody>
      </p:sp>
    </p:spTree>
    <p:extLst>
      <p:ext uri="{BB962C8B-B14F-4D97-AF65-F5344CB8AC3E}">
        <p14:creationId xmlns:p14="http://schemas.microsoft.com/office/powerpoint/2010/main" val="358053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2" grpId="0"/>
      <p:bldP spid="24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CF47CD-A21E-452A-8B79-507813D5354C}"/>
              </a:ext>
            </a:extLst>
          </p:cNvPr>
          <p:cNvSpPr txBox="1"/>
          <p:nvPr/>
        </p:nvSpPr>
        <p:spPr>
          <a:xfrm>
            <a:off x="5419655" y="2863340"/>
            <a:ext cx="5720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</a:t>
            </a:r>
            <a:r>
              <a:rPr lang="en-US" dirty="0">
                <a:latin typeface="Consolas" panose="020B0609020204030204" pitchFamily="49" charset="0"/>
              </a:rPr>
              <a:t>git commit  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2.   </a:t>
            </a:r>
            <a:r>
              <a:rPr lang="en-US" dirty="0">
                <a:latin typeface="Consolas" panose="020B0609020204030204" pitchFamily="49" charset="0"/>
              </a:rPr>
              <a:t>git branch new-branch-name</a:t>
            </a:r>
          </a:p>
          <a:p>
            <a:endParaRPr lang="en-US" dirty="0"/>
          </a:p>
          <a:p>
            <a:r>
              <a:rPr lang="en-US" dirty="0"/>
              <a:t>3.   </a:t>
            </a:r>
            <a:r>
              <a:rPr lang="en-US" dirty="0">
                <a:latin typeface="Consolas" panose="020B0609020204030204" pitchFamily="49" charset="0"/>
              </a:rPr>
              <a:t>git checkout new-branch-name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96E1B2-5144-40EE-9DB5-AC86AD849361}"/>
              </a:ext>
            </a:extLst>
          </p:cNvPr>
          <p:cNvSpPr txBox="1"/>
          <p:nvPr/>
        </p:nvSpPr>
        <p:spPr>
          <a:xfrm>
            <a:off x="5419655" y="2357732"/>
            <a:ext cx="17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a branch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61008-55AD-4254-8FC4-EB9CB808E7F9}"/>
              </a:ext>
            </a:extLst>
          </p:cNvPr>
          <p:cNvSpPr txBox="1"/>
          <p:nvPr/>
        </p:nvSpPr>
        <p:spPr>
          <a:xfrm>
            <a:off x="5419655" y="4613350"/>
            <a:ext cx="5272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shortcut for 2 and 3:  </a:t>
            </a:r>
          </a:p>
          <a:p>
            <a:r>
              <a:rPr lang="en-US" dirty="0">
                <a:latin typeface="Consolas" panose="020B0609020204030204" pitchFamily="49" charset="0"/>
              </a:rPr>
              <a:t>       git checkout –b new-branch-name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2" grpId="0" animBg="1"/>
      <p:bldP spid="14" grpId="0" animBg="1"/>
      <p:bldP spid="19" grpId="0" animBg="1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FB4F68-21CC-4AD1-90A3-BEDBAA12129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3288552" y="2990765"/>
            <a:ext cx="548520" cy="103893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3E7029-9113-4FA7-B382-23B75856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Git: Branch and Merge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06F443D-4FD2-4F61-A75C-010539CB6E1C}"/>
              </a:ext>
            </a:extLst>
          </p:cNvPr>
          <p:cNvSpPr/>
          <p:nvPr/>
        </p:nvSpPr>
        <p:spPr>
          <a:xfrm>
            <a:off x="1539028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2D6F0-CFA8-425D-B3AC-8AB5D1FDE491}"/>
              </a:ext>
            </a:extLst>
          </p:cNvPr>
          <p:cNvSpPr txBox="1"/>
          <p:nvPr/>
        </p:nvSpPr>
        <p:spPr>
          <a:xfrm>
            <a:off x="1115568" y="4705683"/>
            <a:ext cx="14474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Commit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E7129-256F-4821-9027-F8BF8C6C4A9E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39279" y="4326540"/>
            <a:ext cx="0" cy="379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EAADE09-63F1-4D70-82A0-6B42E3434D72}"/>
              </a:ext>
            </a:extLst>
          </p:cNvPr>
          <p:cNvSpPr/>
          <p:nvPr/>
        </p:nvSpPr>
        <p:spPr>
          <a:xfrm>
            <a:off x="2688050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E88B3-6B00-4F44-B924-7B130D903E1B}"/>
              </a:ext>
            </a:extLst>
          </p:cNvPr>
          <p:cNvCxnSpPr>
            <a:stCxn id="4" idx="6"/>
            <a:endCxn id="11" idx="2"/>
          </p:cNvCxnSpPr>
          <p:nvPr/>
        </p:nvCxnSpPr>
        <p:spPr>
          <a:xfrm>
            <a:off x="2139530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1398D5D-51AF-474E-886F-30BB68B0EFDA}"/>
              </a:ext>
            </a:extLst>
          </p:cNvPr>
          <p:cNvSpPr/>
          <p:nvPr/>
        </p:nvSpPr>
        <p:spPr>
          <a:xfrm>
            <a:off x="3837072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00774C-F1D8-4323-8734-26B80D073EF4}"/>
              </a:ext>
            </a:extLst>
          </p:cNvPr>
          <p:cNvCxnSpPr>
            <a:endCxn id="12" idx="2"/>
          </p:cNvCxnSpPr>
          <p:nvPr/>
        </p:nvCxnSpPr>
        <p:spPr>
          <a:xfrm>
            <a:off x="3288552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3AD9232-BFD1-4A9C-935B-29A1BC97CB9C}"/>
              </a:ext>
            </a:extLst>
          </p:cNvPr>
          <p:cNvSpPr/>
          <p:nvPr/>
        </p:nvSpPr>
        <p:spPr>
          <a:xfrm>
            <a:off x="3837072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BCBA05-D4AB-4E87-921D-B5268C512185}"/>
              </a:ext>
            </a:extLst>
          </p:cNvPr>
          <p:cNvSpPr txBox="1"/>
          <p:nvPr/>
        </p:nvSpPr>
        <p:spPr>
          <a:xfrm>
            <a:off x="1702824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19CD87-2A3D-403E-A1E3-CE84D612036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26535" y="2907961"/>
            <a:ext cx="1090901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FB4829B-7201-429E-9829-D58C1ED598D6}"/>
              </a:ext>
            </a:extLst>
          </p:cNvPr>
          <p:cNvSpPr/>
          <p:nvPr/>
        </p:nvSpPr>
        <p:spPr>
          <a:xfrm>
            <a:off x="4986094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45FD0B-B6DF-4931-8265-1E46F010B891}"/>
              </a:ext>
            </a:extLst>
          </p:cNvPr>
          <p:cNvCxnSpPr>
            <a:endCxn id="24" idx="2"/>
          </p:cNvCxnSpPr>
          <p:nvPr/>
        </p:nvCxnSpPr>
        <p:spPr>
          <a:xfrm>
            <a:off x="4437574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2727ED-AABC-4F20-B04D-8DDEC9925FE3}"/>
              </a:ext>
            </a:extLst>
          </p:cNvPr>
          <p:cNvSpPr txBox="1"/>
          <p:nvPr/>
        </p:nvSpPr>
        <p:spPr>
          <a:xfrm>
            <a:off x="4437574" y="2237340"/>
            <a:ext cx="3006195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 New Feature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2E6EF2-B20B-43CB-BDAA-B746E538D666}"/>
              </a:ext>
            </a:extLst>
          </p:cNvPr>
          <p:cNvSpPr/>
          <p:nvPr/>
        </p:nvSpPr>
        <p:spPr>
          <a:xfrm>
            <a:off x="4986094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2048EF-3121-470A-905B-2A423AFFD6CE}"/>
              </a:ext>
            </a:extLst>
          </p:cNvPr>
          <p:cNvCxnSpPr>
            <a:cxnSpLocks/>
            <a:stCxn id="12" idx="6"/>
            <a:endCxn id="27" idx="2"/>
          </p:cNvCxnSpPr>
          <p:nvPr/>
        </p:nvCxnSpPr>
        <p:spPr>
          <a:xfrm>
            <a:off x="4437574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3FC4387-D19A-4D0B-A4B2-7C4B254ECC29}"/>
              </a:ext>
            </a:extLst>
          </p:cNvPr>
          <p:cNvSpPr/>
          <p:nvPr/>
        </p:nvSpPr>
        <p:spPr>
          <a:xfrm>
            <a:off x="6135116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4BD37-C96D-4A54-AB3A-E73459889432}"/>
              </a:ext>
            </a:extLst>
          </p:cNvPr>
          <p:cNvCxnSpPr>
            <a:endCxn id="31" idx="2"/>
          </p:cNvCxnSpPr>
          <p:nvPr/>
        </p:nvCxnSpPr>
        <p:spPr>
          <a:xfrm>
            <a:off x="5586596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4A24E5B-B4D5-4BB2-BED0-C643919E2858}"/>
              </a:ext>
            </a:extLst>
          </p:cNvPr>
          <p:cNvSpPr/>
          <p:nvPr/>
        </p:nvSpPr>
        <p:spPr>
          <a:xfrm>
            <a:off x="7284138" y="2693926"/>
            <a:ext cx="600502" cy="5936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91777B-A25B-44B3-8571-7402B8D34DDA}"/>
              </a:ext>
            </a:extLst>
          </p:cNvPr>
          <p:cNvCxnSpPr>
            <a:endCxn id="33" idx="2"/>
          </p:cNvCxnSpPr>
          <p:nvPr/>
        </p:nvCxnSpPr>
        <p:spPr>
          <a:xfrm>
            <a:off x="6735618" y="2990765"/>
            <a:ext cx="54852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9D5934-D810-413A-BEE3-E6DA1AFC4340}"/>
              </a:ext>
            </a:extLst>
          </p:cNvPr>
          <p:cNvCxnSpPr>
            <a:cxnSpLocks/>
            <a:stCxn id="27" idx="6"/>
            <a:endCxn id="36" idx="2"/>
          </p:cNvCxnSpPr>
          <p:nvPr/>
        </p:nvCxnSpPr>
        <p:spPr>
          <a:xfrm flipV="1">
            <a:off x="5586596" y="4020765"/>
            <a:ext cx="2696400" cy="89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41651-074D-4620-B4D1-96AE4A395581}"/>
              </a:ext>
            </a:extLst>
          </p:cNvPr>
          <p:cNvSpPr/>
          <p:nvPr/>
        </p:nvSpPr>
        <p:spPr>
          <a:xfrm>
            <a:off x="8282996" y="3723926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65C42F-8623-4DBE-B150-30AE5510B4EB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7884640" y="2990765"/>
            <a:ext cx="398356" cy="103000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D536D6-CE51-4EBF-8AAB-5A7EBF9243CD}"/>
              </a:ext>
            </a:extLst>
          </p:cNvPr>
          <p:cNvSpPr txBox="1"/>
          <p:nvPr/>
        </p:nvSpPr>
        <p:spPr>
          <a:xfrm>
            <a:off x="8805648" y="2538629"/>
            <a:ext cx="1447422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FA0EF07-0830-42F7-95A5-E7D4EEDF2C88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097497" y="2907961"/>
            <a:ext cx="1431862" cy="58945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6722DCB-CF7E-465F-BCF3-D7CCDAFCBB04}"/>
              </a:ext>
            </a:extLst>
          </p:cNvPr>
          <p:cNvSpPr/>
          <p:nvPr/>
        </p:nvSpPr>
        <p:spPr>
          <a:xfrm>
            <a:off x="9437815" y="3732862"/>
            <a:ext cx="600502" cy="593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2A7FF-4EFD-48DC-8993-FF193E63DA3C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8889295" y="4029701"/>
            <a:ext cx="5485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92A5365-2919-4DCC-B99F-FB3AEC839472}"/>
              </a:ext>
            </a:extLst>
          </p:cNvPr>
          <p:cNvSpPr txBox="1"/>
          <p:nvPr/>
        </p:nvSpPr>
        <p:spPr>
          <a:xfrm>
            <a:off x="797516" y="3845035"/>
            <a:ext cx="7386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C220F5-B19E-4C16-8308-87CD45CDCFE1}"/>
              </a:ext>
            </a:extLst>
          </p:cNvPr>
          <p:cNvSpPr txBox="1"/>
          <p:nvPr/>
        </p:nvSpPr>
        <p:spPr>
          <a:xfrm>
            <a:off x="2909424" y="2804773"/>
            <a:ext cx="9210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F2455D-951D-4A3A-BB2E-921AA854E354}"/>
              </a:ext>
            </a:extLst>
          </p:cNvPr>
          <p:cNvSpPr txBox="1"/>
          <p:nvPr/>
        </p:nvSpPr>
        <p:spPr>
          <a:xfrm>
            <a:off x="8958673" y="5151441"/>
            <a:ext cx="15585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Now, main has your new feature!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A85AE43-4A33-40EF-ADFE-52B188F2531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9737927" y="4319457"/>
            <a:ext cx="0" cy="83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6" grpId="0" animBg="1"/>
      <p:bldP spid="27" grpId="0" animBg="1"/>
      <p:bldP spid="31" grpId="0" animBg="1"/>
      <p:bldP spid="33" grpId="0" animBg="1"/>
      <p:bldP spid="36" grpId="0" animBg="1"/>
      <p:bldP spid="42" grpId="0" animBg="1"/>
      <p:bldP spid="45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31321C"/>
      </a:dk2>
      <a:lt2>
        <a:srgbClr val="F0F3F3"/>
      </a:lt2>
      <a:accent1>
        <a:srgbClr val="E72936"/>
      </a:accent1>
      <a:accent2>
        <a:srgbClr val="D51773"/>
      </a:accent2>
      <a:accent3>
        <a:srgbClr val="E729D4"/>
      </a:accent3>
      <a:accent4>
        <a:srgbClr val="9919D5"/>
      </a:accent4>
      <a:accent5>
        <a:srgbClr val="6535E8"/>
      </a:accent5>
      <a:accent6>
        <a:srgbClr val="213CD7"/>
      </a:accent6>
      <a:hlink>
        <a:srgbClr val="339B9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479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Calibri</vt:lpstr>
      <vt:lpstr>Consolas</vt:lpstr>
      <vt:lpstr>AccentBoxVTI</vt:lpstr>
      <vt:lpstr>Introduction to Git and GitHub</vt:lpstr>
      <vt:lpstr>Introduction to Git and GitHub</vt:lpstr>
      <vt:lpstr>Introduction to Git and GitHub</vt:lpstr>
      <vt:lpstr>vs.</vt:lpstr>
      <vt:lpstr>What is “version-control” any ways?</vt:lpstr>
      <vt:lpstr>How do I use Git on my local machine?</vt:lpstr>
      <vt:lpstr>Basic Git: Commit</vt:lpstr>
      <vt:lpstr>Basic Git: Branch</vt:lpstr>
      <vt:lpstr>Basic Git: Branch and Merge</vt:lpstr>
      <vt:lpstr>So, what about GitHub?</vt:lpstr>
      <vt:lpstr>So, what about GitHub?</vt:lpstr>
      <vt:lpstr>Collaborating with GitHub</vt:lpstr>
      <vt:lpstr>Collaborating with GitHub</vt:lpstr>
      <vt:lpstr>Collaborating with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and GitHub</dc:title>
  <dc:creator>Caitlin Haedrich</dc:creator>
  <cp:lastModifiedBy>Caitlin Haedrich</cp:lastModifiedBy>
  <cp:revision>6</cp:revision>
  <dcterms:created xsi:type="dcterms:W3CDTF">2022-02-01T22:27:43Z</dcterms:created>
  <dcterms:modified xsi:type="dcterms:W3CDTF">2023-02-01T21:17:56Z</dcterms:modified>
</cp:coreProperties>
</file>