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3"/>
  </p:sldMasterIdLst>
  <p:notesMasterIdLst>
    <p:notesMasterId r:id="rId6"/>
  </p:notesMasterIdLst>
  <p:sldIdLst>
    <p:sldId id="266" r:id="rId4"/>
    <p:sldId id="265" r:id="rId5"/>
  </p:sldIdLst>
  <p:sldSz cx="10287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FF4"/>
    <a:srgbClr val="FDFFFF"/>
    <a:srgbClr val="1E30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269547-FF5A-6E49-BA4D-EC40C7BF4BFB}" v="2" dt="2024-01-04T18:53:39.085"/>
    <p1510:client id="{814488CF-1C38-7147-9938-38D0B5B26DA1}" v="6" dt="2024-01-04T16:27:58.731"/>
    <p1510:client id="{8B6F1D9C-1287-5C49-9D75-CB143AF4C655}" v="7" dt="2024-01-04T18:49:01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/>
    <p:restoredTop sz="95865"/>
  </p:normalViewPr>
  <p:slideViewPr>
    <p:cSldViewPr snapToGrid="0">
      <p:cViewPr varScale="1">
        <p:scale>
          <a:sx n="85" d="100"/>
          <a:sy n="85" d="100"/>
        </p:scale>
        <p:origin x="142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Zheng" userId="4a4f1c71-45ef-4575-b7b6-e85586413a61" providerId="ADAL" clId="{814488CF-1C38-7147-9938-38D0B5B26DA1}"/>
    <pc:docChg chg="undo custSel modSld">
      <pc:chgData name="Derek Zheng" userId="4a4f1c71-45ef-4575-b7b6-e85586413a61" providerId="ADAL" clId="{814488CF-1C38-7147-9938-38D0B5B26DA1}" dt="2024-01-04T16:27:58.319" v="5"/>
      <pc:docMkLst>
        <pc:docMk/>
      </pc:docMkLst>
      <pc:sldChg chg="modSp mod modAnim">
        <pc:chgData name="Derek Zheng" userId="4a4f1c71-45ef-4575-b7b6-e85586413a61" providerId="ADAL" clId="{814488CF-1C38-7147-9938-38D0B5B26DA1}" dt="2024-01-04T16:27:58.319" v="5"/>
        <pc:sldMkLst>
          <pc:docMk/>
          <pc:sldMk cId="111665333" sldId="259"/>
        </pc:sldMkLst>
        <pc:spChg chg="mod">
          <ac:chgData name="Derek Zheng" userId="4a4f1c71-45ef-4575-b7b6-e85586413a61" providerId="ADAL" clId="{814488CF-1C38-7147-9938-38D0B5B26DA1}" dt="2024-01-04T16:27:26.787" v="0"/>
          <ac:spMkLst>
            <pc:docMk/>
            <pc:sldMk cId="111665333" sldId="259"/>
            <ac:spMk id="3" creationId="{468C5433-50F4-FBAE-3DBF-DF8F47A4740E}"/>
          </ac:spMkLst>
        </pc:spChg>
        <pc:spChg chg="mod">
          <ac:chgData name="Derek Zheng" userId="4a4f1c71-45ef-4575-b7b6-e85586413a61" providerId="ADAL" clId="{814488CF-1C38-7147-9938-38D0B5B26DA1}" dt="2024-01-04T16:27:31.930" v="1"/>
          <ac:spMkLst>
            <pc:docMk/>
            <pc:sldMk cId="111665333" sldId="259"/>
            <ac:spMk id="4" creationId="{2C8616E8-5761-A458-CDF6-A71853E71A56}"/>
          </ac:spMkLst>
        </pc:spChg>
        <pc:spChg chg="mod">
          <ac:chgData name="Derek Zheng" userId="4a4f1c71-45ef-4575-b7b6-e85586413a61" providerId="ADAL" clId="{814488CF-1C38-7147-9938-38D0B5B26DA1}" dt="2024-01-04T16:27:57.724" v="4" actId="207"/>
          <ac:spMkLst>
            <pc:docMk/>
            <pc:sldMk cId="111665333" sldId="259"/>
            <ac:spMk id="7" creationId="{8F4947F5-CD32-E80D-158D-A3405A7F671D}"/>
          </ac:spMkLst>
        </pc:spChg>
      </pc:sldChg>
    </pc:docChg>
  </pc:docChgLst>
  <pc:docChgLst>
    <pc:chgData name="Kassy Ruiz" userId="04dbc1ff-5d92-4553-a5ac-8ca1339ea21f" providerId="ADAL" clId="{70269547-FF5A-6E49-BA4D-EC40C7BF4BFB}"/>
    <pc:docChg chg="custSel addSld delSld modSld">
      <pc:chgData name="Kassy Ruiz" userId="04dbc1ff-5d92-4553-a5ac-8ca1339ea21f" providerId="ADAL" clId="{70269547-FF5A-6E49-BA4D-EC40C7BF4BFB}" dt="2024-01-04T18:53:39.085" v="34"/>
      <pc:docMkLst>
        <pc:docMk/>
      </pc:docMkLst>
      <pc:sldChg chg="del">
        <pc:chgData name="Kassy Ruiz" userId="04dbc1ff-5d92-4553-a5ac-8ca1339ea21f" providerId="ADAL" clId="{70269547-FF5A-6E49-BA4D-EC40C7BF4BFB}" dt="2024-01-04T18:51:50.579" v="1" actId="2696"/>
        <pc:sldMkLst>
          <pc:docMk/>
          <pc:sldMk cId="111665333" sldId="259"/>
        </pc:sldMkLst>
      </pc:sldChg>
      <pc:sldChg chg="addSp delSp modSp add mod">
        <pc:chgData name="Kassy Ruiz" userId="04dbc1ff-5d92-4553-a5ac-8ca1339ea21f" providerId="ADAL" clId="{70269547-FF5A-6E49-BA4D-EC40C7BF4BFB}" dt="2024-01-04T18:53:39.085" v="34"/>
        <pc:sldMkLst>
          <pc:docMk/>
          <pc:sldMk cId="1510113041" sldId="265"/>
        </pc:sldMkLst>
        <pc:spChg chg="del">
          <ac:chgData name="Kassy Ruiz" userId="04dbc1ff-5d92-4553-a5ac-8ca1339ea21f" providerId="ADAL" clId="{70269547-FF5A-6E49-BA4D-EC40C7BF4BFB}" dt="2024-01-04T18:53:38.775" v="33" actId="478"/>
          <ac:spMkLst>
            <pc:docMk/>
            <pc:sldMk cId="1510113041" sldId="265"/>
            <ac:spMk id="2" creationId="{9DC72DEB-E33B-2A2E-25A5-0C01DC27A81B}"/>
          </ac:spMkLst>
        </pc:spChg>
        <pc:spChg chg="add mod">
          <ac:chgData name="Kassy Ruiz" userId="04dbc1ff-5d92-4553-a5ac-8ca1339ea21f" providerId="ADAL" clId="{70269547-FF5A-6E49-BA4D-EC40C7BF4BFB}" dt="2024-01-04T18:53:39.085" v="34"/>
          <ac:spMkLst>
            <pc:docMk/>
            <pc:sldMk cId="1510113041" sldId="265"/>
            <ac:spMk id="4" creationId="{9D2BEA36-F9CF-B496-4E24-7E566D3C9F96}"/>
          </ac:spMkLst>
        </pc:spChg>
        <pc:spChg chg="add mod">
          <ac:chgData name="Kassy Ruiz" userId="04dbc1ff-5d92-4553-a5ac-8ca1339ea21f" providerId="ADAL" clId="{70269547-FF5A-6E49-BA4D-EC40C7BF4BFB}" dt="2024-01-04T18:53:39.085" v="34"/>
          <ac:spMkLst>
            <pc:docMk/>
            <pc:sldMk cId="1510113041" sldId="265"/>
            <ac:spMk id="5" creationId="{B7211975-80D3-E3E5-92E2-A09DEEC4BD63}"/>
          </ac:spMkLst>
        </pc:spChg>
        <pc:spChg chg="del">
          <ac:chgData name="Kassy Ruiz" userId="04dbc1ff-5d92-4553-a5ac-8ca1339ea21f" providerId="ADAL" clId="{70269547-FF5A-6E49-BA4D-EC40C7BF4BFB}" dt="2024-01-04T18:53:38.775" v="33" actId="478"/>
          <ac:spMkLst>
            <pc:docMk/>
            <pc:sldMk cId="1510113041" sldId="265"/>
            <ac:spMk id="6" creationId="{930D4DE2-C05C-FFCB-B9B1-2B22A0657707}"/>
          </ac:spMkLst>
        </pc:spChg>
      </pc:sldChg>
      <pc:sldChg chg="delSp modSp add mod">
        <pc:chgData name="Kassy Ruiz" userId="04dbc1ff-5d92-4553-a5ac-8ca1339ea21f" providerId="ADAL" clId="{70269547-FF5A-6E49-BA4D-EC40C7BF4BFB}" dt="2024-01-04T18:53:25.020" v="32" actId="1076"/>
        <pc:sldMkLst>
          <pc:docMk/>
          <pc:sldMk cId="320448862" sldId="266"/>
        </pc:sldMkLst>
        <pc:spChg chg="mod">
          <ac:chgData name="Kassy Ruiz" userId="04dbc1ff-5d92-4553-a5ac-8ca1339ea21f" providerId="ADAL" clId="{70269547-FF5A-6E49-BA4D-EC40C7BF4BFB}" dt="2024-01-04T18:52:17.447" v="10" actId="20577"/>
          <ac:spMkLst>
            <pc:docMk/>
            <pc:sldMk cId="320448862" sldId="266"/>
            <ac:spMk id="4" creationId="{14625FF0-B461-EE29-D92F-7127BE314108}"/>
          </ac:spMkLst>
        </pc:spChg>
        <pc:spChg chg="mod">
          <ac:chgData name="Kassy Ruiz" userId="04dbc1ff-5d92-4553-a5ac-8ca1339ea21f" providerId="ADAL" clId="{70269547-FF5A-6E49-BA4D-EC40C7BF4BFB}" dt="2024-01-04T18:53:25.020" v="32" actId="1076"/>
          <ac:spMkLst>
            <pc:docMk/>
            <pc:sldMk cId="320448862" sldId="266"/>
            <ac:spMk id="9" creationId="{722AE5AB-0EF9-16E9-C529-11E8BBE40799}"/>
          </ac:spMkLst>
        </pc:spChg>
        <pc:spChg chg="del mod">
          <ac:chgData name="Kassy Ruiz" userId="04dbc1ff-5d92-4553-a5ac-8ca1339ea21f" providerId="ADAL" clId="{70269547-FF5A-6E49-BA4D-EC40C7BF4BFB}" dt="2024-01-04T18:52:43.119" v="20" actId="478"/>
          <ac:spMkLst>
            <pc:docMk/>
            <pc:sldMk cId="320448862" sldId="266"/>
            <ac:spMk id="19" creationId="{5B63214F-3185-83A8-1292-D32A03B7B68A}"/>
          </ac:spMkLst>
        </pc:spChg>
        <pc:spChg chg="mod">
          <ac:chgData name="Kassy Ruiz" userId="04dbc1ff-5d92-4553-a5ac-8ca1339ea21f" providerId="ADAL" clId="{70269547-FF5A-6E49-BA4D-EC40C7BF4BFB}" dt="2024-01-04T18:53:16.903" v="29" actId="1076"/>
          <ac:spMkLst>
            <pc:docMk/>
            <pc:sldMk cId="320448862" sldId="266"/>
            <ac:spMk id="20" creationId="{205F8E89-8399-B972-BD8B-8B2DF91B82F5}"/>
          </ac:spMkLst>
        </pc:spChg>
        <pc:spChg chg="mod">
          <ac:chgData name="Kassy Ruiz" userId="04dbc1ff-5d92-4553-a5ac-8ca1339ea21f" providerId="ADAL" clId="{70269547-FF5A-6E49-BA4D-EC40C7BF4BFB}" dt="2024-01-04T18:53:01.352" v="24" actId="1076"/>
          <ac:spMkLst>
            <pc:docMk/>
            <pc:sldMk cId="320448862" sldId="266"/>
            <ac:spMk id="23" creationId="{5F7E848C-BF21-D1E2-3630-7E182AFBFC74}"/>
          </ac:spMkLst>
        </pc:spChg>
        <pc:grpChg chg="mod">
          <ac:chgData name="Kassy Ruiz" userId="04dbc1ff-5d92-4553-a5ac-8ca1339ea21f" providerId="ADAL" clId="{70269547-FF5A-6E49-BA4D-EC40C7BF4BFB}" dt="2024-01-04T18:53:07.952" v="26" actId="14100"/>
          <ac:grpSpMkLst>
            <pc:docMk/>
            <pc:sldMk cId="320448862" sldId="266"/>
            <ac:grpSpMk id="7" creationId="{9572B8AF-D242-C22A-E582-D3B87B7FA7E7}"/>
          </ac:grpSpMkLst>
        </pc:grpChg>
        <pc:grpChg chg="mod">
          <ac:chgData name="Kassy Ruiz" userId="04dbc1ff-5d92-4553-a5ac-8ca1339ea21f" providerId="ADAL" clId="{70269547-FF5A-6E49-BA4D-EC40C7BF4BFB}" dt="2024-01-04T18:53:22.534" v="31" actId="1076"/>
          <ac:grpSpMkLst>
            <pc:docMk/>
            <pc:sldMk cId="320448862" sldId="266"/>
            <ac:grpSpMk id="8" creationId="{AC30259D-297D-3554-17DB-201009CC3560}"/>
          </ac:grpSpMkLst>
        </pc:grpChg>
        <pc:grpChg chg="mod">
          <ac:chgData name="Kassy Ruiz" userId="04dbc1ff-5d92-4553-a5ac-8ca1339ea21f" providerId="ADAL" clId="{70269547-FF5A-6E49-BA4D-EC40C7BF4BFB}" dt="2024-01-04T18:53:20.802" v="30" actId="1076"/>
          <ac:grpSpMkLst>
            <pc:docMk/>
            <pc:sldMk cId="320448862" sldId="266"/>
            <ac:grpSpMk id="10" creationId="{D51CF877-1C4A-99CC-B74A-C6E689A14007}"/>
          </ac:grpSpMkLst>
        </pc:grpChg>
        <pc:picChg chg="del">
          <ac:chgData name="Kassy Ruiz" userId="04dbc1ff-5d92-4553-a5ac-8ca1339ea21f" providerId="ADAL" clId="{70269547-FF5A-6E49-BA4D-EC40C7BF4BFB}" dt="2024-01-04T18:52:19.634" v="11" actId="478"/>
          <ac:picMkLst>
            <pc:docMk/>
            <pc:sldMk cId="320448862" sldId="266"/>
            <ac:picMk id="22" creationId="{FDDD60A1-38B3-3038-1D27-DE1BB000683B}"/>
          </ac:picMkLst>
        </pc:picChg>
      </pc:sldChg>
    </pc:docChg>
  </pc:docChgLst>
  <pc:docChgLst>
    <pc:chgData name="Kassy Ruiz" userId="04dbc1ff-5d92-4553-a5ac-8ca1339ea21f" providerId="ADAL" clId="{8B6F1D9C-1287-5C49-9D75-CB143AF4C655}"/>
    <pc:docChg chg="undo custSel addSld delSld modSld">
      <pc:chgData name="Kassy Ruiz" userId="04dbc1ff-5d92-4553-a5ac-8ca1339ea21f" providerId="ADAL" clId="{8B6F1D9C-1287-5C49-9D75-CB143AF4C655}" dt="2024-01-04T18:50:49.065" v="239" actId="2696"/>
      <pc:docMkLst>
        <pc:docMk/>
      </pc:docMkLst>
      <pc:sldChg chg="addSp delSp modSp add del mod">
        <pc:chgData name="Kassy Ruiz" userId="04dbc1ff-5d92-4553-a5ac-8ca1339ea21f" providerId="ADAL" clId="{8B6F1D9C-1287-5C49-9D75-CB143AF4C655}" dt="2024-01-04T18:50:49.065" v="239" actId="2696"/>
        <pc:sldMkLst>
          <pc:docMk/>
          <pc:sldMk cId="1303213254" sldId="265"/>
        </pc:sldMkLst>
        <pc:spChg chg="add mod">
          <ac:chgData name="Kassy Ruiz" userId="04dbc1ff-5d92-4553-a5ac-8ca1339ea21f" providerId="ADAL" clId="{8B6F1D9C-1287-5C49-9D75-CB143AF4C655}" dt="2024-01-04T18:48:55.966" v="237"/>
          <ac:spMkLst>
            <pc:docMk/>
            <pc:sldMk cId="1303213254" sldId="265"/>
            <ac:spMk id="2" creationId="{9DC72DEB-E33B-2A2E-25A5-0C01DC27A81B}"/>
          </ac:spMkLst>
        </pc:spChg>
        <pc:spChg chg="del">
          <ac:chgData name="Kassy Ruiz" userId="04dbc1ff-5d92-4553-a5ac-8ca1339ea21f" providerId="ADAL" clId="{8B6F1D9C-1287-5C49-9D75-CB143AF4C655}" dt="2024-01-04T18:48:49.930" v="234" actId="478"/>
          <ac:spMkLst>
            <pc:docMk/>
            <pc:sldMk cId="1303213254" sldId="265"/>
            <ac:spMk id="4" creationId="{17DE0549-668D-212C-5DB2-15A6CD3A4A2E}"/>
          </ac:spMkLst>
        </pc:spChg>
        <pc:spChg chg="del">
          <ac:chgData name="Kassy Ruiz" userId="04dbc1ff-5d92-4553-a5ac-8ca1339ea21f" providerId="ADAL" clId="{8B6F1D9C-1287-5C49-9D75-CB143AF4C655}" dt="2024-01-04T18:48:49.930" v="234" actId="478"/>
          <ac:spMkLst>
            <pc:docMk/>
            <pc:sldMk cId="1303213254" sldId="265"/>
            <ac:spMk id="5" creationId="{6B380795-A4A0-A722-BCCF-FCE2BBA348F3}"/>
          </ac:spMkLst>
        </pc:spChg>
        <pc:spChg chg="add mod">
          <ac:chgData name="Kassy Ruiz" userId="04dbc1ff-5d92-4553-a5ac-8ca1339ea21f" providerId="ADAL" clId="{8B6F1D9C-1287-5C49-9D75-CB143AF4C655}" dt="2024-01-04T18:48:55.966" v="237"/>
          <ac:spMkLst>
            <pc:docMk/>
            <pc:sldMk cId="1303213254" sldId="265"/>
            <ac:spMk id="6" creationId="{930D4DE2-C05C-FFCB-B9B1-2B22A0657707}"/>
          </ac:spMkLst>
        </pc:spChg>
        <pc:spChg chg="add mod">
          <ac:chgData name="Kassy Ruiz" userId="04dbc1ff-5d92-4553-a5ac-8ca1339ea21f" providerId="ADAL" clId="{8B6F1D9C-1287-5C49-9D75-CB143AF4C655}" dt="2024-01-04T18:49:01.301" v="238"/>
          <ac:spMkLst>
            <pc:docMk/>
            <pc:sldMk cId="1303213254" sldId="265"/>
            <ac:spMk id="7" creationId="{FA706A1C-2967-A818-2FF5-0855A8894ACE}"/>
          </ac:spMkLst>
        </pc:spChg>
        <pc:spChg chg="add mod">
          <ac:chgData name="Kassy Ruiz" userId="04dbc1ff-5d92-4553-a5ac-8ca1339ea21f" providerId="ADAL" clId="{8B6F1D9C-1287-5C49-9D75-CB143AF4C655}" dt="2024-01-04T18:49:01.301" v="238"/>
          <ac:spMkLst>
            <pc:docMk/>
            <pc:sldMk cId="1303213254" sldId="265"/>
            <ac:spMk id="8" creationId="{3F06080D-D42B-BADC-797C-DE561C314F35}"/>
          </ac:spMkLst>
        </pc:spChg>
        <pc:spChg chg="add mod">
          <ac:chgData name="Kassy Ruiz" userId="04dbc1ff-5d92-4553-a5ac-8ca1339ea21f" providerId="ADAL" clId="{8B6F1D9C-1287-5C49-9D75-CB143AF4C655}" dt="2024-01-04T18:49:01.301" v="238"/>
          <ac:spMkLst>
            <pc:docMk/>
            <pc:sldMk cId="1303213254" sldId="265"/>
            <ac:spMk id="9" creationId="{374AF553-8BB9-2FA1-863A-FCFB7D115B6D}"/>
          </ac:spMkLst>
        </pc:spChg>
        <pc:spChg chg="add mod">
          <ac:chgData name="Kassy Ruiz" userId="04dbc1ff-5d92-4553-a5ac-8ca1339ea21f" providerId="ADAL" clId="{8B6F1D9C-1287-5C49-9D75-CB143AF4C655}" dt="2024-01-04T18:49:01.301" v="238"/>
          <ac:spMkLst>
            <pc:docMk/>
            <pc:sldMk cId="1303213254" sldId="265"/>
            <ac:spMk id="10" creationId="{88388E01-7000-5E6F-01D2-932285CCCFC1}"/>
          </ac:spMkLst>
        </pc:spChg>
      </pc:sldChg>
      <pc:sldChg chg="addSp delSp modSp add del mod">
        <pc:chgData name="Kassy Ruiz" userId="04dbc1ff-5d92-4553-a5ac-8ca1339ea21f" providerId="ADAL" clId="{8B6F1D9C-1287-5C49-9D75-CB143AF4C655}" dt="2024-01-04T18:50:49.065" v="239" actId="2696"/>
        <pc:sldMkLst>
          <pc:docMk/>
          <pc:sldMk cId="1932785943" sldId="266"/>
        </pc:sldMkLst>
        <pc:spChg chg="mod">
          <ac:chgData name="Kassy Ruiz" userId="04dbc1ff-5d92-4553-a5ac-8ca1339ea21f" providerId="ADAL" clId="{8B6F1D9C-1287-5C49-9D75-CB143AF4C655}" dt="2024-01-04T18:47:46.584" v="166" actId="1076"/>
          <ac:spMkLst>
            <pc:docMk/>
            <pc:sldMk cId="1932785943" sldId="266"/>
            <ac:spMk id="3" creationId="{37E80AA9-130F-A261-00B8-FB8B7AC57826}"/>
          </ac:spMkLst>
        </pc:spChg>
        <pc:spChg chg="mod">
          <ac:chgData name="Kassy Ruiz" userId="04dbc1ff-5d92-4553-a5ac-8ca1339ea21f" providerId="ADAL" clId="{8B6F1D9C-1287-5C49-9D75-CB143AF4C655}" dt="2024-01-04T18:48:38.082" v="233" actId="20577"/>
          <ac:spMkLst>
            <pc:docMk/>
            <pc:sldMk cId="1932785943" sldId="266"/>
            <ac:spMk id="4" creationId="{14625FF0-B461-EE29-D92F-7127BE314108}"/>
          </ac:spMkLst>
        </pc:spChg>
        <pc:spChg chg="mod topLvl">
          <ac:chgData name="Kassy Ruiz" userId="04dbc1ff-5d92-4553-a5ac-8ca1339ea21f" providerId="ADAL" clId="{8B6F1D9C-1287-5C49-9D75-CB143AF4C655}" dt="2024-01-04T18:47:27.098" v="162" actId="1076"/>
          <ac:spMkLst>
            <pc:docMk/>
            <pc:sldMk cId="1932785943" sldId="266"/>
            <ac:spMk id="9" creationId="{722AE5AB-0EF9-16E9-C529-11E8BBE40799}"/>
          </ac:spMkLst>
        </pc:spChg>
        <pc:spChg chg="mod topLvl">
          <ac:chgData name="Kassy Ruiz" userId="04dbc1ff-5d92-4553-a5ac-8ca1339ea21f" providerId="ADAL" clId="{8B6F1D9C-1287-5C49-9D75-CB143AF4C655}" dt="2024-01-04T18:47:27.098" v="162" actId="1076"/>
          <ac:spMkLst>
            <pc:docMk/>
            <pc:sldMk cId="1932785943" sldId="266"/>
            <ac:spMk id="19" creationId="{5B63214F-3185-83A8-1292-D32A03B7B68A}"/>
          </ac:spMkLst>
        </pc:spChg>
        <pc:spChg chg="mod topLvl">
          <ac:chgData name="Kassy Ruiz" userId="04dbc1ff-5d92-4553-a5ac-8ca1339ea21f" providerId="ADAL" clId="{8B6F1D9C-1287-5C49-9D75-CB143AF4C655}" dt="2024-01-04T18:47:27.098" v="162" actId="1076"/>
          <ac:spMkLst>
            <pc:docMk/>
            <pc:sldMk cId="1932785943" sldId="266"/>
            <ac:spMk id="20" creationId="{205F8E89-8399-B972-BD8B-8B2DF91B82F5}"/>
          </ac:spMkLst>
        </pc:spChg>
        <pc:spChg chg="add mod">
          <ac:chgData name="Kassy Ruiz" userId="04dbc1ff-5d92-4553-a5ac-8ca1339ea21f" providerId="ADAL" clId="{8B6F1D9C-1287-5C49-9D75-CB143AF4C655}" dt="2024-01-04T18:47:42.980" v="165" actId="20577"/>
          <ac:spMkLst>
            <pc:docMk/>
            <pc:sldMk cId="1932785943" sldId="266"/>
            <ac:spMk id="23" creationId="{5F7E848C-BF21-D1E2-3630-7E182AFBFC74}"/>
          </ac:spMkLst>
        </pc:spChg>
        <pc:spChg chg="add del">
          <ac:chgData name="Kassy Ruiz" userId="04dbc1ff-5d92-4553-a5ac-8ca1339ea21f" providerId="ADAL" clId="{8B6F1D9C-1287-5C49-9D75-CB143AF4C655}" dt="2024-01-04T18:48:53.152" v="236" actId="22"/>
          <ac:spMkLst>
            <pc:docMk/>
            <pc:sldMk cId="1932785943" sldId="266"/>
            <ac:spMk id="25" creationId="{B07C6011-75B1-921F-AB2B-30481C3EFC52}"/>
          </ac:spMkLst>
        </pc:spChg>
        <pc:grpChg chg="del mod">
          <ac:chgData name="Kassy Ruiz" userId="04dbc1ff-5d92-4553-a5ac-8ca1339ea21f" providerId="ADAL" clId="{8B6F1D9C-1287-5C49-9D75-CB143AF4C655}" dt="2024-01-04T18:44:22.647" v="114" actId="165"/>
          <ac:grpSpMkLst>
            <pc:docMk/>
            <pc:sldMk cId="1932785943" sldId="266"/>
            <ac:grpSpMk id="5" creationId="{5EC06CD7-6E53-3ADD-8FD8-02FCEFC3B3B6}"/>
          </ac:grpSpMkLst>
        </pc:grpChg>
        <pc:grpChg chg="del topLvl">
          <ac:chgData name="Kassy Ruiz" userId="04dbc1ff-5d92-4553-a5ac-8ca1339ea21f" providerId="ADAL" clId="{8B6F1D9C-1287-5C49-9D75-CB143AF4C655}" dt="2024-01-04T18:45:05.896" v="132" actId="165"/>
          <ac:grpSpMkLst>
            <pc:docMk/>
            <pc:sldMk cId="1932785943" sldId="266"/>
            <ac:grpSpMk id="6" creationId="{89FB6B3E-2112-03D2-2641-C3EC8102C93C}"/>
          </ac:grpSpMkLst>
        </pc:grpChg>
        <pc:grpChg chg="add del mod topLvl">
          <ac:chgData name="Kassy Ruiz" userId="04dbc1ff-5d92-4553-a5ac-8ca1339ea21f" providerId="ADAL" clId="{8B6F1D9C-1287-5C49-9D75-CB143AF4C655}" dt="2024-01-04T18:47:27.098" v="162" actId="1076"/>
          <ac:grpSpMkLst>
            <pc:docMk/>
            <pc:sldMk cId="1932785943" sldId="266"/>
            <ac:grpSpMk id="7" creationId="{9572B8AF-D242-C22A-E582-D3B87B7FA7E7}"/>
          </ac:grpSpMkLst>
        </pc:grpChg>
        <pc:grpChg chg="add del mod topLvl">
          <ac:chgData name="Kassy Ruiz" userId="04dbc1ff-5d92-4553-a5ac-8ca1339ea21f" providerId="ADAL" clId="{8B6F1D9C-1287-5C49-9D75-CB143AF4C655}" dt="2024-01-04T18:47:27.098" v="162" actId="1076"/>
          <ac:grpSpMkLst>
            <pc:docMk/>
            <pc:sldMk cId="1932785943" sldId="266"/>
            <ac:grpSpMk id="8" creationId="{AC30259D-297D-3554-17DB-201009CC3560}"/>
          </ac:grpSpMkLst>
        </pc:grpChg>
        <pc:grpChg chg="add del mod topLvl">
          <ac:chgData name="Kassy Ruiz" userId="04dbc1ff-5d92-4553-a5ac-8ca1339ea21f" providerId="ADAL" clId="{8B6F1D9C-1287-5C49-9D75-CB143AF4C655}" dt="2024-01-04T18:47:29.649" v="163" actId="1076"/>
          <ac:grpSpMkLst>
            <pc:docMk/>
            <pc:sldMk cId="1932785943" sldId="266"/>
            <ac:grpSpMk id="10" creationId="{D51CF877-1C4A-99CC-B74A-C6E689A14007}"/>
          </ac:grpSpMkLst>
        </pc:grpChg>
        <pc:picChg chg="mod topLvl modCrop">
          <ac:chgData name="Kassy Ruiz" userId="04dbc1ff-5d92-4553-a5ac-8ca1339ea21f" providerId="ADAL" clId="{8B6F1D9C-1287-5C49-9D75-CB143AF4C655}" dt="2024-01-04T18:47:22.021" v="160" actId="732"/>
          <ac:picMkLst>
            <pc:docMk/>
            <pc:sldMk cId="1932785943" sldId="266"/>
            <ac:picMk id="11" creationId="{0B2CB6A4-5E78-4DF1-7BC1-AE0F0768094B}"/>
          </ac:picMkLst>
        </pc:picChg>
        <pc:picChg chg="mod topLvl">
          <ac:chgData name="Kassy Ruiz" userId="04dbc1ff-5d92-4553-a5ac-8ca1339ea21f" providerId="ADAL" clId="{8B6F1D9C-1287-5C49-9D75-CB143AF4C655}" dt="2024-01-04T18:44:50.402" v="122" actId="165"/>
          <ac:picMkLst>
            <pc:docMk/>
            <pc:sldMk cId="1932785943" sldId="266"/>
            <ac:picMk id="12" creationId="{F3F145B3-E80A-0D68-22CC-72A112C51D46}"/>
          </ac:picMkLst>
        </pc:picChg>
        <pc:picChg chg="mod topLvl">
          <ac:chgData name="Kassy Ruiz" userId="04dbc1ff-5d92-4553-a5ac-8ca1339ea21f" providerId="ADAL" clId="{8B6F1D9C-1287-5C49-9D75-CB143AF4C655}" dt="2024-01-04T18:44:50.402" v="122" actId="165"/>
          <ac:picMkLst>
            <pc:docMk/>
            <pc:sldMk cId="1932785943" sldId="266"/>
            <ac:picMk id="13" creationId="{4F72AEFF-66F0-B42F-70EA-9C1364E1126F}"/>
          </ac:picMkLst>
        </pc:picChg>
        <pc:picChg chg="mod topLvl">
          <ac:chgData name="Kassy Ruiz" userId="04dbc1ff-5d92-4553-a5ac-8ca1339ea21f" providerId="ADAL" clId="{8B6F1D9C-1287-5C49-9D75-CB143AF4C655}" dt="2024-01-04T18:44:50.402" v="122" actId="165"/>
          <ac:picMkLst>
            <pc:docMk/>
            <pc:sldMk cId="1932785943" sldId="266"/>
            <ac:picMk id="14" creationId="{987A83B8-80F9-05D7-BF63-BE62BC4D1DEF}"/>
          </ac:picMkLst>
        </pc:picChg>
        <pc:picChg chg="mod topLvl">
          <ac:chgData name="Kassy Ruiz" userId="04dbc1ff-5d92-4553-a5ac-8ca1339ea21f" providerId="ADAL" clId="{8B6F1D9C-1287-5C49-9D75-CB143AF4C655}" dt="2024-01-04T18:44:50.748" v="123" actId="165"/>
          <ac:picMkLst>
            <pc:docMk/>
            <pc:sldMk cId="1932785943" sldId="266"/>
            <ac:picMk id="15" creationId="{561E09EF-1064-5D14-AC5C-190BF7A4EE58}"/>
          </ac:picMkLst>
        </pc:picChg>
        <pc:picChg chg="mod topLvl">
          <ac:chgData name="Kassy Ruiz" userId="04dbc1ff-5d92-4553-a5ac-8ca1339ea21f" providerId="ADAL" clId="{8B6F1D9C-1287-5C49-9D75-CB143AF4C655}" dt="2024-01-04T18:44:50.748" v="123" actId="165"/>
          <ac:picMkLst>
            <pc:docMk/>
            <pc:sldMk cId="1932785943" sldId="266"/>
            <ac:picMk id="16" creationId="{2B7BC3C3-480A-928E-707B-F75F9979797A}"/>
          </ac:picMkLst>
        </pc:picChg>
        <pc:picChg chg="mod topLvl modCrop">
          <ac:chgData name="Kassy Ruiz" userId="04dbc1ff-5d92-4553-a5ac-8ca1339ea21f" providerId="ADAL" clId="{8B6F1D9C-1287-5C49-9D75-CB143AF4C655}" dt="2024-01-04T18:46:56.500" v="154" actId="732"/>
          <ac:picMkLst>
            <pc:docMk/>
            <pc:sldMk cId="1932785943" sldId="266"/>
            <ac:picMk id="17" creationId="{E77A0F57-649A-7A6A-442B-2D204E40B9FF}"/>
          </ac:picMkLst>
        </pc:picChg>
        <pc:picChg chg="mod topLvl">
          <ac:chgData name="Kassy Ruiz" userId="04dbc1ff-5d92-4553-a5ac-8ca1339ea21f" providerId="ADAL" clId="{8B6F1D9C-1287-5C49-9D75-CB143AF4C655}" dt="2024-01-04T18:44:54.083" v="126" actId="165"/>
          <ac:picMkLst>
            <pc:docMk/>
            <pc:sldMk cId="1932785943" sldId="266"/>
            <ac:picMk id="18" creationId="{48562CE2-9748-6DE3-E240-BD1D5CBD3A61}"/>
          </ac:picMkLst>
        </pc:picChg>
        <pc:picChg chg="add mod">
          <ac:chgData name="Kassy Ruiz" userId="04dbc1ff-5d92-4553-a5ac-8ca1339ea21f" providerId="ADAL" clId="{8B6F1D9C-1287-5C49-9D75-CB143AF4C655}" dt="2024-01-04T18:47:27.098" v="162" actId="1076"/>
          <ac:picMkLst>
            <pc:docMk/>
            <pc:sldMk cId="1932785943" sldId="266"/>
            <ac:picMk id="22" creationId="{FDDD60A1-38B3-3038-1D27-DE1BB000683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3A058-3EC5-164B-84ED-28EDD0753C6D}" type="datetimeFigureOut">
              <a:rPr lang="en-US" smtClean="0"/>
              <a:t>1/4/24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11393-EB3E-F745-AADC-3CBF20EF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5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34403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1pPr>
    <a:lvl2pPr marL="717202" algn="l" defTabSz="1434403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2pPr>
    <a:lvl3pPr marL="1434403" algn="l" defTabSz="1434403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3pPr>
    <a:lvl4pPr marL="2151605" algn="l" defTabSz="1434403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4pPr>
    <a:lvl5pPr marL="2868807" algn="l" defTabSz="1434403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5pPr>
    <a:lvl6pPr marL="3586009" algn="l" defTabSz="1434403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6pPr>
    <a:lvl7pPr marL="4303210" algn="l" defTabSz="1434403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7pPr>
    <a:lvl8pPr marL="5020412" algn="l" defTabSz="1434403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8pPr>
    <a:lvl9pPr marL="5737614" algn="l" defTabSz="1434403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11393-EB3E-F745-AADC-3CBF20EF7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683544"/>
            <a:ext cx="8743950" cy="358140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5403057"/>
            <a:ext cx="7715250" cy="2483643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3693-B4FC-3241-9608-54E68782CC67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3FE1-2DF5-E242-A195-38A4190A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8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3693-B4FC-3241-9608-54E68782CC67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3FE1-2DF5-E242-A195-38A4190A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0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547687"/>
            <a:ext cx="2218134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547687"/>
            <a:ext cx="6525816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3693-B4FC-3241-9608-54E68782CC67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3FE1-2DF5-E242-A195-38A4190A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44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3693-B4FC-3241-9608-54E68782CC67}" type="datetimeFigureOut">
              <a:rPr lang="en-US" smtClean="0"/>
              <a:t>1/4/24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3FE1-2DF5-E242-A195-38A4190AC04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70E19A-FD06-16DF-495B-B82D635DB1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04265" y="1986196"/>
            <a:ext cx="4105000" cy="3408591"/>
          </a:xfrm>
          <a:prstGeom prst="rect">
            <a:avLst/>
          </a:prstGeom>
        </p:spPr>
        <p:txBody>
          <a:bodyPr/>
          <a:lstStyle>
            <a:lvl1pPr>
              <a:defRPr lang="en-US" sz="5658" b="1" i="0" kern="1200" dirty="0">
                <a:solidFill>
                  <a:srgbClr val="2EAEE6"/>
                </a:solidFill>
                <a:latin typeface="Trebuchet MS" panose="020B070302020209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Headline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2F38C95-0B3D-7085-BF62-A08D5801545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04265" y="5820399"/>
            <a:ext cx="4105000" cy="2320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4630" b="0" i="0" kern="1200" dirty="0">
                <a:solidFill>
                  <a:schemeClr val="tx1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  <a:lvl2pPr marL="881766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2pPr>
            <a:lvl3pPr marL="1763536" indent="0">
              <a:buNone/>
              <a:defRPr sz="3471">
                <a:solidFill>
                  <a:schemeClr val="tx1">
                    <a:tint val="75000"/>
                  </a:schemeClr>
                </a:solidFill>
              </a:defRPr>
            </a:lvl3pPr>
            <a:lvl4pPr marL="2645303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4pPr>
            <a:lvl5pPr marL="3527072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5pPr>
            <a:lvl6pPr marL="4408839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6pPr>
            <a:lvl7pPr marL="5290608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7pPr>
            <a:lvl8pPr marL="6172376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8pPr>
            <a:lvl9pPr marL="7054142" indent="0">
              <a:buNone/>
              <a:defRPr sz="30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1175692" rtl="0" eaLnBrk="1" latinLnBrk="0" hangingPunct="1">
              <a:lnSpc>
                <a:spcPct val="90000"/>
              </a:lnSpc>
              <a:spcBef>
                <a:spcPts val="1286"/>
              </a:spcBef>
              <a:buFont typeface="Arial" panose="020B0604020202020204" pitchFamily="34" charset="0"/>
              <a:buNone/>
            </a:pPr>
            <a:r>
              <a:rPr lang="en-US"/>
              <a:t>Subhead line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247C5A4-B273-88C1-D2C3-EC0FD36FFF62}"/>
              </a:ext>
            </a:extLst>
          </p:cNvPr>
          <p:cNvSpPr>
            <a:spLocks noGrp="1" noChangeAspect="1"/>
          </p:cNvSpPr>
          <p:nvPr>
            <p:ph type="pic" idx="13" hasCustomPrompt="1"/>
          </p:nvPr>
        </p:nvSpPr>
        <p:spPr>
          <a:xfrm>
            <a:off x="9071720" y="5820400"/>
            <a:ext cx="837346" cy="152465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0" i="0">
                <a:latin typeface="Trebuchet MS" panose="020B0703020202090204" pitchFamily="34" charset="0"/>
              </a:defRPr>
            </a:lvl1pPr>
            <a:lvl2pPr marL="685840" indent="0">
              <a:buNone/>
              <a:defRPr sz="4200"/>
            </a:lvl2pPr>
            <a:lvl3pPr marL="1371677" indent="0">
              <a:buNone/>
              <a:defRPr sz="3601"/>
            </a:lvl3pPr>
            <a:lvl4pPr marL="2057517" indent="0">
              <a:buNone/>
              <a:defRPr sz="3001"/>
            </a:lvl4pPr>
            <a:lvl5pPr marL="2743357" indent="0">
              <a:buNone/>
              <a:defRPr sz="3001"/>
            </a:lvl5pPr>
            <a:lvl6pPr marL="3429195" indent="0">
              <a:buNone/>
              <a:defRPr sz="3001"/>
            </a:lvl6pPr>
            <a:lvl7pPr marL="4115035" indent="0">
              <a:buNone/>
              <a:defRPr sz="3001"/>
            </a:lvl7pPr>
            <a:lvl8pPr marL="4800875" indent="0">
              <a:buNone/>
              <a:defRPr sz="3001"/>
            </a:lvl8pPr>
            <a:lvl9pPr marL="5486712" indent="0">
              <a:buNone/>
              <a:defRPr sz="3001"/>
            </a:lvl9pPr>
          </a:lstStyle>
          <a:p>
            <a:r>
              <a:rPr lang="en-US" dirty="0"/>
              <a:t>Click icon to add logo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FE4AAC2-7313-EF7C-4606-2160E16BD21B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9071720" y="7721770"/>
            <a:ext cx="837346" cy="152465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0" i="0">
                <a:latin typeface="Trebuchet MS" panose="020B0703020202090204" pitchFamily="34" charset="0"/>
              </a:defRPr>
            </a:lvl1pPr>
            <a:lvl2pPr marL="685840" indent="0">
              <a:buNone/>
              <a:defRPr sz="4200"/>
            </a:lvl2pPr>
            <a:lvl3pPr marL="1371677" indent="0">
              <a:buNone/>
              <a:defRPr sz="3601"/>
            </a:lvl3pPr>
            <a:lvl4pPr marL="2057517" indent="0">
              <a:buNone/>
              <a:defRPr sz="3001"/>
            </a:lvl4pPr>
            <a:lvl5pPr marL="2743357" indent="0">
              <a:buNone/>
              <a:defRPr sz="3001"/>
            </a:lvl5pPr>
            <a:lvl6pPr marL="3429195" indent="0">
              <a:buNone/>
              <a:defRPr sz="3001"/>
            </a:lvl6pPr>
            <a:lvl7pPr marL="4115035" indent="0">
              <a:buNone/>
              <a:defRPr sz="3001"/>
            </a:lvl7pPr>
            <a:lvl8pPr marL="4800875" indent="0">
              <a:buNone/>
              <a:defRPr sz="3001"/>
            </a:lvl8pPr>
            <a:lvl9pPr marL="5486712" indent="0">
              <a:buNone/>
              <a:defRPr sz="3001"/>
            </a:lvl9pPr>
          </a:lstStyle>
          <a:p>
            <a:r>
              <a:rPr lang="en-US"/>
              <a:t>Click icon to add logo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0FD69DE-F921-7DDA-4884-9ADFA195D359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7638846" y="7858200"/>
            <a:ext cx="1308982" cy="128033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0" i="0">
                <a:latin typeface="Trebuchet MS" panose="020B0703020202090204" pitchFamily="34" charset="0"/>
              </a:defRPr>
            </a:lvl1pPr>
            <a:lvl2pPr marL="685840" indent="0">
              <a:buNone/>
              <a:defRPr sz="4200"/>
            </a:lvl2pPr>
            <a:lvl3pPr marL="1371677" indent="0">
              <a:buNone/>
              <a:defRPr sz="3601"/>
            </a:lvl3pPr>
            <a:lvl4pPr marL="2057517" indent="0">
              <a:buNone/>
              <a:defRPr sz="3001"/>
            </a:lvl4pPr>
            <a:lvl5pPr marL="2743357" indent="0">
              <a:buNone/>
              <a:defRPr sz="3001"/>
            </a:lvl5pPr>
            <a:lvl6pPr marL="3429195" indent="0">
              <a:buNone/>
              <a:defRPr sz="3001"/>
            </a:lvl6pPr>
            <a:lvl7pPr marL="4115035" indent="0">
              <a:buNone/>
              <a:defRPr sz="3001"/>
            </a:lvl7pPr>
            <a:lvl8pPr marL="4800875" indent="0">
              <a:buNone/>
              <a:defRPr sz="3001"/>
            </a:lvl8pPr>
            <a:lvl9pPr marL="5486712" indent="0">
              <a:buNone/>
              <a:defRPr sz="3001"/>
            </a:lvl9pPr>
          </a:lstStyle>
          <a:p>
            <a:r>
              <a:rPr lang="en-US"/>
              <a:t>Click icon to add logo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37082A5-698F-FC24-E100-1D7A64A5B5F9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35902" y="9438472"/>
            <a:ext cx="1308981" cy="3693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rgbClr val="CF2032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sz="1286"/>
              <a:t>Your Text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3693-B4FC-3241-9608-54E68782CC67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3FE1-2DF5-E242-A195-38A4190A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4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2564609"/>
            <a:ext cx="8872538" cy="4279106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6884197"/>
            <a:ext cx="8872538" cy="2250281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3693-B4FC-3241-9608-54E68782CC67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3FE1-2DF5-E242-A195-38A4190A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9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2738437"/>
            <a:ext cx="4371975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2738437"/>
            <a:ext cx="4371975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3693-B4FC-3241-9608-54E68782CC67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3FE1-2DF5-E242-A195-38A4190A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547689"/>
            <a:ext cx="8872538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2521745"/>
            <a:ext cx="4351883" cy="123586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3757613"/>
            <a:ext cx="4351883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2521745"/>
            <a:ext cx="4373315" cy="123586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3757613"/>
            <a:ext cx="4373315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3693-B4FC-3241-9608-54E68782CC67}" type="datetimeFigureOut">
              <a:rPr lang="en-US" smtClean="0"/>
              <a:t>1/4/24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3FE1-2DF5-E242-A195-38A4190A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3693-B4FC-3241-9608-54E68782CC67}" type="datetimeFigureOut">
              <a:rPr lang="en-US" smtClean="0"/>
              <a:t>1/4/24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3FE1-2DF5-E242-A195-38A4190A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8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3693-B4FC-3241-9608-54E68782CC67}" type="datetimeFigureOut">
              <a:rPr lang="en-US" smtClean="0"/>
              <a:t>1/4/24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3FE1-2DF5-E242-A195-38A4190A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6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685800"/>
            <a:ext cx="3317825" cy="24003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1481139"/>
            <a:ext cx="5207794" cy="7310438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3086100"/>
            <a:ext cx="3317825" cy="5717382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3693-B4FC-3241-9608-54E68782CC67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3FE1-2DF5-E242-A195-38A4190A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4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685800"/>
            <a:ext cx="3317825" cy="24003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1481139"/>
            <a:ext cx="5207794" cy="7310438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3086100"/>
            <a:ext cx="3317825" cy="5717382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3693-B4FC-3241-9608-54E68782CC67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3FE1-2DF5-E242-A195-38A4190A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547689"/>
            <a:ext cx="8872538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2738437"/>
            <a:ext cx="8872538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9534527"/>
            <a:ext cx="231457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3693-B4FC-3241-9608-54E68782CC67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9534527"/>
            <a:ext cx="347186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9534527"/>
            <a:ext cx="231457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A3FE1-2DF5-E242-A195-38A4190AC04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ue and white background with dots&#10;&#10;Description automatically generated">
            <a:extLst>
              <a:ext uri="{FF2B5EF4-FFF2-40B4-BE49-F238E27FC236}">
                <a16:creationId xmlns:a16="http://schemas.microsoft.com/office/drawing/2014/main" id="{1ECF8FE5-3AB5-FC0B-76D0-934E94E3ED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t="3343" r="47511" b="3343"/>
          <a:stretch/>
        </p:blipFill>
        <p:spPr>
          <a:xfrm>
            <a:off x="-1" y="2"/>
            <a:ext cx="10287001" cy="102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1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67" r:id="rId12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2593-9D7D-9C7B-EE7C-3796C8BA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462" y="1269584"/>
            <a:ext cx="8872538" cy="1988345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Trebuchet MS" panose="020B0703020202090204" pitchFamily="34" charset="0"/>
              </a:rPr>
              <a:t>For Mac Users: Best Practices: Step-by-Step Guide To Customizable Graphics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80AA9-130F-A261-00B8-FB8B7AC57826}"/>
              </a:ext>
            </a:extLst>
          </p:cNvPr>
          <p:cNvSpPr txBox="1"/>
          <p:nvPr/>
        </p:nvSpPr>
        <p:spPr>
          <a:xfrm>
            <a:off x="1414462" y="3697102"/>
            <a:ext cx="76787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rebuchet MS" panose="020B0703020202090204" pitchFamily="34" charset="0"/>
                <a:ea typeface="+mj-ea"/>
                <a:cs typeface="+mj-cs"/>
              </a:rPr>
              <a:t>Edit/Customize the motion graphic to best serve your constituency. Customize the graphic by inserting a specific logo and any copy you’d like.</a:t>
            </a:r>
          </a:p>
          <a:p>
            <a:endParaRPr lang="en-US" sz="1600" b="1" dirty="0">
              <a:latin typeface="Trebuchet MS" panose="020B0703020202090204" pitchFamily="34" charset="0"/>
              <a:ea typeface="+mj-ea"/>
              <a:cs typeface="+mj-cs"/>
            </a:endParaRPr>
          </a:p>
          <a:p>
            <a:endParaRPr lang="en-US" sz="1600" b="1" dirty="0">
              <a:latin typeface="Trebuchet MS" panose="020B0703020202090204" pitchFamily="34" charset="0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25FF0-B461-EE29-D92F-7127BE314108}"/>
              </a:ext>
            </a:extLst>
          </p:cNvPr>
          <p:cNvSpPr txBox="1"/>
          <p:nvPr/>
        </p:nvSpPr>
        <p:spPr>
          <a:xfrm>
            <a:off x="1414462" y="4435665"/>
            <a:ext cx="84576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rebuchet MS" panose="020B0703020202090204" pitchFamily="34" charset="0"/>
                <a:ea typeface="+mn-lt"/>
                <a:cs typeface="+mn-lt"/>
              </a:rPr>
              <a:t>Once you’ve designed a graphic, please follow the following steps: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703020202090204" pitchFamily="34" charset="0"/>
                <a:ea typeface="+mn-lt"/>
                <a:cs typeface="+mn-lt"/>
              </a:rPr>
              <a:t>Step 1: Click File, then Export 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703020202090204" pitchFamily="34" charset="0"/>
                <a:ea typeface="+mn-lt"/>
                <a:cs typeface="+mn-lt"/>
              </a:rPr>
              <a:t>Step 2: Select .MP4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703020202090204" pitchFamily="34" charset="0"/>
                <a:ea typeface="+mn-lt"/>
                <a:cs typeface="+mn-lt"/>
              </a:rPr>
              <a:t>Step 3: Match Export Setting to Screen Shot and Save Your New Graphic 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703020202090204" pitchFamily="34" charset="0"/>
                <a:ea typeface="+mn-lt"/>
                <a:cs typeface="+mn-lt"/>
              </a:rPr>
              <a:t>Step 4: Don’t Forget to Use the Hashtag #</a:t>
            </a:r>
            <a:r>
              <a:rPr lang="en-US" sz="1600" dirty="0" err="1">
                <a:latin typeface="Trebuchet MS" panose="020B0703020202090204" pitchFamily="34" charset="0"/>
                <a:ea typeface="+mn-lt"/>
                <a:cs typeface="+mn-lt"/>
              </a:rPr>
              <a:t>HelpAmericaVote</a:t>
            </a:r>
            <a:r>
              <a:rPr lang="en-US" sz="1600" dirty="0">
                <a:latin typeface="Trebuchet MS" panose="020B0703020202090204" pitchFamily="34" charset="0"/>
                <a:ea typeface="+mn-lt"/>
                <a:cs typeface="+mn-lt"/>
              </a:rPr>
              <a:t>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5F8E89-8399-B972-BD8B-8B2DF91B82F5}"/>
              </a:ext>
            </a:extLst>
          </p:cNvPr>
          <p:cNvSpPr txBox="1"/>
          <p:nvPr/>
        </p:nvSpPr>
        <p:spPr>
          <a:xfrm>
            <a:off x="3621151" y="6632739"/>
            <a:ext cx="98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F2032"/>
                </a:solidFill>
                <a:latin typeface="Trebuchet MS" panose="020B0703020202090204" pitchFamily="34" charset="0"/>
              </a:rPr>
              <a:t>Step 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72B8AF-D242-C22A-E582-D3B87B7FA7E7}"/>
              </a:ext>
            </a:extLst>
          </p:cNvPr>
          <p:cNvGrpSpPr/>
          <p:nvPr/>
        </p:nvGrpSpPr>
        <p:grpSpPr>
          <a:xfrm>
            <a:off x="702051" y="7094744"/>
            <a:ext cx="2731582" cy="1824847"/>
            <a:chOff x="7127993" y="3025503"/>
            <a:chExt cx="2246808" cy="1500991"/>
          </a:xfrm>
        </p:grpSpPr>
        <p:pic>
          <p:nvPicPr>
            <p:cNvPr id="17" name="Picture 1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E77A0F57-649A-7A6A-442B-2D204E40B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3328" b="65786"/>
            <a:stretch/>
          </p:blipFill>
          <p:spPr>
            <a:xfrm>
              <a:off x="7127993" y="3025503"/>
              <a:ext cx="2246807" cy="1500991"/>
            </a:xfrm>
            <a:prstGeom prst="rect">
              <a:avLst/>
            </a:prstGeom>
          </p:spPr>
        </p:pic>
        <p:pic>
          <p:nvPicPr>
            <p:cNvPr id="18" name="Picture 1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8562CE2-9748-6DE3-E240-BD1D5CBD3A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650" t="36943" r="1938" b="55992"/>
            <a:stretch/>
          </p:blipFill>
          <p:spPr>
            <a:xfrm>
              <a:off x="8771475" y="4284579"/>
              <a:ext cx="603326" cy="241915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C30259D-297D-3554-17DB-201009CC3560}"/>
              </a:ext>
            </a:extLst>
          </p:cNvPr>
          <p:cNvGrpSpPr/>
          <p:nvPr/>
        </p:nvGrpSpPr>
        <p:grpSpPr>
          <a:xfrm>
            <a:off x="3800488" y="7086092"/>
            <a:ext cx="2614962" cy="1824849"/>
            <a:chOff x="7214601" y="3025503"/>
            <a:chExt cx="3858682" cy="2692779"/>
          </a:xfrm>
        </p:grpSpPr>
        <p:pic>
          <p:nvPicPr>
            <p:cNvPr id="15" name="Picture 1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61E09EF-1064-5D14-AC5C-190BF7A4E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14601" y="3025503"/>
              <a:ext cx="3858682" cy="2692779"/>
            </a:xfrm>
            <a:prstGeom prst="rect">
              <a:avLst/>
            </a:prstGeom>
          </p:spPr>
        </p:pic>
        <p:pic>
          <p:nvPicPr>
            <p:cNvPr id="16" name="Picture 1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B7BC3C3-480A-928E-707B-F75F997979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650" t="36943" r="1938" b="55992"/>
            <a:stretch/>
          </p:blipFill>
          <p:spPr>
            <a:xfrm>
              <a:off x="9581855" y="4660717"/>
              <a:ext cx="603326" cy="24191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22AE5AB-0EF9-16E9-C529-11E8BBE40799}"/>
              </a:ext>
            </a:extLst>
          </p:cNvPr>
          <p:cNvSpPr txBox="1"/>
          <p:nvPr/>
        </p:nvSpPr>
        <p:spPr>
          <a:xfrm>
            <a:off x="604963" y="6632739"/>
            <a:ext cx="98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F2032"/>
                </a:solidFill>
                <a:latin typeface="Trebuchet MS" panose="020B0703020202090204" pitchFamily="34" charset="0"/>
              </a:rPr>
              <a:t>Step 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1CF877-1C4A-99CC-B74A-C6E689A14007}"/>
              </a:ext>
            </a:extLst>
          </p:cNvPr>
          <p:cNvGrpSpPr/>
          <p:nvPr/>
        </p:nvGrpSpPr>
        <p:grpSpPr>
          <a:xfrm>
            <a:off x="6853369" y="7086092"/>
            <a:ext cx="2945867" cy="1824848"/>
            <a:chOff x="11871839" y="3025503"/>
            <a:chExt cx="2835000" cy="1756171"/>
          </a:xfrm>
        </p:grpSpPr>
        <p:pic>
          <p:nvPicPr>
            <p:cNvPr id="11" name="Picture 10" descr="A screenshot of a video file&#10;&#10;Description automatically generated">
              <a:extLst>
                <a:ext uri="{FF2B5EF4-FFF2-40B4-BE49-F238E27FC236}">
                  <a16:creationId xmlns:a16="http://schemas.microsoft.com/office/drawing/2014/main" id="{0B2CB6A4-5E78-4DF1-7BC1-AE0F076809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341"/>
            <a:stretch/>
          </p:blipFill>
          <p:spPr>
            <a:xfrm>
              <a:off x="11871839" y="3025503"/>
              <a:ext cx="2835000" cy="1756171"/>
            </a:xfrm>
            <a:prstGeom prst="rect">
              <a:avLst/>
            </a:prstGeom>
          </p:spPr>
        </p:pic>
        <p:pic>
          <p:nvPicPr>
            <p:cNvPr id="12" name="Picture 1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3F145B3-E80A-0D68-22CC-72A112C51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650" t="36943" r="1938" b="55992"/>
            <a:stretch/>
          </p:blipFill>
          <p:spPr>
            <a:xfrm>
              <a:off x="13216670" y="4036291"/>
              <a:ext cx="221444" cy="88792"/>
            </a:xfrm>
            <a:prstGeom prst="rect">
              <a:avLst/>
            </a:prstGeom>
          </p:spPr>
        </p:pic>
        <p:pic>
          <p:nvPicPr>
            <p:cNvPr id="13" name="Picture 1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F72AEFF-66F0-B42F-70EA-9C1364E112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650" t="36943" r="1938" b="55992"/>
            <a:stretch/>
          </p:blipFill>
          <p:spPr>
            <a:xfrm>
              <a:off x="13873426" y="4327496"/>
              <a:ext cx="221444" cy="88792"/>
            </a:xfrm>
            <a:prstGeom prst="rect">
              <a:avLst/>
            </a:prstGeom>
          </p:spPr>
        </p:pic>
        <p:pic>
          <p:nvPicPr>
            <p:cNvPr id="14" name="Picture 1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87A83B8-80F9-05D7-BF63-BE62BC4D1D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650" t="36943" r="1938" b="55992"/>
            <a:stretch/>
          </p:blipFill>
          <p:spPr>
            <a:xfrm>
              <a:off x="13514381" y="4146548"/>
              <a:ext cx="221444" cy="88792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F7E848C-BF21-D1E2-3630-7E182AFBFC74}"/>
              </a:ext>
            </a:extLst>
          </p:cNvPr>
          <p:cNvSpPr txBox="1"/>
          <p:nvPr/>
        </p:nvSpPr>
        <p:spPr>
          <a:xfrm>
            <a:off x="6637339" y="6632739"/>
            <a:ext cx="98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F2032"/>
                </a:solidFill>
                <a:latin typeface="Trebuchet MS" panose="020B0703020202090204" pitchFamily="34" charset="0"/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2044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CD97BD8-E532-3321-C62C-84948F72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462" y="1269584"/>
            <a:ext cx="8872538" cy="1988345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Trebuchet MS" panose="020B0703020202090204" pitchFamily="34" charset="0"/>
              </a:rPr>
              <a:t>For Windows Users: Best Practices: Step-by-Step Guide To Customizable Graphics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06A1C-2967-A818-2FF5-0855A8894ACE}"/>
              </a:ext>
            </a:extLst>
          </p:cNvPr>
          <p:cNvSpPr txBox="1"/>
          <p:nvPr/>
        </p:nvSpPr>
        <p:spPr>
          <a:xfrm>
            <a:off x="423782" y="6632740"/>
            <a:ext cx="583005" cy="248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F2032"/>
                </a:solidFill>
                <a:latin typeface="Trebuchet MS" panose="020B0703020202090204" pitchFamily="34" charset="0"/>
              </a:rPr>
              <a:t>Step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6080D-D42B-BADC-797C-DE561C314F35}"/>
              </a:ext>
            </a:extLst>
          </p:cNvPr>
          <p:cNvSpPr txBox="1"/>
          <p:nvPr/>
        </p:nvSpPr>
        <p:spPr>
          <a:xfrm>
            <a:off x="5309190" y="6632739"/>
            <a:ext cx="583005" cy="248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F2032"/>
                </a:solidFill>
                <a:latin typeface="Trebuchet MS" panose="020B0703020202090204" pitchFamily="34" charset="0"/>
              </a:rPr>
              <a:t>Step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AF553-8BB9-2FA1-863A-FCFB7D115B6D}"/>
              </a:ext>
            </a:extLst>
          </p:cNvPr>
          <p:cNvSpPr txBox="1"/>
          <p:nvPr/>
        </p:nvSpPr>
        <p:spPr>
          <a:xfrm>
            <a:off x="3036062" y="6632739"/>
            <a:ext cx="583005" cy="248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F2032"/>
                </a:solidFill>
                <a:latin typeface="Trebuchet MS" panose="020B0703020202090204" pitchFamily="34" charset="0"/>
              </a:rPr>
              <a:t>Step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88E01-7000-5E6F-01D2-932285CCCFC1}"/>
              </a:ext>
            </a:extLst>
          </p:cNvPr>
          <p:cNvSpPr txBox="1"/>
          <p:nvPr/>
        </p:nvSpPr>
        <p:spPr>
          <a:xfrm>
            <a:off x="7690788" y="6632739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F2032"/>
                </a:solidFill>
                <a:latin typeface="Trebuchet MS" panose="020B0703020202090204" pitchFamily="34" charset="0"/>
              </a:rPr>
              <a:t>Step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BEA36-F9CF-B496-4E24-7E566D3C9F96}"/>
              </a:ext>
            </a:extLst>
          </p:cNvPr>
          <p:cNvSpPr txBox="1"/>
          <p:nvPr/>
        </p:nvSpPr>
        <p:spPr>
          <a:xfrm>
            <a:off x="1414462" y="3697102"/>
            <a:ext cx="76787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rebuchet MS" panose="020B0703020202090204" pitchFamily="34" charset="0"/>
                <a:ea typeface="+mj-ea"/>
                <a:cs typeface="+mj-cs"/>
              </a:rPr>
              <a:t>Edit/Customize the motion graphic to best serve your constituency. Customize the graphic by inserting a specific logo and any copy you’d like.</a:t>
            </a:r>
          </a:p>
          <a:p>
            <a:endParaRPr lang="en-US" sz="1600" b="1" dirty="0">
              <a:latin typeface="Trebuchet MS" panose="020B0703020202090204" pitchFamily="34" charset="0"/>
              <a:ea typeface="+mj-ea"/>
              <a:cs typeface="+mj-cs"/>
            </a:endParaRPr>
          </a:p>
          <a:p>
            <a:endParaRPr lang="en-US" sz="1600" b="1" dirty="0">
              <a:latin typeface="Trebuchet MS" panose="020B0703020202090204" pitchFamily="34" charset="0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11975-80D3-E3E5-92E2-A09DEEC4BD63}"/>
              </a:ext>
            </a:extLst>
          </p:cNvPr>
          <p:cNvSpPr txBox="1"/>
          <p:nvPr/>
        </p:nvSpPr>
        <p:spPr>
          <a:xfrm>
            <a:off x="1414462" y="4435665"/>
            <a:ext cx="84576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rebuchet MS" panose="020B0703020202090204" pitchFamily="34" charset="0"/>
                <a:ea typeface="+mn-lt"/>
                <a:cs typeface="+mn-lt"/>
              </a:rPr>
              <a:t>Once you’ve designed a graphic, please follow the following steps: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703020202090204" pitchFamily="34" charset="0"/>
                <a:ea typeface="+mn-lt"/>
                <a:cs typeface="+mn-lt"/>
              </a:rPr>
              <a:t>Step 1: Click File, then Export 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703020202090204" pitchFamily="34" charset="0"/>
                <a:ea typeface="+mn-lt"/>
                <a:cs typeface="+mn-lt"/>
              </a:rPr>
              <a:t>Step 2: Select .MP4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703020202090204" pitchFamily="34" charset="0"/>
                <a:ea typeface="+mn-lt"/>
                <a:cs typeface="+mn-lt"/>
              </a:rPr>
              <a:t>Step 3: Match Export Setting to Screen Shot and Save Your New Graphic 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703020202090204" pitchFamily="34" charset="0"/>
                <a:ea typeface="+mn-lt"/>
                <a:cs typeface="+mn-lt"/>
              </a:rPr>
              <a:t>Step 4: Don’t Forget to Use the Hashtag #</a:t>
            </a:r>
            <a:r>
              <a:rPr lang="en-US" sz="1600" dirty="0" err="1">
                <a:latin typeface="Trebuchet MS" panose="020B0703020202090204" pitchFamily="34" charset="0"/>
                <a:ea typeface="+mn-lt"/>
                <a:cs typeface="+mn-lt"/>
              </a:rPr>
              <a:t>HelpAmericaVote</a:t>
            </a:r>
            <a:r>
              <a:rPr lang="en-US" sz="1600" dirty="0">
                <a:latin typeface="Trebuchet MS" panose="020B0703020202090204" pitchFamily="34" charset="0"/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1011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D09BA83AD9AC4BBA56FE756E5219E6" ma:contentTypeVersion="17" ma:contentTypeDescription="Create a new document." ma:contentTypeScope="" ma:versionID="ebbf6d7a9d48f384ff8df7072e42756c">
  <xsd:schema xmlns:xsd="http://www.w3.org/2001/XMLSchema" xmlns:xs="http://www.w3.org/2001/XMLSchema" xmlns:p="http://schemas.microsoft.com/office/2006/metadata/properties" xmlns:ns2="36e49053-1961-46de-9bb2-e98cd2155f11" xmlns:ns3="0d6fa9a0-74d4-42c4-8398-69cb66e7b544" targetNamespace="http://schemas.microsoft.com/office/2006/metadata/properties" ma:root="true" ma:fieldsID="219559097dad91703c764bcc3b79273f" ns2:_="" ns3:_="">
    <xsd:import namespace="36e49053-1961-46de-9bb2-e98cd2155f11"/>
    <xsd:import namespace="0d6fa9a0-74d4-42c4-8398-69cb66e7b5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e49053-1961-46de-9bb2-e98cd2155f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131c7ec-96db-4efb-b6b7-556cf404cc3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6fa9a0-74d4-42c4-8398-69cb66e7b54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72dce5d-e85a-44b4-a83c-dbb5d4db6b02}" ma:internalName="TaxCatchAll" ma:showField="CatchAllData" ma:web="0d6fa9a0-74d4-42c4-8398-69cb66e7b5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6e49053-1961-46de-9bb2-e98cd2155f11">
      <Terms xmlns="http://schemas.microsoft.com/office/infopath/2007/PartnerControls"/>
    </lcf76f155ced4ddcb4097134ff3c332f>
    <TaxCatchAll xmlns="0d6fa9a0-74d4-42c4-8398-69cb66e7b544" xsi:nil="true"/>
  </documentManagement>
</p:properties>
</file>

<file path=customXml/itemProps1.xml><?xml version="1.0" encoding="utf-8"?>
<ds:datastoreItem xmlns:ds="http://schemas.openxmlformats.org/officeDocument/2006/customXml" ds:itemID="{FB1EC6EF-78B2-4C19-8DD0-3503FC3083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0EA08B-510B-4AF1-8C26-6DAFE29CE4D5}"/>
</file>

<file path=customXml/itemProps3.xml><?xml version="1.0" encoding="utf-8"?>
<ds:datastoreItem xmlns:ds="http://schemas.openxmlformats.org/officeDocument/2006/customXml" ds:itemID="{D8B6D553-6812-49DF-A3AB-948E0B85B3A4}"/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1813</TotalTime>
  <Words>193</Words>
  <Application>Microsoft Macintosh PowerPoint</Application>
  <PresentationFormat>Custom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Trebuchet MS</vt:lpstr>
      <vt:lpstr>Office Theme</vt:lpstr>
      <vt:lpstr>For Mac Users: Best Practices: Step-by-Step Guide To Customizable Graphics</vt:lpstr>
      <vt:lpstr>For Windows Users: Best Practices: Step-by-Step Guide To Customizable Graphics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Text Goes Here</dc:title>
  <dc:creator>Kassy Ruiz</dc:creator>
  <cp:lastModifiedBy>Kassy Ruiz</cp:lastModifiedBy>
  <cp:revision>5</cp:revision>
  <dcterms:created xsi:type="dcterms:W3CDTF">2023-10-17T20:27:43Z</dcterms:created>
  <dcterms:modified xsi:type="dcterms:W3CDTF">2024-01-04T18:53:44Z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0x010100EFD09BA83AD9AC4BBA56FE756E5219E6</vt:lpwstr>
  </property>
</Properties>
</file>