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Stress and Deformation Report</a:t>
            </a:r>
          </a:p>
        </p:txBody>
      </p:sp>
      <p:pic>
        <p:nvPicPr>
          <p:cNvPr id="3" name="Picture 2" descr="D_72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27432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371600"/>
          <a:ext cx="3657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42900"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Input Features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Values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Thickness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Diameter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20.0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Force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72000.0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Max Stress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13.81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Min Stress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333.54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Max Deformation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