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Lst>
  <p:sldIdLst>
    <p:sldId id="256" r:id="rId4"/>
    <p:sldId id="257" r:id="rId5"/>
    <p:sldId id="260" r:id="rId6"/>
    <p:sldId id="259" r:id="rId7"/>
    <p:sldId id="261" r:id="rId8"/>
  </p:sldIdLst>
  <p:sldSz cx="12801600" cy="9601200" type="A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5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8MMaierAmir.ACC" userId="cde9f135-a7a8-487e-8b85-c2d30e462274" providerId="ADAL" clId="{F735FF45-3F6F-4A94-898A-68055F32A5EE}"/>
    <pc:docChg chg="undo modSld sldOrd">
      <pc:chgData name="18MMaierAmir.ACC" userId="cde9f135-a7a8-487e-8b85-c2d30e462274" providerId="ADAL" clId="{F735FF45-3F6F-4A94-898A-68055F32A5EE}" dt="2022-10-18T12:13:56.890" v="413" actId="1076"/>
      <pc:docMkLst>
        <pc:docMk/>
      </pc:docMkLst>
      <pc:sldChg chg="addSp delSp modSp">
        <pc:chgData name="18MMaierAmir.ACC" userId="cde9f135-a7a8-487e-8b85-c2d30e462274" providerId="ADAL" clId="{F735FF45-3F6F-4A94-898A-68055F32A5EE}" dt="2022-10-17T10:52:52.897" v="203" actId="1076"/>
        <pc:sldMkLst>
          <pc:docMk/>
          <pc:sldMk cId="0" sldId="257"/>
        </pc:sldMkLst>
        <pc:spChg chg="del">
          <ac:chgData name="18MMaierAmir.ACC" userId="cde9f135-a7a8-487e-8b85-c2d30e462274" providerId="ADAL" clId="{F735FF45-3F6F-4A94-898A-68055F32A5EE}" dt="2022-10-17T10:51:56.417" v="181"/>
          <ac:spMkLst>
            <pc:docMk/>
            <pc:sldMk cId="0" sldId="257"/>
            <ac:spMk id="20" creationId="{24A7EFB0-DCE0-62AC-8FB3-3F03D9D86898}"/>
          </ac:spMkLst>
        </pc:spChg>
        <pc:spChg chg="add mod">
          <ac:chgData name="18MMaierAmir.ACC" userId="cde9f135-a7a8-487e-8b85-c2d30e462274" providerId="ADAL" clId="{F735FF45-3F6F-4A94-898A-68055F32A5EE}" dt="2022-10-17T10:52:04.897" v="183" actId="1076"/>
          <ac:spMkLst>
            <pc:docMk/>
            <pc:sldMk cId="0" sldId="257"/>
            <ac:spMk id="104" creationId="{E7E2EAD5-F459-4533-B037-74C06A0D4302}"/>
          </ac:spMkLst>
        </pc:spChg>
        <pc:spChg chg="add mod">
          <ac:chgData name="18MMaierAmir.ACC" userId="cde9f135-a7a8-487e-8b85-c2d30e462274" providerId="ADAL" clId="{F735FF45-3F6F-4A94-898A-68055F32A5EE}" dt="2022-10-17T10:52:08.953" v="185" actId="1076"/>
          <ac:spMkLst>
            <pc:docMk/>
            <pc:sldMk cId="0" sldId="257"/>
            <ac:spMk id="106" creationId="{7C90A8D2-A24D-42F3-8B2D-D33C536B5ECD}"/>
          </ac:spMkLst>
        </pc:spChg>
        <pc:spChg chg="add mod">
          <ac:chgData name="18MMaierAmir.ACC" userId="cde9f135-a7a8-487e-8b85-c2d30e462274" providerId="ADAL" clId="{F735FF45-3F6F-4A94-898A-68055F32A5EE}" dt="2022-10-17T10:52:13.409" v="187" actId="1076"/>
          <ac:spMkLst>
            <pc:docMk/>
            <pc:sldMk cId="0" sldId="257"/>
            <ac:spMk id="110" creationId="{E22EF5F5-DF15-4829-A1EB-1665456132CF}"/>
          </ac:spMkLst>
        </pc:spChg>
        <pc:spChg chg="add mod">
          <ac:chgData name="18MMaierAmir.ACC" userId="cde9f135-a7a8-487e-8b85-c2d30e462274" providerId="ADAL" clId="{F735FF45-3F6F-4A94-898A-68055F32A5EE}" dt="2022-10-17T10:52:16.489" v="189" actId="1076"/>
          <ac:spMkLst>
            <pc:docMk/>
            <pc:sldMk cId="0" sldId="257"/>
            <ac:spMk id="120" creationId="{D9BA14AB-5F26-4000-A5CE-756B21FDA9F5}"/>
          </ac:spMkLst>
        </pc:spChg>
        <pc:spChg chg="add mod">
          <ac:chgData name="18MMaierAmir.ACC" userId="cde9f135-a7a8-487e-8b85-c2d30e462274" providerId="ADAL" clId="{F735FF45-3F6F-4A94-898A-68055F32A5EE}" dt="2022-10-17T10:52:19.809" v="191" actId="1076"/>
          <ac:spMkLst>
            <pc:docMk/>
            <pc:sldMk cId="0" sldId="257"/>
            <ac:spMk id="121" creationId="{E54A11B4-4BA0-4FC1-90F4-EB3F5F698AB3}"/>
          </ac:spMkLst>
        </pc:spChg>
        <pc:spChg chg="add mod">
          <ac:chgData name="18MMaierAmir.ACC" userId="cde9f135-a7a8-487e-8b85-c2d30e462274" providerId="ADAL" clId="{F735FF45-3F6F-4A94-898A-68055F32A5EE}" dt="2022-10-17T10:52:23.657" v="193" actId="1076"/>
          <ac:spMkLst>
            <pc:docMk/>
            <pc:sldMk cId="0" sldId="257"/>
            <ac:spMk id="122" creationId="{6C7C30E6-E174-4AD3-8E19-DE87FC273E7A}"/>
          </ac:spMkLst>
        </pc:spChg>
        <pc:spChg chg="add mod">
          <ac:chgData name="18MMaierAmir.ACC" userId="cde9f135-a7a8-487e-8b85-c2d30e462274" providerId="ADAL" clId="{F735FF45-3F6F-4A94-898A-68055F32A5EE}" dt="2022-10-17T10:52:29.811" v="197" actId="1076"/>
          <ac:spMkLst>
            <pc:docMk/>
            <pc:sldMk cId="0" sldId="257"/>
            <ac:spMk id="123" creationId="{CCDC41F7-F488-4EC9-8F84-340108484A93}"/>
          </ac:spMkLst>
        </pc:spChg>
        <pc:spChg chg="add mod">
          <ac:chgData name="18MMaierAmir.ACC" userId="cde9f135-a7a8-487e-8b85-c2d30e462274" providerId="ADAL" clId="{F735FF45-3F6F-4A94-898A-68055F32A5EE}" dt="2022-10-17T10:52:36.305" v="199" actId="1076"/>
          <ac:spMkLst>
            <pc:docMk/>
            <pc:sldMk cId="0" sldId="257"/>
            <ac:spMk id="124" creationId="{EB18E505-2FCA-4B9F-A210-97F9C93A4CAC}"/>
          </ac:spMkLst>
        </pc:spChg>
        <pc:spChg chg="add mod">
          <ac:chgData name="18MMaierAmir.ACC" userId="cde9f135-a7a8-487e-8b85-c2d30e462274" providerId="ADAL" clId="{F735FF45-3F6F-4A94-898A-68055F32A5EE}" dt="2022-10-17T10:52:46.433" v="201" actId="1076"/>
          <ac:spMkLst>
            <pc:docMk/>
            <pc:sldMk cId="0" sldId="257"/>
            <ac:spMk id="125" creationId="{4F2A9A6B-5029-4FEA-B640-9B9C6BE38641}"/>
          </ac:spMkLst>
        </pc:spChg>
        <pc:spChg chg="add mod">
          <ac:chgData name="18MMaierAmir.ACC" userId="cde9f135-a7a8-487e-8b85-c2d30e462274" providerId="ADAL" clId="{F735FF45-3F6F-4A94-898A-68055F32A5EE}" dt="2022-10-17T10:52:52.897" v="203" actId="1076"/>
          <ac:spMkLst>
            <pc:docMk/>
            <pc:sldMk cId="0" sldId="257"/>
            <ac:spMk id="126" creationId="{EA0BB8D5-F95F-487B-AF1A-067739C4508C}"/>
          </ac:spMkLst>
        </pc:spChg>
        <pc:spChg chg="del">
          <ac:chgData name="18MMaierAmir.ACC" userId="cde9f135-a7a8-487e-8b85-c2d30e462274" providerId="ADAL" clId="{F735FF45-3F6F-4A94-898A-68055F32A5EE}" dt="2022-10-17T10:51:36.802" v="172"/>
          <ac:spMkLst>
            <pc:docMk/>
            <pc:sldMk cId="0" sldId="257"/>
            <ac:spMk id="173" creationId="{FB186FB1-61EF-4FD6-958B-C562CC56DE62}"/>
          </ac:spMkLst>
        </pc:spChg>
        <pc:spChg chg="del">
          <ac:chgData name="18MMaierAmir.ACC" userId="cde9f135-a7a8-487e-8b85-c2d30e462274" providerId="ADAL" clId="{F735FF45-3F6F-4A94-898A-68055F32A5EE}" dt="2022-10-17T10:51:44.825" v="176"/>
          <ac:spMkLst>
            <pc:docMk/>
            <pc:sldMk cId="0" sldId="257"/>
            <ac:spMk id="174" creationId="{367CFFE3-E4B2-B541-6A84-F4A3C4233214}"/>
          </ac:spMkLst>
        </pc:spChg>
        <pc:spChg chg="del">
          <ac:chgData name="18MMaierAmir.ACC" userId="cde9f135-a7a8-487e-8b85-c2d30e462274" providerId="ADAL" clId="{F735FF45-3F6F-4A94-898A-68055F32A5EE}" dt="2022-10-17T10:51:39.792" v="174"/>
          <ac:spMkLst>
            <pc:docMk/>
            <pc:sldMk cId="0" sldId="257"/>
            <ac:spMk id="175" creationId="{5B129C2F-B093-4F7E-A505-A4F3699AE1D4}"/>
          </ac:spMkLst>
        </pc:spChg>
        <pc:spChg chg="del">
          <ac:chgData name="18MMaierAmir.ACC" userId="cde9f135-a7a8-487e-8b85-c2d30e462274" providerId="ADAL" clId="{F735FF45-3F6F-4A94-898A-68055F32A5EE}" dt="2022-10-17T10:51:42.257" v="175"/>
          <ac:spMkLst>
            <pc:docMk/>
            <pc:sldMk cId="0" sldId="257"/>
            <ac:spMk id="176" creationId="{996DE12C-0B61-2892-7442-E3EAEC522C63}"/>
          </ac:spMkLst>
        </pc:spChg>
        <pc:spChg chg="del">
          <ac:chgData name="18MMaierAmir.ACC" userId="cde9f135-a7a8-487e-8b85-c2d30e462274" providerId="ADAL" clId="{F735FF45-3F6F-4A94-898A-68055F32A5EE}" dt="2022-10-17T10:51:49.170" v="178"/>
          <ac:spMkLst>
            <pc:docMk/>
            <pc:sldMk cId="0" sldId="257"/>
            <ac:spMk id="177" creationId="{773B4BD9-4782-D46C-A3E3-B59C8AB11D7B}"/>
          </ac:spMkLst>
        </pc:spChg>
        <pc:spChg chg="del">
          <ac:chgData name="18MMaierAmir.ACC" userId="cde9f135-a7a8-487e-8b85-c2d30e462274" providerId="ADAL" clId="{F735FF45-3F6F-4A94-898A-68055F32A5EE}" dt="2022-10-17T10:51:54.097" v="180"/>
          <ac:spMkLst>
            <pc:docMk/>
            <pc:sldMk cId="0" sldId="257"/>
            <ac:spMk id="178" creationId="{4523BE37-234A-80CE-E3D5-B47E7A649F9B}"/>
          </ac:spMkLst>
        </pc:spChg>
        <pc:spChg chg="del">
          <ac:chgData name="18MMaierAmir.ACC" userId="cde9f135-a7a8-487e-8b85-c2d30e462274" providerId="ADAL" clId="{F735FF45-3F6F-4A94-898A-68055F32A5EE}" dt="2022-10-17T10:51:38.505" v="173"/>
          <ac:spMkLst>
            <pc:docMk/>
            <pc:sldMk cId="0" sldId="257"/>
            <ac:spMk id="180" creationId="{F403B089-91E2-747D-6AD9-1FFA94E6A917}"/>
          </ac:spMkLst>
        </pc:spChg>
        <pc:spChg chg="del">
          <ac:chgData name="18MMaierAmir.ACC" userId="cde9f135-a7a8-487e-8b85-c2d30e462274" providerId="ADAL" clId="{F735FF45-3F6F-4A94-898A-68055F32A5EE}" dt="2022-10-17T10:51:46.840" v="177"/>
          <ac:spMkLst>
            <pc:docMk/>
            <pc:sldMk cId="0" sldId="257"/>
            <ac:spMk id="181" creationId="{EDF6E86B-11F1-B79F-AD37-0FCDFB79500A}"/>
          </ac:spMkLst>
        </pc:spChg>
        <pc:spChg chg="del">
          <ac:chgData name="18MMaierAmir.ACC" userId="cde9f135-a7a8-487e-8b85-c2d30e462274" providerId="ADAL" clId="{F735FF45-3F6F-4A94-898A-68055F32A5EE}" dt="2022-10-17T10:51:51.536" v="179"/>
          <ac:spMkLst>
            <pc:docMk/>
            <pc:sldMk cId="0" sldId="257"/>
            <ac:spMk id="182" creationId="{B3AEA709-70FF-4588-F000-353C8CB2F148}"/>
          </ac:spMkLst>
        </pc:spChg>
      </pc:sldChg>
      <pc:sldChg chg="addSp delSp modSp">
        <pc:chgData name="18MMaierAmir.ACC" userId="cde9f135-a7a8-487e-8b85-c2d30e462274" providerId="ADAL" clId="{F735FF45-3F6F-4A94-898A-68055F32A5EE}" dt="2022-10-18T12:13:56.890" v="413" actId="1076"/>
        <pc:sldMkLst>
          <pc:docMk/>
          <pc:sldMk cId="959202653" sldId="259"/>
        </pc:sldMkLst>
        <pc:spChg chg="add mod ord">
          <ac:chgData name="18MMaierAmir.ACC" userId="cde9f135-a7a8-487e-8b85-c2d30e462274" providerId="ADAL" clId="{F735FF45-3F6F-4A94-898A-68055F32A5EE}" dt="2022-10-18T11:47:58.783" v="223" actId="14100"/>
          <ac:spMkLst>
            <pc:docMk/>
            <pc:sldMk cId="959202653" sldId="259"/>
            <ac:spMk id="3" creationId="{DB37B50A-7CE0-4952-A3A6-80DD8CFB7ABE}"/>
          </ac:spMkLst>
        </pc:spChg>
        <pc:spChg chg="del mod">
          <ac:chgData name="18MMaierAmir.ACC" userId="cde9f135-a7a8-487e-8b85-c2d30e462274" providerId="ADAL" clId="{F735FF45-3F6F-4A94-898A-68055F32A5EE}" dt="2022-10-17T10:50:36.009" v="163"/>
          <ac:spMkLst>
            <pc:docMk/>
            <pc:sldMk cId="959202653" sldId="259"/>
            <ac:spMk id="5" creationId="{FFD807DD-7A68-DD33-D0B4-D9D68CCE46AF}"/>
          </ac:spMkLst>
        </pc:spChg>
        <pc:spChg chg="add mod ord">
          <ac:chgData name="18MMaierAmir.ACC" userId="cde9f135-a7a8-487e-8b85-c2d30e462274" providerId="ADAL" clId="{F735FF45-3F6F-4A94-898A-68055F32A5EE}" dt="2022-10-18T11:49:09.753" v="234" actId="14100"/>
          <ac:spMkLst>
            <pc:docMk/>
            <pc:sldMk cId="959202653" sldId="259"/>
            <ac:spMk id="9" creationId="{190B068A-9152-4CEB-B670-5653B322BBFD}"/>
          </ac:spMkLst>
        </pc:spChg>
        <pc:spChg chg="add mod ord">
          <ac:chgData name="18MMaierAmir.ACC" userId="cde9f135-a7a8-487e-8b85-c2d30e462274" providerId="ADAL" clId="{F735FF45-3F6F-4A94-898A-68055F32A5EE}" dt="2022-10-18T12:05:33.395" v="406" actId="1076"/>
          <ac:spMkLst>
            <pc:docMk/>
            <pc:sldMk cId="959202653" sldId="259"/>
            <ac:spMk id="13" creationId="{187EB90E-99F7-460D-93A4-90CBDFD09B9D}"/>
          </ac:spMkLst>
        </pc:spChg>
        <pc:spChg chg="mod">
          <ac:chgData name="18MMaierAmir.ACC" userId="cde9f135-a7a8-487e-8b85-c2d30e462274" providerId="ADAL" clId="{F735FF45-3F6F-4A94-898A-68055F32A5EE}" dt="2022-10-18T12:05:27.451" v="405" actId="1076"/>
          <ac:spMkLst>
            <pc:docMk/>
            <pc:sldMk cId="959202653" sldId="259"/>
            <ac:spMk id="17" creationId="{A01DC190-A475-4526-8B4C-3CD8FBB0AC01}"/>
          </ac:spMkLst>
        </pc:spChg>
        <pc:spChg chg="mod">
          <ac:chgData name="18MMaierAmir.ACC" userId="cde9f135-a7a8-487e-8b85-c2d30e462274" providerId="ADAL" clId="{F735FF45-3F6F-4A94-898A-68055F32A5EE}" dt="2022-10-18T11:53:45.472" v="308" actId="207"/>
          <ac:spMkLst>
            <pc:docMk/>
            <pc:sldMk cId="959202653" sldId="259"/>
            <ac:spMk id="18" creationId="{2D947B12-833A-9D0D-A465-BF2C128D9FDC}"/>
          </ac:spMkLst>
        </pc:spChg>
        <pc:spChg chg="mod">
          <ac:chgData name="18MMaierAmir.ACC" userId="cde9f135-a7a8-487e-8b85-c2d30e462274" providerId="ADAL" clId="{F735FF45-3F6F-4A94-898A-68055F32A5EE}" dt="2022-10-18T11:53:47.585" v="309" actId="207"/>
          <ac:spMkLst>
            <pc:docMk/>
            <pc:sldMk cId="959202653" sldId="259"/>
            <ac:spMk id="19" creationId="{511091F6-AD10-ADAC-84E7-D2C07FFBFA5F}"/>
          </ac:spMkLst>
        </pc:spChg>
        <pc:spChg chg="mod">
          <ac:chgData name="18MMaierAmir.ACC" userId="cde9f135-a7a8-487e-8b85-c2d30e462274" providerId="ADAL" clId="{F735FF45-3F6F-4A94-898A-68055F32A5EE}" dt="2022-10-18T11:53:33.875" v="305" actId="207"/>
          <ac:spMkLst>
            <pc:docMk/>
            <pc:sldMk cId="959202653" sldId="259"/>
            <ac:spMk id="20" creationId="{35C13CDB-4198-4344-F0A5-A46067599A45}"/>
          </ac:spMkLst>
        </pc:spChg>
        <pc:spChg chg="mod">
          <ac:chgData name="18MMaierAmir.ACC" userId="cde9f135-a7a8-487e-8b85-c2d30e462274" providerId="ADAL" clId="{F735FF45-3F6F-4A94-898A-68055F32A5EE}" dt="2022-10-18T11:55:27.217" v="357" actId="20577"/>
          <ac:spMkLst>
            <pc:docMk/>
            <pc:sldMk cId="959202653" sldId="259"/>
            <ac:spMk id="21" creationId="{1BE6DF21-7BA8-BAD2-D57A-2EB23EAC9C45}"/>
          </ac:spMkLst>
        </pc:spChg>
        <pc:spChg chg="add del mod">
          <ac:chgData name="18MMaierAmir.ACC" userId="cde9f135-a7a8-487e-8b85-c2d30e462274" providerId="ADAL" clId="{F735FF45-3F6F-4A94-898A-68055F32A5EE}" dt="2022-10-18T11:49:33.212" v="240" actId="11529"/>
          <ac:spMkLst>
            <pc:docMk/>
            <pc:sldMk cId="959202653" sldId="259"/>
            <ac:spMk id="23" creationId="{F0904536-7F67-499D-86E2-D6CCCB9BE2E8}"/>
          </ac:spMkLst>
        </pc:spChg>
        <pc:spChg chg="add mod ord">
          <ac:chgData name="18MMaierAmir.ACC" userId="cde9f135-a7a8-487e-8b85-c2d30e462274" providerId="ADAL" clId="{F735FF45-3F6F-4A94-898A-68055F32A5EE}" dt="2022-10-18T11:49:55.048" v="247" actId="1076"/>
          <ac:spMkLst>
            <pc:docMk/>
            <pc:sldMk cId="959202653" sldId="259"/>
            <ac:spMk id="25" creationId="{02CC43C0-4624-44FC-AD6C-53CD531EF1DC}"/>
          </ac:spMkLst>
        </pc:spChg>
        <pc:spChg chg="del mod">
          <ac:chgData name="18MMaierAmir.ACC" userId="cde9f135-a7a8-487e-8b85-c2d30e462274" providerId="ADAL" clId="{F735FF45-3F6F-4A94-898A-68055F32A5EE}" dt="2022-10-17T10:50:21.416" v="157"/>
          <ac:spMkLst>
            <pc:docMk/>
            <pc:sldMk cId="959202653" sldId="259"/>
            <ac:spMk id="25" creationId="{B576D39C-2290-CB16-CCA0-DDD4756DB336}"/>
          </ac:spMkLst>
        </pc:spChg>
        <pc:spChg chg="add mod ord">
          <ac:chgData name="18MMaierAmir.ACC" userId="cde9f135-a7a8-487e-8b85-c2d30e462274" providerId="ADAL" clId="{F735FF45-3F6F-4A94-898A-68055F32A5EE}" dt="2022-10-18T12:13:56.890" v="413" actId="1076"/>
          <ac:spMkLst>
            <pc:docMk/>
            <pc:sldMk cId="959202653" sldId="259"/>
            <ac:spMk id="26" creationId="{0FC75271-9364-4029-A8B6-CE80A0E3B0A5}"/>
          </ac:spMkLst>
        </pc:spChg>
        <pc:spChg chg="del mod">
          <ac:chgData name="18MMaierAmir.ACC" userId="cde9f135-a7a8-487e-8b85-c2d30e462274" providerId="ADAL" clId="{F735FF45-3F6F-4A94-898A-68055F32A5EE}" dt="2022-10-17T10:50:24.112" v="158"/>
          <ac:spMkLst>
            <pc:docMk/>
            <pc:sldMk cId="959202653" sldId="259"/>
            <ac:spMk id="30" creationId="{1D7E6A44-F9FF-E2F7-C4EC-BC83581B153D}"/>
          </ac:spMkLst>
        </pc:spChg>
        <pc:spChg chg="add mod">
          <ac:chgData name="18MMaierAmir.ACC" userId="cde9f135-a7a8-487e-8b85-c2d30e462274" providerId="ADAL" clId="{F735FF45-3F6F-4A94-898A-68055F32A5EE}" dt="2022-10-18T11:56:02.727" v="361" actId="1076"/>
          <ac:spMkLst>
            <pc:docMk/>
            <pc:sldMk cId="959202653" sldId="259"/>
            <ac:spMk id="31" creationId="{6D50F078-4733-498B-A129-20381C668DFC}"/>
          </ac:spMkLst>
        </pc:spChg>
        <pc:spChg chg="del mod">
          <ac:chgData name="18MMaierAmir.ACC" userId="cde9f135-a7a8-487e-8b85-c2d30e462274" providerId="ADAL" clId="{F735FF45-3F6F-4A94-898A-68055F32A5EE}" dt="2022-10-17T10:50:34.009" v="162"/>
          <ac:spMkLst>
            <pc:docMk/>
            <pc:sldMk cId="959202653" sldId="259"/>
            <ac:spMk id="31" creationId="{EC3B8061-4019-F1F2-813C-1B976E7D05C2}"/>
          </ac:spMkLst>
        </pc:spChg>
        <pc:spChg chg="del mod">
          <ac:chgData name="18MMaierAmir.ACC" userId="cde9f135-a7a8-487e-8b85-c2d30e462274" providerId="ADAL" clId="{F735FF45-3F6F-4A94-898A-68055F32A5EE}" dt="2022-10-17T10:50:31.706" v="161"/>
          <ac:spMkLst>
            <pc:docMk/>
            <pc:sldMk cId="959202653" sldId="259"/>
            <ac:spMk id="32" creationId="{4E28574D-C8B9-0BD7-EB76-E13360A77959}"/>
          </ac:spMkLst>
        </pc:spChg>
        <pc:spChg chg="del mod">
          <ac:chgData name="18MMaierAmir.ACC" userId="cde9f135-a7a8-487e-8b85-c2d30e462274" providerId="ADAL" clId="{F735FF45-3F6F-4A94-898A-68055F32A5EE}" dt="2022-10-17T10:50:27.170" v="159"/>
          <ac:spMkLst>
            <pc:docMk/>
            <pc:sldMk cId="959202653" sldId="259"/>
            <ac:spMk id="33" creationId="{0415A32C-6C10-49E3-77B7-B43B71DCE106}"/>
          </ac:spMkLst>
        </pc:spChg>
        <pc:spChg chg="mod">
          <ac:chgData name="18MMaierAmir.ACC" userId="cde9f135-a7a8-487e-8b85-c2d30e462274" providerId="ADAL" clId="{F735FF45-3F6F-4A94-898A-68055F32A5EE}" dt="2022-10-18T11:53:39.040" v="306" actId="207"/>
          <ac:spMkLst>
            <pc:docMk/>
            <pc:sldMk cId="959202653" sldId="259"/>
            <ac:spMk id="35" creationId="{9731C032-14C7-A70F-2810-56EF02515DAC}"/>
          </ac:spMkLst>
        </pc:spChg>
        <pc:spChg chg="del mod">
          <ac:chgData name="18MMaierAmir.ACC" userId="cde9f135-a7a8-487e-8b85-c2d30e462274" providerId="ADAL" clId="{F735FF45-3F6F-4A94-898A-68055F32A5EE}" dt="2022-10-17T10:50:29.753" v="160"/>
          <ac:spMkLst>
            <pc:docMk/>
            <pc:sldMk cId="959202653" sldId="259"/>
            <ac:spMk id="36" creationId="{9B8C0232-6716-816E-FD93-DE5C06CE4A06}"/>
          </ac:spMkLst>
        </pc:spChg>
        <pc:spChg chg="add mod">
          <ac:chgData name="18MMaierAmir.ACC" userId="cde9f135-a7a8-487e-8b85-c2d30e462274" providerId="ADAL" clId="{F735FF45-3F6F-4A94-898A-68055F32A5EE}" dt="2022-10-17T10:50:50.161" v="168" actId="1076"/>
          <ac:spMkLst>
            <pc:docMk/>
            <pc:sldMk cId="959202653" sldId="259"/>
            <ac:spMk id="37" creationId="{5E32292F-4A94-48CC-B7F9-E6A8677DE540}"/>
          </ac:spMkLst>
        </pc:spChg>
        <pc:spChg chg="add mod">
          <ac:chgData name="18MMaierAmir.ACC" userId="cde9f135-a7a8-487e-8b85-c2d30e462274" providerId="ADAL" clId="{F735FF45-3F6F-4A94-898A-68055F32A5EE}" dt="2022-10-17T10:50:47.941" v="167" actId="1076"/>
          <ac:spMkLst>
            <pc:docMk/>
            <pc:sldMk cId="959202653" sldId="259"/>
            <ac:spMk id="39" creationId="{329E7674-4907-4253-B33F-DFF922615048}"/>
          </ac:spMkLst>
        </pc:spChg>
        <pc:spChg chg="add mod">
          <ac:chgData name="18MMaierAmir.ACC" userId="cde9f135-a7a8-487e-8b85-c2d30e462274" providerId="ADAL" clId="{F735FF45-3F6F-4A94-898A-68055F32A5EE}" dt="2022-10-18T11:53:50.735" v="310" actId="1076"/>
          <ac:spMkLst>
            <pc:docMk/>
            <pc:sldMk cId="959202653" sldId="259"/>
            <ac:spMk id="40" creationId="{89A4589C-660E-4723-A693-D9ED42AE6981}"/>
          </ac:spMkLst>
        </pc:spChg>
        <pc:spChg chg="add mod">
          <ac:chgData name="18MMaierAmir.ACC" userId="cde9f135-a7a8-487e-8b85-c2d30e462274" providerId="ADAL" clId="{F735FF45-3F6F-4A94-898A-68055F32A5EE}" dt="2022-10-18T12:05:35.771" v="407" actId="1076"/>
          <ac:spMkLst>
            <pc:docMk/>
            <pc:sldMk cId="959202653" sldId="259"/>
            <ac:spMk id="42" creationId="{02EA5457-D0B8-418E-98B1-5A0CC58C0A3E}"/>
          </ac:spMkLst>
        </pc:spChg>
        <pc:spChg chg="add mod">
          <ac:chgData name="18MMaierAmir.ACC" userId="cde9f135-a7a8-487e-8b85-c2d30e462274" providerId="ADAL" clId="{F735FF45-3F6F-4A94-898A-68055F32A5EE}" dt="2022-10-17T10:50:38.457" v="164" actId="1076"/>
          <ac:spMkLst>
            <pc:docMk/>
            <pc:sldMk cId="959202653" sldId="259"/>
            <ac:spMk id="43" creationId="{55360C93-172E-46A0-9EA7-16C26E98BFD0}"/>
          </ac:spMkLst>
        </pc:spChg>
        <pc:spChg chg="add mod">
          <ac:chgData name="18MMaierAmir.ACC" userId="cde9f135-a7a8-487e-8b85-c2d30e462274" providerId="ADAL" clId="{F735FF45-3F6F-4A94-898A-68055F32A5EE}" dt="2022-10-18T12:05:44.819" v="408" actId="1076"/>
          <ac:spMkLst>
            <pc:docMk/>
            <pc:sldMk cId="959202653" sldId="259"/>
            <ac:spMk id="45" creationId="{69A66C54-A6A2-44CA-B947-820209115D06}"/>
          </ac:spMkLst>
        </pc:spChg>
        <pc:spChg chg="add mod">
          <ac:chgData name="18MMaierAmir.ACC" userId="cde9f135-a7a8-487e-8b85-c2d30e462274" providerId="ADAL" clId="{F735FF45-3F6F-4A94-898A-68055F32A5EE}" dt="2022-10-17T10:50:53.249" v="169" actId="1076"/>
          <ac:spMkLst>
            <pc:docMk/>
            <pc:sldMk cId="959202653" sldId="259"/>
            <ac:spMk id="46" creationId="{73B3214C-D125-47DA-9376-ED58480A9BD2}"/>
          </ac:spMkLst>
        </pc:spChg>
        <pc:spChg chg="add mod">
          <ac:chgData name="18MMaierAmir.ACC" userId="cde9f135-a7a8-487e-8b85-c2d30e462274" providerId="ADAL" clId="{F735FF45-3F6F-4A94-898A-68055F32A5EE}" dt="2022-10-18T11:56:12.223" v="363" actId="1076"/>
          <ac:spMkLst>
            <pc:docMk/>
            <pc:sldMk cId="959202653" sldId="259"/>
            <ac:spMk id="51" creationId="{1F83D2F2-DCB1-49E8-946F-F4D23D40A6EA}"/>
          </ac:spMkLst>
        </pc:spChg>
        <pc:spChg chg="add mod">
          <ac:chgData name="18MMaierAmir.ACC" userId="cde9f135-a7a8-487e-8b85-c2d30e462274" providerId="ADAL" clId="{F735FF45-3F6F-4A94-898A-68055F32A5EE}" dt="2022-10-18T11:56:23.520" v="367" actId="1076"/>
          <ac:spMkLst>
            <pc:docMk/>
            <pc:sldMk cId="959202653" sldId="259"/>
            <ac:spMk id="52" creationId="{A8E3CA2F-4C66-4E14-AC46-2515DF38489D}"/>
          </ac:spMkLst>
        </pc:spChg>
        <pc:picChg chg="mod">
          <ac:chgData name="18MMaierAmir.ACC" userId="cde9f135-a7a8-487e-8b85-c2d30e462274" providerId="ADAL" clId="{F735FF45-3F6F-4A94-898A-68055F32A5EE}" dt="2022-10-17T10:47:40.097" v="132" actId="1076"/>
          <ac:picMkLst>
            <pc:docMk/>
            <pc:sldMk cId="959202653" sldId="259"/>
            <ac:picMk id="4" creationId="{17CA75B7-B412-9CA5-7F9E-4DB056A17D53}"/>
          </ac:picMkLst>
        </pc:picChg>
        <pc:picChg chg="mod">
          <ac:chgData name="18MMaierAmir.ACC" userId="cde9f135-a7a8-487e-8b85-c2d30e462274" providerId="ADAL" clId="{F735FF45-3F6F-4A94-898A-68055F32A5EE}" dt="2022-10-18T11:52:48.863" v="304" actId="14861"/>
          <ac:picMkLst>
            <pc:docMk/>
            <pc:sldMk cId="959202653" sldId="259"/>
            <ac:picMk id="5" creationId="{8C3376F6-97DF-2532-7A1E-C7CF860DFC62}"/>
          </ac:picMkLst>
        </pc:picChg>
        <pc:picChg chg="mod">
          <ac:chgData name="18MMaierAmir.ACC" userId="cde9f135-a7a8-487e-8b85-c2d30e462274" providerId="ADAL" clId="{F735FF45-3F6F-4A94-898A-68055F32A5EE}" dt="2022-10-18T11:52:43.015" v="284" actId="14861"/>
          <ac:picMkLst>
            <pc:docMk/>
            <pc:sldMk cId="959202653" sldId="259"/>
            <ac:picMk id="7" creationId="{A0DE0BA8-7E26-667E-39D4-49C6D80A4A2D}"/>
          </ac:picMkLst>
        </pc:picChg>
        <pc:picChg chg="mod">
          <ac:chgData name="18MMaierAmir.ACC" userId="cde9f135-a7a8-487e-8b85-c2d30e462274" providerId="ADAL" clId="{F735FF45-3F6F-4A94-898A-68055F32A5EE}" dt="2022-10-18T11:47:28.868" v="216" actId="1076"/>
          <ac:picMkLst>
            <pc:docMk/>
            <pc:sldMk cId="959202653" sldId="259"/>
            <ac:picMk id="10" creationId="{2F198141-E610-3320-0591-CACD4C714FB0}"/>
          </ac:picMkLst>
        </pc:picChg>
      </pc:sldChg>
      <pc:sldChg chg="addSp modSp ord">
        <pc:chgData name="18MMaierAmir.ACC" userId="cde9f135-a7a8-487e-8b85-c2d30e462274" providerId="ADAL" clId="{F735FF45-3F6F-4A94-898A-68055F32A5EE}" dt="2022-10-18T12:11:04.225" v="412" actId="1076"/>
        <pc:sldMkLst>
          <pc:docMk/>
          <pc:sldMk cId="2029944910" sldId="260"/>
        </pc:sldMkLst>
        <pc:spChg chg="add mod">
          <ac:chgData name="18MMaierAmir.ACC" userId="cde9f135-a7a8-487e-8b85-c2d30e462274" providerId="ADAL" clId="{F735FF45-3F6F-4A94-898A-68055F32A5EE}" dt="2022-10-18T11:57:42.387" v="369" actId="1076"/>
          <ac:spMkLst>
            <pc:docMk/>
            <pc:sldMk cId="2029944910" sldId="260"/>
            <ac:spMk id="18" creationId="{7CE3E30B-C565-4E7F-8F76-372230A01F39}"/>
          </ac:spMkLst>
        </pc:spChg>
        <pc:spChg chg="add mod">
          <ac:chgData name="18MMaierAmir.ACC" userId="cde9f135-a7a8-487e-8b85-c2d30e462274" providerId="ADAL" clId="{F735FF45-3F6F-4A94-898A-68055F32A5EE}" dt="2022-10-18T11:58:07.828" v="372" actId="1076"/>
          <ac:spMkLst>
            <pc:docMk/>
            <pc:sldMk cId="2029944910" sldId="260"/>
            <ac:spMk id="19" creationId="{AD8086C4-7AB8-495E-94A9-FABBBF6B65FD}"/>
          </ac:spMkLst>
        </pc:spChg>
        <pc:spChg chg="add mod">
          <ac:chgData name="18MMaierAmir.ACC" userId="cde9f135-a7a8-487e-8b85-c2d30e462274" providerId="ADAL" clId="{F735FF45-3F6F-4A94-898A-68055F32A5EE}" dt="2022-10-18T11:58:29.957" v="374" actId="1076"/>
          <ac:spMkLst>
            <pc:docMk/>
            <pc:sldMk cId="2029944910" sldId="260"/>
            <ac:spMk id="20" creationId="{09402540-84F3-4580-B000-609F5F244DBB}"/>
          </ac:spMkLst>
        </pc:spChg>
        <pc:spChg chg="add mod">
          <ac:chgData name="18MMaierAmir.ACC" userId="cde9f135-a7a8-487e-8b85-c2d30e462274" providerId="ADAL" clId="{F735FF45-3F6F-4A94-898A-68055F32A5EE}" dt="2022-10-18T11:58:53.486" v="376" actId="1076"/>
          <ac:spMkLst>
            <pc:docMk/>
            <pc:sldMk cId="2029944910" sldId="260"/>
            <ac:spMk id="21" creationId="{F61360E9-E7FD-4AD1-B2DE-F362DA76D68D}"/>
          </ac:spMkLst>
        </pc:spChg>
        <pc:spChg chg="add mod">
          <ac:chgData name="18MMaierAmir.ACC" userId="cde9f135-a7a8-487e-8b85-c2d30e462274" providerId="ADAL" clId="{F735FF45-3F6F-4A94-898A-68055F32A5EE}" dt="2022-10-18T11:59:08.678" v="378" actId="1076"/>
          <ac:spMkLst>
            <pc:docMk/>
            <pc:sldMk cId="2029944910" sldId="260"/>
            <ac:spMk id="22" creationId="{BCE28DA7-BEC2-4788-AA91-B6928A880AF8}"/>
          </ac:spMkLst>
        </pc:spChg>
        <pc:spChg chg="add mod">
          <ac:chgData name="18MMaierAmir.ACC" userId="cde9f135-a7a8-487e-8b85-c2d30e462274" providerId="ADAL" clId="{F735FF45-3F6F-4A94-898A-68055F32A5EE}" dt="2022-10-18T12:11:04.225" v="412" actId="1076"/>
          <ac:spMkLst>
            <pc:docMk/>
            <pc:sldMk cId="2029944910" sldId="260"/>
            <ac:spMk id="23" creationId="{312E2C2C-75C6-48AA-9AB4-716665574BFF}"/>
          </ac:spMkLst>
        </pc:spChg>
        <pc:spChg chg="add mod">
          <ac:chgData name="18MMaierAmir.ACC" userId="cde9f135-a7a8-487e-8b85-c2d30e462274" providerId="ADAL" clId="{F735FF45-3F6F-4A94-898A-68055F32A5EE}" dt="2022-10-18T11:59:25.671" v="382" actId="1076"/>
          <ac:spMkLst>
            <pc:docMk/>
            <pc:sldMk cId="2029944910" sldId="260"/>
            <ac:spMk id="24" creationId="{171FBADD-008F-4F65-A229-97AB71E4033F}"/>
          </ac:spMkLst>
        </pc:spChg>
        <pc:spChg chg="add mod">
          <ac:chgData name="18MMaierAmir.ACC" userId="cde9f135-a7a8-487e-8b85-c2d30e462274" providerId="ADAL" clId="{F735FF45-3F6F-4A94-898A-68055F32A5EE}" dt="2022-10-18T11:59:35.015" v="386" actId="1076"/>
          <ac:spMkLst>
            <pc:docMk/>
            <pc:sldMk cId="2029944910" sldId="260"/>
            <ac:spMk id="25" creationId="{86027E1E-32C6-4A96-9A32-250FE55B3D5E}"/>
          </ac:spMkLst>
        </pc:spChg>
        <pc:spChg chg="add mod">
          <ac:chgData name="18MMaierAmir.ACC" userId="cde9f135-a7a8-487e-8b85-c2d30e462274" providerId="ADAL" clId="{F735FF45-3F6F-4A94-898A-68055F32A5EE}" dt="2022-10-18T11:59:38.816" v="388" actId="1076"/>
          <ac:spMkLst>
            <pc:docMk/>
            <pc:sldMk cId="2029944910" sldId="260"/>
            <ac:spMk id="26" creationId="{48F9C407-3E02-4334-A238-AC779B39CA0C}"/>
          </ac:spMkLst>
        </pc:spChg>
        <pc:picChg chg="mod">
          <ac:chgData name="18MMaierAmir.ACC" userId="cde9f135-a7a8-487e-8b85-c2d30e462274" providerId="ADAL" clId="{F735FF45-3F6F-4A94-898A-68055F32A5EE}" dt="2022-10-17T10:35:09.835" v="78" actId="1076"/>
          <ac:picMkLst>
            <pc:docMk/>
            <pc:sldMk cId="2029944910" sldId="260"/>
            <ac:picMk id="16" creationId="{3D84927B-B75F-4D77-8DFD-12668F0CD28C}"/>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17:32:56.687"/>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09:30.718"/>
    </inkml:context>
    <inkml:brush xml:id="br0">
      <inkml:brushProperty name="width" value="0.025" units="cm"/>
      <inkml:brushProperty name="height" value="0.025" units="cm"/>
      <inkml:brushProperty name="color" value="#FFFFFF"/>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09:56.536"/>
    </inkml:context>
    <inkml:brush xml:id="br0">
      <inkml:brushProperty name="width" value="0.025" units="cm"/>
      <inkml:brushProperty name="height" value="0.025" units="cm"/>
      <inkml:brushProperty name="color" value="#FFFFFF"/>
    </inkml:brush>
  </inkml:definitions>
  <inkml:trace contextRef="#ctx0" brushRef="#br0">322 125 24575,'-58'0'0,"36"0"0,21 0 0,9 0 0,-7 0 0,0 1 0,0-1 0,0 0 0,0 0 0,0 0 0,0 0 0,0 0 0,0 0 0,0-1 0,0 1 0,0 0 0,0 0 0,0-1 0,0 1 0,0-1 0,-1 1 0,1 0 0,0-1 0,1-1 0,-2 2 0,0-1 0,0 1 0,0-1 0,0 1 0,-1-1 0,1 1 0,0-1 0,0 1 0,-1-1 0,1 1 0,0-1 0,-1 1 0,1-1 0,0 1 0,-1-1 0,1 1 0,-1 0 0,1-1 0,-1 1 0,1 0 0,-1-1 0,0 1 0,-38-19 0,32 15 0,10 2 0,22-1 0,36 2 0,-34 3 0,24 0 0,-48-2 0,0 0 0,0 0 0,0-1 0,0 1 0,0-1 0,0 1 0,0-1 0,0 0 0,-1 0 0,1 0 0,5-3 0,-8 3 0,0 1 0,1 0 0,-1-1 0,0 1 0,1 0 0,-1-1 0,0 1 0,1 0 0,-1-1 0,0 1 0,1-1 0,-1 1 0,0-1 0,0 1 0,0-1 0,0 1 0,1 0 0,-1-1 0,0 1 0,0-1 0,0 1 0,0-1 0,0 1 0,0-1 0,0 1 0,0-1 0,0 1 0,-1-1 0,1 1 0,0-1 0,0 1 0,0-1 0,0 1 0,-1-1 0,1 1 0,0 0 0,0-1 0,-1 1 0,1-1 0,0 1 0,-1 0 0,1-1 0,-1 1 0,1 0 0,0 0 0,-1-1 0,1 1 0,-1 0 0,1 0 0,-1-1 0,1 1 0,0 0 0,-1 0 0,0 0 0,-27-10 0,-18 5 0,0 2 0,-88 5 0,37 0 0,92-2 0,0 0 0,1 1 0,-1-1 0,0 1 0,1 0 0,-1 1 0,0-1 0,1 1 0,0-1 0,-6 4 0,9-4 0,0-1 0,1 0 0,-1 1 0,1-1 0,-1 1 0,0 0 0,1-1 0,-1 1 0,1-1 0,0 1 0,-1 0 0,1-1 0,-1 1 0,1 0 0,0-1 0,-1 1 0,1 0 0,0-1 0,0 1 0,0 0 0,0 0 0,0 0 0,0-1 0,0 1 0,0 1 0,0 0 0,1-1 0,0 1 0,0 0 0,0 0 0,0-1 0,0 1 0,0-1 0,0 1 0,1-1 0,-1 0 0,1 1 0,-1-1 0,1 0 0,-1 0 0,3 1 0,5 3 0,0 0 0,0-1 0,0 0 0,1 0 0,0-1 0,0-1 0,0 0 0,0 0 0,0-1 0,13 1 0,19-2 0,45-4 0,-79 3 0,-3 1 0,1-1 0,-1 0 0,1-1 0,-1 1 0,1-1 0,-1 0 0,0 0 0,0-1 0,0 0 0,0 1 0,0-2 0,5-4 0,-9 7 0,1 0 0,-1-1 0,0 1 0,1 0 0,-1-1 0,0 1 0,0-1 0,0 0 0,0 1 0,-1-1 0,1 0 0,0 0 0,-1 1 0,1-1 0,-1 0 0,1 0 0,-1 0 0,0 0 0,0 0 0,0 1 0,0-1 0,0 0 0,-1 0 0,1 0 0,0 0 0,-1 0 0,1 1 0,-1-1 0,0 0 0,0 0 0,1 1 0,-1-1 0,0 1 0,0-1 0,-1 1 0,1-1 0,0 1 0,0-1 0,-1 1 0,-1-1 0,0-1 0,0 1 0,0-1 0,0 1 0,0 0 0,0 0 0,0 0 0,-1 0 0,1 1 0,-1-1 0,1 1 0,-1 0 0,0 0 0,0 1 0,1-1 0,-1 1 0,0-1 0,0 1 0,0 0 0,1 1 0,-1-1 0,0 1 0,0-1 0,1 1 0,-1 0 0,0 1 0,1-1 0,-1 0 0,1 1 0,-5 3 0,-1 0 0,0 1 0,1 0 0,0 0 0,0 1 0,0 0 0,1 0 0,0 1 0,1 0 0,-11 15 0,16-22 0,0 0 0,1 0 0,-1 0 0,0 0 0,0 0 0,1 1 0,-1-1 0,1 0 0,-1 0 0,1 0 0,-1 0 0,1 1 0,0-1 0,0 0 0,0 0 0,-1 1 0,1-1 0,0 0 0,0 0 0,1 1 0,-1-1 0,0 0 0,0 0 0,1 1 0,-1-1 0,0 0 0,1 0 0,-1 0 0,1 0 0,0 0 0,-1 1 0,1-1 0,0 0 0,0 0 0,0-1 0,-1 1 0,1 0 0,0 0 0,0 0 0,0-1 0,1 1 0,-1 0 0,0-1 0,0 1 0,0-1 0,0 1 0,0-1 0,1 0 0,-1 1 0,0-1 0,0 0 0,3 0 0,9 2 0,1-1 0,-1 0 0,1-1 0,13-2 0,-13 1 0,-7 2 0,0-1 0,-1 0 0,1-1 0,0 1 0,0-1 0,-1-1 0,1 1 0,-1-1 0,1 0 0,-1-1 0,0 0 0,1 0 0,-2 0 0,1 0 0,0-1 0,-1 0 0,1 0 0,5-6 0,12-12 0,2 2 0,49-33 0,-78 56 0,-1-1 0,1 1 0,-1 0 0,1 1 0,0-1 0,0 1 0,1-1 0,-1 1 0,-3 5 0,7-8 0,-1 0 0,0 1 0,1-1 0,-1 0 0,1 0 0,-1 1 0,1-1 0,0 0 0,-1 1 0,1-1 0,0 0 0,0 1 0,0-1 0,0 0 0,0 1 0,1-1 0,-1 1 0,0-1 0,1 0 0,-1 0 0,0 1 0,1-1 0,0 0 0,-1 0 0,1 1 0,0-1 0,-1 0 0,1 0 0,0 0 0,0 0 0,0 0 0,0 0 0,0 0 0,0 0 0,0-1 0,1 1 0,-1 0 0,0-1 0,2 2 0,6 1 0,-1 0 0,0 0 0,1-1 0,0 0 0,0-1 0,0 0 0,-1 0 0,1-1 0,0 0 0,0 0 0,15-3 0,11 1 0,133-1 0,-166 4 5,1-2-1,-1 1 1,0 0 0,1 0-1,-1-1 1,0 1-1,1-1 1,-1 0 0,0 1-1,0-1 1,0 0 0,0 0-1,0-1 1,0 1-1,0 0 1,0-1 0,0 1-1,-1-1 1,1 1-1,-1-1 1,1 0 0,-1 0-1,1 0 1,-1 0-1,2-3 1,-3 3-58,0-1 0,0 1 0,0 0 0,0 0 0,0 0 0,0 0 0,0-1 0,-1 1 0,1 0 0,-1 0 0,0 0 0,1 0-1,-1 0 1,0 0 0,0 0 0,0 0 0,-1 0 0,1 1 0,0-1 0,-1 0 0,1 1 0,-1-1 0,1 1 0,-1-1 0,0 1 0,0 0 0,-2-1 0,-12-9-6773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00.926"/>
    </inkml:context>
    <inkml:brush xml:id="br0">
      <inkml:brushProperty name="width" value="0.025" units="cm"/>
      <inkml:brushProperty name="height" value="0.025" units="cm"/>
      <inkml:brushProperty name="color" value="#FFFFFF"/>
    </inkml:brush>
  </inkml:definitions>
  <inkml:trace contextRef="#ctx0" brushRef="#br0">21 247 24575,'-2'-2'0,"0"-1"0,1 1 0,-1-1 0,0 0 0,1 0 0,0 0 0,0 0 0,0 0 0,0 0 0,0 0 0,0-5 0,-3-39 0,4 34 0,-1-135 0,1 280 0,16-197 0,-10 40-1365,-6 32-5461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34.791"/>
    </inkml:context>
    <inkml:brush xml:id="br0">
      <inkml:brushProperty name="width" value="0.025" units="cm"/>
      <inkml:brushProperty name="height" value="0.025" units="cm"/>
      <inkml:brushProperty name="color" value="#FFFFFF"/>
    </inkml:brush>
  </inkml:definitions>
  <inkml:trace contextRef="#ctx0" brushRef="#br0">110 281 24575,'-1'0'0,"0"0"0,1-1 0,-1 1 0,0-1 0,0 1 0,1-1 0,-1 1 0,0-1 0,1 1 0,-1-1 0,0 1 0,1-1 0,-1 0 0,1 0 0,-1 1 0,1-1 0,-1 0 0,1 0 0,-1 1 0,1-1 0,0 0 0,0 0 0,-1 0 0,1 0 0,0 0 0,0-1 0,-4-29 0,3 27 0,-1-73 0,2 72 0,0 16 0,0 10 0,1 21 0,1-26 0,-1 0 0,-1 0 0,-1 0 0,0-1 0,-1 1 0,-5 20 0,6-34 0,1 0 0,-1-1 0,0 1 0,1 0 0,-1-1 0,0 1 0,0-1 0,0 1 0,0-1 0,0 0 0,-1 1 0,1-1 0,-3 2 0,4-3 0,-1 1 0,0-1 0,1 0 0,-1 0 0,0 1 0,1-1 0,-1 0 0,0 0 0,1 0 0,-1 0 0,0 0 0,1 0 0,-1 0 0,0 0 0,1 0 0,-1-1 0,1 1 0,-1 0 0,0 0 0,1 0 0,-1-1 0,0 1 0,1 0 0,-1-1 0,-2-1 0,1 0 0,0 0 0,1 0 0,-1-1 0,0 1 0,1 0 0,-1-1 0,1 1 0,0-1 0,0 1 0,0-1 0,0 1 0,0-1 0,0 0 0,0-3 0,-2-31 0,2 0 0,3-42 0,-2 68 0,1 35 0,0-12 0,-1 0 0,0 1 0,0-1 0,-5 21 0,0-25 0,0-16 0,-1-16 0,2-27 0,2 0 0,7-70 0,-6 120 0,1 0 0,0 0 0,0 0 0,0 0 0,1 0 0,-1 0 0,0 0 0,0 0 0,0 0 0,1 1 0,-1-1 0,0 0 0,1 0 0,-1 0 0,1 0 0,-1 0 0,1 0 0,0 1 0,-1-1 0,1 0 0,0 1 0,-1-1 0,1 0 0,0 1 0,0-1 0,0 1 0,-1-1 0,1 1 0,0-1 0,1 1 0,-1 0 0,0 0 0,0 0 0,0 1 0,0-1 0,0 1 0,0-1 0,0 1 0,0-1 0,0 1 0,0 0 0,0-1 0,0 1 0,0 0 0,-1 0 0,1 0 0,0-1 0,-1 1 0,1 0 0,-1 0 0,1 0 0,-1 0 0,1 0 0,-1 0 0,1 0 0,-1 0 0,0 0 0,0 2 0,4 13-47,-1 1 0,-1 0 0,-1 0 0,0 0-1,-3 24 1,1-13-1035,1-9-5744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40.208"/>
    </inkml:context>
    <inkml:brush xml:id="br0">
      <inkml:brushProperty name="width" value="0.025" units="cm"/>
      <inkml:brushProperty name="height" value="0.025" units="cm"/>
      <inkml:brushProperty name="color" value="#FFFFFF"/>
    </inkml:brush>
  </inkml:definitions>
  <inkml:trace contextRef="#ctx0" brushRef="#br0">144 160 24575,'-34'0'0,"-9"-1"0,36 1 0,17 2 0,12 1 0,0 1 0,29 9 0,-25-5 0,-26-8 0,1 0 0,-1 0 0,1 1 0,-1-1 0,1 0 0,0 0 0,-1 0 0,1 0 0,-1 0 0,1 0 0,0 0 0,-1 0 0,1 0 0,-1 0 0,1 0 0,0 0 0,-1 0 0,1 0 0,-1-1 0,1 1 0,-1 0 0,1 0 0,0-1 0,0 1 0,-3-13 0,-22-25 0,14 23 0,6 9 0,2 1 0,0 1 0,-1-1 0,0 1 0,0 0 0,0 0 0,0 0 0,-7-6 0,9 10 0,0-1 0,1 1 0,-1-1 0,0 1 0,0 0 0,1-1 0,-1 1 0,0 0 0,0 0 0,0 0 0,0 0 0,0-1 0,1 1 0,-1 0 0,0 1 0,0-1 0,0 0 0,0 0 0,0 0 0,0 1 0,-2 0 0,1 0 0,0 0 0,0 0 0,1 1 0,-1-1 0,0 1 0,0-1 0,1 1 0,-1 0 0,-2 3 0,-11 19 0,1 0 0,1 1 0,-11 28 0,7-16 0,57-85 0,-22 23 0,-1-1 0,-1-1 0,-1 0 0,-1-1 0,12-37 0,-25 56 0,-5 9 0,-11 16 0,-18 31 0,29-41 0,1-1 0,-1 0 0,1 0 0,0 1 0,0 0 0,1 0 0,0-1 0,0 1 0,0 0 0,1 1 0,-1 7 0,2-14 0,-1 1 0,1-1 0,0 1 0,0-1 0,0 0 0,0 1 0,0-1 0,0 0 0,0 1 0,0-1 0,1 1 0,-1-1 0,0 0 0,0 1 0,0-1 0,0 0 0,0 1 0,1-1 0,-1 0 0,0 1 0,0-1 0,0 0 0,1 0 0,-1 1 0,0-1 0,1 0 0,-1 0 0,0 1 0,0-1 0,1 0 0,-1 0 0,0 0 0,1 0 0,-1 1 0,1-1 0,-1 0 0,0 0 0,1 0 0,15-7 0,11-19 0,-23 11 0,-13 13 0,7 3 0,-1-1 0,0 1 0,1 1 0,-1-1 0,1 0 0,-1 0 0,1 1 0,-4 2 0,-8 10-273,2 0 0,-1 0 0,2 2 0,-17 25 0,10-12-6553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17:13:11.680"/>
    </inkml:context>
    <inkml:brush xml:id="br0">
      <inkml:brushProperty name="width" value="0.1" units="cm"/>
      <inkml:brushProperty name="height" value="0.1" units="cm"/>
      <inkml:brushProperty name="color" value="#FFFFFF"/>
    </inkml:brush>
  </inkml:definitions>
  <inkml:trace contextRef="#ctx0" brushRef="#br0">1240 1 24575,'-1199'0'-1365,"1158"0"-5461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1:56.975"/>
    </inkml:context>
    <inkml:brush xml:id="br0">
      <inkml:brushProperty name="width" value="0.025" units="cm"/>
      <inkml:brushProperty name="height" value="0.025" units="cm"/>
      <inkml:brushProperty name="color" value="#FFFFFF"/>
    </inkml:brush>
  </inkml:definitions>
  <inkml:trace contextRef="#ctx0" brushRef="#br0">79 125 24575,'0'-3'0,"-3"-9"0,-6-6 0,-4-7 0,-4 1 0,-2 1 0,2 4-8191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17:13:34.161"/>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0:31.546"/>
    </inkml:context>
    <inkml:brush xml:id="br0">
      <inkml:brushProperty name="width" value="0.025" units="cm"/>
      <inkml:brushProperty name="height" value="0.025" units="cm"/>
      <inkml:brushProperty name="color" value="#FFFFFF"/>
    </inkml:brush>
  </inkml:definitions>
  <inkml:trace contextRef="#ctx0" brushRef="#br0">128 90 24575,'37'2'0,"43"7"0,-42-4 0,39 1 0,1027-6 0,-503-1 0,-566-1 0,47-8 0,-10 1 0,261-31 0,-11 36 0,-171 6 0,-45 0 0,114-4 0,-219 2 0,1 0 0,-1 0 0,0-1 0,1 1 0,-1 0 0,0 0 0,0-1 0,1 1 0,-1 0 0,0-1 0,0 0 0,0 1 0,1-1 0,-1 0 0,0 1 0,0-1 0,0 0 0,0 0 0,0 0 0,0 0 0,-1 0 0,3-2 0,-3 2 0,0 0 0,0 0 0,-1 1 0,1-1 0,0 0 0,0 0 0,-1 0 0,1 0 0,0 0 0,-1 1 0,1-1 0,0 0 0,-1 0 0,1 1 0,-1-1 0,0 0 0,1 1 0,-1-1 0,0 1 0,1-1 0,-1 1 0,0-1 0,1 1 0,-1-1 0,0 1 0,0-1 0,0 1 0,1 0 0,-1 0 0,0-1 0,0 1 0,0 0 0,0 0 0,0 0 0,-1 0 0,-28-5 0,0 1 0,0 2 0,-1 1 0,-60 5 0,78-3 0,1 0 0,1 1 0,-1 0 0,1 0 0,0 1 0,0 1 0,0 0 0,-17 9 0,0 2 0,-35 29 0,14-10 0,41-30 0,0 0 0,0 0 0,0 0 0,-1-1 0,1-1 0,-1 1 0,0-1 0,0-1 0,-14 1 0,-12-1 0,-41-4 0,12 0 0,-105 5 0,-143-4 0,77-20 0,90 4 0,-32-2 0,14 18 0,-14-1 0,85-6 0,-49-3 0,-893 13 0,3238-1 0,-2187-1 45,0 0-1,24-7 0,15-1-1542,-32 7-5328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0:34.127"/>
    </inkml:context>
    <inkml:brush xml:id="br0">
      <inkml:brushProperty name="width" value="0.025" units="cm"/>
      <inkml:brushProperty name="height" value="0.025" units="cm"/>
      <inkml:brushProperty name="color" value="#FFFFFF"/>
    </inkml:brush>
  </inkml:definitions>
  <inkml:trace contextRef="#ctx0" brushRef="#br0">747 2 24575,'-42'0'0,"13"-2"0,-1 2 0,0 2 0,1 0 0,-1 2 0,1 1 0,-28 9 0,39-9 0,-1 0 0,0-1 0,1-1 0,-30 1 0,-78-6 0,47 0 0,43 1 0,21 0 0,0 1 0,0 0 0,0 1 0,-23 4 0,38-5 0,0 0 0,-1 0 0,1 0 0,0 0 0,-1 0 0,1 0 0,0-1 0,0 2 0,-1-1 0,1 0 0,0 0 0,-1 0 0,1 0 0,0 0 0,-1 0 0,1 0 0,0 0 0,0 0 0,-1 0 0,1 1 0,0-1 0,0 0 0,-1 0 0,1 0 0,0 1 0,0-1 0,-1 0 0,1 0 0,0 1 0,0-1 0,0 0 0,0 0 0,-1 1 0,1-1 0,0 0 0,0 1 0,0-1 0,0 0 0,0 0 0,0 1 0,0-1 0,14 6 0,25-1 0,216-4 0,-133-2 0,-115-1 0,-18-3 0,-21-4 0,-36 4-1365,48 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17:33:00.689"/>
    </inkml:context>
    <inkml:brush xml:id="br0">
      <inkml:brushProperty name="width" value="0.35" units="cm"/>
      <inkml:brushProperty name="height" value="0.35" units="cm"/>
      <inkml:brushProperty name="color" value="#FFFFFF"/>
    </inkml:brush>
  </inkml:definitions>
  <inkml:trace contextRef="#ctx0" brushRef="#br0">1 792 24575,'164'0'0,"1379"45"-2198,-315-26 2198,307-46 2169,-1390 28-2145,482-15-19,-622 14-5,1138-109-553,-472-18 553,-470 82 0,78-25 220,96-18 113,279-7-333,-476 75 0,294-19 0,479 38 0,-447 3 0,-384-3 0,26 0 0,155 18 0,-241-12 0,-38-4 0,-1 1 0,0 1 0,1 0 0,37 13 0,-55-14 0,1 0 0,-1 0 0,0 0 0,0 1 0,0-1 0,0 1 0,0 0 0,0 0 0,-1 1 0,1-1 0,-1 1 0,0 0 0,0 0 0,-1 0 0,1 0 0,2 6 0,-1 2 0,0 1 0,-1-1 0,0 1 0,2 20 0,-4-20 0,1 1 0,0-1 0,1-1 0,1 1 0,7 18 0,-3-18 0,0 0 0,1-1 0,0 0 0,1 0 0,0-1 0,1 0 0,0-1 0,1-1 0,0 0 0,0 0 0,1-1 0,0-1 0,17 8 0,20 6 0,1-2 0,68 16 0,-37-15 0,1-3 0,0-4 0,1-3 0,1-4 0,-1-4 0,113-11 0,92-43 0,-142 22 0,119-16 0,81-16 0,-441 60 0,-305-11 0,-298-22-416,296 21-39,-174-26-930,-243-9 589,796 48 784,10 2 207,1-1 0,-1 0 0,1-1 0,0 0 0,-1-1 1,1 0-1,0-1 0,0 0 0,1-1 0,-21-9 0,15 5-69,1 1-1,-1 0 0,-1 1 1,1 1-1,-1 1 0,-32-5 0,8 2-84,-923-177-751,599 124 533,255 48 195,-150 3-1,-411-5 671,-959-41-1078,921 27 944,691 27-554,6-1 0,-1 1 0,0 1 0,0 0 0,1 1 0,-19 2 0,28-2 0,1 0 0,-1 0 0,0 0 0,1 0 0,-1 0 0,1 0 0,-1 1 0,1-1 0,0 1 0,0-1 0,0 1 0,-1 0 0,2 0 0,-1 0 0,0 0 0,0 1 0,1-1 0,-1 0 0,1 1 0,-1-1 0,1 1 0,0-1 0,0 1 0,0 0 0,1-1 0,-1 1 0,1 0 0,-1 0 0,1 5 0,0 4 0,0 0 0,1 0 0,0 0 0,0 0 0,2-1 0,-1 1 0,2 0 0,0-1 0,0 0 0,1 1 0,0-2 0,0 1 0,2-1 0,-1 0 0,1 0 0,1 0 0,0-1 0,0-1 0,0 1 0,1-1 0,1-1 0,-1 1 0,1-2 0,0 1 0,22 9 0,11 5 0,-14-5 0,1-2 0,41 13 0,-50-20 0,512 170 0,-72 6-747,110 43-1081,10-29 793,-539-184 1449,2-2-1,-1-2 1,1-1-1,0-3 1,1-1 0,70-4-1,-46-5-163,99-11 114,-147 12-347,0 0 0,0-2 0,-1 0 0,0-1-1,36-19 1,-41 17-17,-1-1 0,23-21 0,-28 23 0,-1 0 0,1 1 0,0 0 0,1 1 0,0 0 0,0 0 0,0 1 0,22-8 0,162-29 0,-77 18 0,836-173 0,-473 121 0,-408 67 0,1 3 0,126 8 0,-72 1 0,195 11 0,-54 29 0,117 11 0,-307-51 0,-49-4 0,0 3 0,0 0 0,45 10 0,-72-12 0,-1 0 0,1 1 0,-1-1 0,0 0 0,1 1 0,-1-1 0,0 1 0,0-1 0,1 1 0,-1-1 0,0 1 0,0 0 0,0 0 0,0 0 0,1 1 0,-2-2 0,0 1 0,0-1 0,-1 1 0,1-1 0,0 0 0,-1 1 0,1-1 0,-1 1 0,1-1 0,0 0 0,-1 1 0,1-1 0,-1 0 0,1 0 0,-1 1 0,1-1 0,-1 0 0,1 0 0,-1 0 0,1 0 0,-1 0 0,1 0 0,-1 0 0,-1 0 0,-52 5 0,-34-12 0,1-4 0,-125-32 0,137 26 0,-43-8 0,-2 4 0,-141-6 0,-797-30-687,199 39 1374,705 11-687,-201-32 0,200 18 0,16 10 0,-199 9 0,164 5 0,42-5 0,-135 5 0,135 15 0,52-6 0,-120 27 0,132-23 0,0-3 0,-79 4 0,-338 16 0,430-32 0,40-2 0,0 1 0,0 0 0,0 1 0,0 1 0,0 0 0,-17 6 0,30-8 0,1 1 0,0-1 0,-1 1 0,1-1 0,0 1 0,-1-1 0,1 1 0,0 0 0,0 0 0,0 0 0,-1 0 0,1 0 0,0 0 0,0 0 0,0 0 0,1 0 0,-1 0 0,0 0 0,0 1 0,1-1 0,-1 0 0,0 1 0,1-1 0,-1 0 0,1 1 0,0-1 0,0 1 0,-1-1 0,1 1 0,0-1 0,0 0 0,0 1 0,1 2 0,0-2 0,0 1 0,0-1 0,0 0 0,0 1 0,0-1 0,1 0 0,-1 1 0,1-1 0,0 0 0,0 0 0,0 0 0,0-1 0,0 1 0,0 0 0,0-1 0,0 1 0,5 1 0,6 2 0,0 1 0,0-2 0,1 0 0,-1-1 0,27 3 0,77 0 0,-20-3 0,977 79 0,-302-59-1365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0:36.755"/>
    </inkml:context>
    <inkml:brush xml:id="br0">
      <inkml:brushProperty name="width" value="0.025" units="cm"/>
      <inkml:brushProperty name="height" value="0.025" units="cm"/>
      <inkml:brushProperty name="color" value="#FFFFFF"/>
    </inkml:brush>
  </inkml:definitions>
  <inkml:trace contextRef="#ctx0" brushRef="#br0">964 24 24575,'0'-1'0,"0"0"0,-1 0 0,1 0 0,-1 1 0,1-1 0,-1 0 0,1 0 0,-1 0 0,0 0 0,1 1 0,-1-1 0,0 0 0,0 1 0,1-1 0,-1 1 0,0-1 0,0 1 0,0-1 0,0 1 0,0-1 0,0 1 0,1 0 0,-1-1 0,0 1 0,0 0 0,0 0 0,-2 0 0,-32-4 0,32 4 0,-356-3 0,183 5 0,113-2 0,-98 13 0,39 9-1365,99-18-5461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0:38.018"/>
    </inkml:context>
    <inkml:brush xml:id="br0">
      <inkml:brushProperty name="width" value="0.025" units="cm"/>
      <inkml:brushProperty name="height" value="0.025" units="cm"/>
      <inkml:brushProperty name="color" value="#FFFFFF"/>
    </inkml:brush>
  </inkml:definitions>
  <inkml:trace contextRef="#ctx0" brushRef="#br0">14 0 24575,'-1'0'0,"1"1"0,-1-1 0,0 0 0,1 0 0,-1 1 0,0-1 0,1 0 0,-1 1 0,0-1 0,1 1 0,-1-1 0,1 1 0,-1-1 0,1 1 0,-1-1 0,1 1 0,-1-1 0,1 1 0,0 0 0,-1-1 0,1 1 0,0 0 0,-1-1 0,1 1 0,0 0 0,0-1 0,0 1 0,0 0 0,0 0 0,0-1 0,0 1 0,0 0 0,0 0 0,0-1 0,0 2 0,3 27 0,-2-25 0,1 0 0,-1 0 0,1 0 0,0 0 0,0-1 0,0 1 0,1 0 0,-1-1 0,1 0 0,0 1 0,0-1 0,0 0 0,0-1 0,0 1 0,1 0 0,-1-1 0,1 0 0,0 0 0,-1 0 0,1 0 0,0-1 0,0 1 0,1-1 0,-1 0 0,5 0 0,13 3 0,1-1 0,-1-1 0,35-2 0,-44 0 0,363-3 0,-422-5-1365,26 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17:27:08.660"/>
    </inkml:context>
    <inkml:brush xml:id="br0">
      <inkml:brushProperty name="width" value="0.1" units="cm"/>
      <inkml:brushProperty name="height" value="0.1" units="cm"/>
      <inkml:brushProperty name="color" value="#FFFFFF"/>
    </inkml:brush>
  </inkml:definitions>
  <inkml:trace contextRef="#ctx0" brushRef="#br0">259 31 24575,'-9'15'0,"0"-1"0,-1 0 0,0-1 0,-1 0 0,-1-1 0,0 0 0,-1-1 0,0-1 0,0 1 0,-20 9 0,30-18 0,0 0 0,1 0 0,-1 0 0,0 0 0,1 0 0,-1 1 0,1-1 0,0 1 0,0-1 0,-3 6 0,5-8 0,0 1 0,0-1 0,0 0 0,0 1 0,-1-1 0,1 1 0,0-1 0,0 0 0,0 1 0,1-1 0,-1 1 0,0-1 0,0 0 0,0 1 0,0-1 0,0 0 0,0 1 0,1-1 0,-1 0 0,0 1 0,0-1 0,0 0 0,1 1 0,-1-1 0,0 0 0,1 1 0,-1-1 0,0 0 0,0 0 0,1 1 0,23 5 0,66-1 0,98-9 0,-74 1 0,-120 1 0,-1 0 0,1 0 0,0-1 0,0 0 0,0 0 0,0 0 0,1-1 0,-1 1 0,-8-9 0,-20-12 0,8 11 0,0 2 0,-29-9 0,-15-5 0,69 24 0,0 1 0,0 0 0,0-1 0,0 1 0,0-1 0,0 1 0,0-1 0,0 1 0,0-1 0,0 0 0,1 1 0,-1-1 0,0 0 0,0 0 0,1 0 0,-1 1 0,0-3 0,1 3 0,0 0 0,0-1 0,0 1 0,0-1 0,1 1 0,-1 0 0,0-1 0,1 1 0,-1-1 0,0 1 0,1 0 0,-1-1 0,0 1 0,1 0 0,-1 0 0,0-1 0,1 1 0,-1 0 0,1 0 0,-1 0 0,1 0 0,-1-1 0,1 1 0,-1 0 0,0 0 0,2 0 0,43-5 0,79 5 0,-72 2 0,0-2 0,93-14 0,-67 3 0,138-1 0,-186 11 0,-48 2 0,-77 2 0,-1-4 0,-109-16 0,190 15 0,-12-3 0,1 1 0,-1 1 0,0 2 0,-33 2 0,54-1 0,0 0 0,0 1 0,1 0 0,-1 1 0,0-1 0,0 1 0,1 0 0,-1 1 0,1-1 0,0 1 0,-1 0 0,1 0 0,1 1 0,-1 0 0,0-1 0,1 2 0,0-1 0,0 0 0,0 1 0,1 0 0,-1 0 0,1 0 0,0 0 0,-4 10 0,6-13 0,0 1 0,0-1 0,1 0 0,-1 1 0,1-1 0,-1 0 0,1 1 0,0-1 0,0 1 0,0-1 0,0 1 0,0-1 0,0 0 0,1 1 0,-1-1 0,1 1 0,0-1 0,0 0 0,-1 0 0,2 1 0,0 1 0,1-1 0,-1 0 0,1 0 0,0 0 0,0-1 0,0 0 0,0 1 0,0-1 0,1 0 0,-1 0 0,0-1 0,1 1 0,4 1 0,9 1 0,-1 0 0,1-1 0,1 0 0,32-1 0,259-5 0,-135-1 0,-1052 4 0,1870 0 0,-1013-1 0,1-1 0,0-1 0,0-1 0,0-1 0,0 0 0,-23-11 0,-4-1 0,19 10 0,-1 0 0,1 1 0,-1 2 0,-32-1 0,-120 7 0,82 1 0,30-2 0,-5 1 0,-93-10 0,138 4 0,50 6 0,16 2 0,112 14 0,126 8 0,158-26 101,-191-1-1567,-200 1-5360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17:42:53.880"/>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17:45:06.208"/>
    </inkml:context>
    <inkml:brush xml:id="br0">
      <inkml:brushProperty name="width" value="0.05" units="cm"/>
      <inkml:brushProperty name="height" value="0.05" units="cm"/>
      <inkml:brushProperty name="color" value="#FFFFFF"/>
    </inkml:brush>
  </inkml:definitions>
  <inkml:trace contextRef="#ctx0" brushRef="#br0">56 310 24575,'3'-3'0,"0"0"0,0 0 0,0-1 0,-1 1 0,1-1 0,-1 0 0,0 1 0,0-1 0,0 0 0,0 0 0,-1 0 0,1-1 0,-1 1 0,0 0 0,-1 0 0,1-1 0,-1-7 0,4-53 0,-8-90 0,4 154 0,0 1 0,0-1 0,0 1 0,0 0 0,0-1 0,0 1 0,0-1 0,0 1 0,0-1 0,0 1 0,0-1 0,0 1 0,0-1 0,0 1 0,0 0 0,-1-1 0,1 1 0,0-1 0,0 1 0,-1 0 0,1-1 0,0 1 0,0-1 0,-1 1 0,1 0 0,0-1 0,-1 1 0,1 0 0,-1 0 0,0-1 0,-7 11 0,-6 24 0,12-16 0,0 0 0,1 28 0,-1 11 0,2-57 0,0 0 0,0 0 0,0 0 0,0 0 0,0 0 0,0 0 0,0 0 0,0 0 0,-1 0 0,1 0 0,0 0 0,0 0 0,0 0 0,0 0 0,0 0 0,0 0 0,0 0 0,0 0 0,0 0 0,0 0 0,0 0 0,-1 0 0,1 0 0,0 0 0,0 0 0,0 0 0,0 0 0,0 0 0,0 1 0,0-1 0,0 0 0,0 0 0,0 0 0,0 0 0,0 0 0,0 0 0,0 0 0,0 0 0,0 0 0,-1 0 0,1 0 0,0 0 0,0 0 0,0 1 0,0-1 0,0 0 0,0 0 0,0 0 0,0 0 0,0 0 0,0 0 0,0 0 0,0 0 0,0 0 0,0 1 0,-4-13 0,-2-14 0,4 14 0,1 21 0,2 33 0,-1-32 0,-21-62 0,12 35-1365,1 1-5461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17:33:16.594"/>
    </inkml:context>
    <inkml:brush xml:id="br0">
      <inkml:brushProperty name="width" value="0.025" units="cm"/>
      <inkml:brushProperty name="height" value="0.025" units="cm"/>
      <inkml:brushProperty name="color" value="#FFFFFF"/>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17:33:18.189"/>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17:33:18.924"/>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17:33:19.267"/>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17:33:19.815"/>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17:33:01.595"/>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17:33:20.159"/>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04.883"/>
    </inkml:context>
    <inkml:brush xml:id="br0">
      <inkml:brushProperty name="width" value="0.025" units="cm"/>
      <inkml:brushProperty name="height" value="0.025" units="cm"/>
      <inkml:brushProperty name="color" value="#FFFFFF"/>
    </inkml:brush>
  </inkml:definitions>
  <inkml:trace contextRef="#ctx0" brushRef="#br0">88 99 24575,'-5'1'0,"1"-1"0,-1 1 0,0 0 0,1 0 0,-1 1 0,1-1 0,-1 1 0,1 0 0,0 0 0,0 1 0,0-1 0,0 1 0,-4 4 0,-6 2 0,13-9 0,1 0 0,0 1 0,0-1 0,-1 0 0,1 0 0,0 0 0,0 0 0,-1 0 0,1-1 0,0 1 0,0 0 0,-1 0 0,1 0 0,0 0 0,0 0 0,-1 0 0,1 0 0,0 0 0,0 0 0,0-1 0,-1 1 0,1 0 0,0 0 0,0 0 0,0-1 0,0 1 0,-1 0 0,1 0 0,0 0 0,0-1 0,0 1 0,0 0 0,0 0 0,0-1 0,0 1 0,-1 0 0,1 0 0,0 0 0,0-1 0,0 1 0,0 0 0,0-1 0,0 1 0,0 0 0,0 0 0,0-1 0,1 1 0,-1 0 0,-2-17 0,2 15 0,3-54 0,-3 52 0,1 0 0,0 0 0,0 1 0,0-1 0,0 0 0,0 1 0,1-1 0,-1 1 0,1 0 0,0-1 0,0 1 0,4-4 0,-6 7 0,0 0 0,0-1 0,1 1 0,-1 0 0,0 0 0,0 0 0,0-1 0,1 1 0,-1 0 0,0 0 0,0 0 0,1 0 0,-1-1 0,0 1 0,0 0 0,1 0 0,-1 0 0,0 0 0,1 0 0,-1 0 0,0 0 0,0 0 0,1 0 0,-1 0 0,0 0 0,1 0 0,-1 0 0,0 0 0,0 0 0,1 0 0,-1 0 0,0 0 0,0 1 0,1-1 0,-1 0 0,0 0 0,0 0 0,1 0 0,-1 0 0,0 1 0,1-1 0,5 16 0,-1 19 0,-4-6 0,0 20 0,0-47 0,-1 1 0,1 0 0,-1-1 0,1 1 0,0-1 0,0 0 0,0 1 0,0-1 0,0 0 0,1 1 0,-1-1 0,1 0 0,-1 0 0,4 3 0,-4-4 2,0-1-1,0 1 1,0 0-1,0-1 1,-1 0 0,1 1-1,0-1 1,0 0-1,0 1 1,0-1-1,0 0 1,0 0-1,0 0 1,0 1-1,0-1 1,0 0-1,0-1 1,0 1 0,0 0-1,0 0 1,0 0-1,-1 0 1,1-1-1,0 1 1,0-1-1,0 1 1,0 0-1,0-1 1,0 1-1,-1-1 1,1 0 0,0 1-1,0-1 1,-1 0-1,1 1 1,-1-1-1,1 0 1,0 0-1,-1 0 1,1 1-1,-1-1 1,0 0 0,1 0-1,0-1 1,3-8-122,1 0 0,-2 0 0,5-13 0,-4 10-835,5-11-5871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06.865"/>
    </inkml:context>
    <inkml:brush xml:id="br0">
      <inkml:brushProperty name="width" value="0.025" units="cm"/>
      <inkml:brushProperty name="height" value="0.025" units="cm"/>
      <inkml:brushProperty name="color" value="#FFFFFF"/>
    </inkml:brush>
  </inkml:definitions>
  <inkml:trace contextRef="#ctx0" brushRef="#br0">94 307 24575,'-8'-38'0,"0"6"0,5 16 0,-1 1 0,0 0 0,-1 0 0,-1 0 0,-10-18 0,9 19 0,1 0 0,0 0 0,1-1 0,1 1 0,-6-29 0,10 42 1,0 1 1,0 0-1,0 0 0,-1-1 0,1 1 1,0 0-1,0-1 0,0 1 0,0 0 0,0-1 1,0 1-1,0-1 0,0 1 0,0 0 0,0-1 1,0 1-1,0 0 0,0-1 0,0 1 0,0 0 1,0-1-1,0 1 0,0 0 0,1-1 1,-1 1-1,0 0 0,0-1 0,0 1 0,1 0 1,-1 0-1,0-1 0,0 1 0,1 0 0,-1 0 1,0-1-1,0 1 0,1 0 0,-1 0 0,0 0 1,1 0-1,-1 0 0,0-1 0,1 1 1,-1 0-1,0 0 0,1 0 0,-1 0 0,0 0 1,1 0-1,-1 0 0,0 0 0,1 0 0,-1 0 1,0 0-1,1 0 0,-1 0 0,0 0 0,1 1 1,-1-1-1,0 0 0,1 0 0,-1 0 1,0 0-1,1 1 0,-1-1 0,0 0 0,1 1 1,22 17-674,-20-14-104,9 6-6050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09.705"/>
    </inkml:context>
    <inkml:brush xml:id="br0">
      <inkml:brushProperty name="width" value="0.025" units="cm"/>
      <inkml:brushProperty name="height" value="0.025" units="cm"/>
      <inkml:brushProperty name="color" value="#FFFFFF"/>
    </inkml:brush>
  </inkml:definitions>
  <inkml:trace contextRef="#ctx0" brushRef="#br0">105 0 24575,'29'2'0,"0"0"0,28 8 0,-5-2 0,-31-2 0,-21-6 0,1 0 0,-1 0 0,0 0 0,0 0 0,0 0 0,0 0 0,0 0 0,0 1 0,0-1 0,0 0 0,0 0 0,0 0 0,0 0 0,0 0 0,0 1 0,0-1 0,1 0 0,-1 0 0,0 0 0,0 0 0,0 0 0,0 0 0,-1 1 0,1-1 0,0 0 0,0 0 0,0 0 0,0 0 0,0 0 0,0 1 0,0-1 0,0 0 0,0 0 0,0 0 0,0 0 0,0 0 0,0 0 0,0 0 0,-1 0 0,1 1 0,0-1 0,0 0 0,0 0 0,0 0 0,0 0 0,0 0 0,-1 0 0,1 0 0,0 0 0,0 0 0,0 0 0,0 0 0,0 0 0,0 0 0,-1 0 0,1 0 0,0 0 0,0 0 0,-40 10 0,21-6 0,-111 32 0,264-33 0,-132-3 0,22-1 0,-18 1 0,-16 0 0,-227 0-1365,217 0-5461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12.377"/>
    </inkml:context>
    <inkml:brush xml:id="br0">
      <inkml:brushProperty name="width" value="0.025" units="cm"/>
      <inkml:brushProperty name="height" value="0.025" units="cm"/>
      <inkml:brushProperty name="color" value="#FFFFFF"/>
    </inkml:brush>
  </inkml:definitions>
  <inkml:trace contextRef="#ctx0" brushRef="#br0">0 153 24575,'5'6'0,"0"-1"0,-1 1 0,0 1 0,0-1 0,-1 0 0,1 1 0,-2 0 0,1 0 0,-1 0 0,1 0 0,0 11 0,-1-9 0,0-1 0,1 1 0,0-1 0,0 1 0,1-1 0,6 11 0,-9-17 0,0-1 0,0 1 0,0-1 0,0 1 0,0-1 0,1 0 0,-1 0 0,0 1 0,1-1 0,-1 0 0,1 0 0,-1-1 0,1 1 0,-1 0 0,1 0 0,-1-1 0,1 1 0,0-1 0,0 1 0,-1-1 0,1 0 0,2 1 0,-2-2 0,1 1 0,-1-1 0,1 0 0,-1 1 0,1-1 0,-1 0 0,0-1 0,1 1 0,-1 0 0,0-1 0,0 1 0,0-1 0,3-3 0,6-6 0,-1-2 0,-1 0 0,0 0 0,8-14 0,-10 15 0,30-48 0,74-92 0,-110 151 0,-1 0 0,1 0 0,0 0 0,0 0 0,-1 0 0,1 1 0,0-1 0,0 0 0,0 0 0,0 1 0,0-1 0,0 0 0,0 1 0,0-1 0,0 1 0,0-1 0,0 1 0,0 0 0,1 0 0,-1-1 0,2 1 0,-2 0 0,0 1 0,0 0 0,-1-1 0,1 1 0,0-1 0,-1 1 0,1 0 0,-1-1 0,1 1 0,0 0 0,-1 0 0,0-1 0,1 1 0,-1 0 0,1 0 0,-1 0 0,0 0 0,0 0 0,1-1 0,-1 1 0,0 2 0,1 10 0,0-1 0,0 1 0,-2 14 0,0-17 0,1 8 0,-4 55 0,3-67 0,-1 0 0,1 0 0,-1 0 0,0 0 0,0 0 0,-1-1 0,1 1 0,-1-1 0,-7 10 0,-5 5-455,1 0 0,-19 36 0,26-40-6371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26.782"/>
    </inkml:context>
    <inkml:brush xml:id="br0">
      <inkml:brushProperty name="width" value="0.025" units="cm"/>
      <inkml:brushProperty name="height" value="0.025" units="cm"/>
      <inkml:brushProperty name="color" value="#FFFFFF"/>
    </inkml:brush>
  </inkml:definitions>
  <inkml:trace contextRef="#ctx0" brushRef="#br0">0 0 24575,'4'0'0,"4"0"0,5 0 0,3 0 0,3 0 0,2 0 0,1 0 0,0 0 0,0 0 0,-7 0 0,-13 0 0,-15 0 0,-9 0 0,-3 0 0,2 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29.427"/>
    </inkml:context>
    <inkml:brush xml:id="br0">
      <inkml:brushProperty name="width" value="0.025" units="cm"/>
      <inkml:brushProperty name="height" value="0.025" units="cm"/>
      <inkml:brushProperty name="color" value="#FFFFFF"/>
    </inkml:brush>
  </inkml:definitions>
  <inkml:trace contextRef="#ctx0" brushRef="#br0">47 128 24575,'0'-86'0,"0"52"0,0 26 0,0 11 0,2 55 0,0-31 0,-2-1 0,-5 53 0,5-77-50,-1-1-1,1 1 1,-1 0-1,1 0 0,-1-1 1,0 1-1,0 0 1,1-1-1,-1 1 1,0-1-1,0 1 0,-1-1 1,1 0-1,0 1 1,0-1-1,-1 0 1,1 0-1,-1 0 0,1 0 1,-1 0-1,1 0 1,-1 0-1,0 0 1,1-1-1,-1 1 1,-2 0-1,-8-1-6775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31.314"/>
    </inkml:context>
    <inkml:brush xml:id="br0">
      <inkml:brushProperty name="width" value="0.025" units="cm"/>
      <inkml:brushProperty name="height" value="0.025" units="cm"/>
      <inkml:brushProperty name="color" value="#FFFFFF"/>
    </inkml:brush>
  </inkml:definitions>
  <inkml:trace contextRef="#ctx0" brushRef="#br0">0 290 24575,'1'-7'0,"-1"0"0,2 0 0,-1 0 0,1 1 0,0-1 0,0 0 0,1 1 0,-1-1 0,6-7 0,36-51 0,-25 40 0,1-1 0,-1-1 0,24-44 0,-41 89 0,-5 14 0,1-18-114,-2-1 1,0 1-1,-1-1 0,0 0 0,-1 0 1,0 0-1,-1-1 0,0 0 0,-1 0 1,-1 0-1,-19 19 0,7-11-6712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43.285"/>
    </inkml:context>
    <inkml:brush xml:id="br0">
      <inkml:brushProperty name="width" value="0.025" units="cm"/>
      <inkml:brushProperty name="height" value="0.025" units="cm"/>
      <inkml:brushProperty name="color" value="#FFFFFF"/>
    </inkml:brush>
  </inkml:definitions>
  <inkml:trace contextRef="#ctx0" brushRef="#br0">9 0 24575,'0'28'0,"-1"1"0,-6 30 0,7-58 0,0 0 0,0 0 0,0 0 0,0 0 0,0 0 0,0 0 0,0 0 0,0 0 0,0 0 0,0 0 0,1 0 0,-1 0 0,0 0 0,0 0 0,1 0 0,-1 0 0,1 0 0,-1-1 0,1 1 0,-1 0 0,1 0 0,0 0 0,-1-1 0,1 1 0,0 0 0,0-1 0,0 1 0,2 1 0,0-1 0,-1 0 0,1 0 0,0 0 0,0 0 0,0 0 0,0-1 0,0 0 0,4 1 0,8-1 0,0-1 0,26-4 0,-38 4 0,124-16 0,-126 17-52,1 0-1,0 0 1,-1 0-1,1 0 1,-1 0-1,1-1 1,-1 1-1,1-1 1,-1 1-1,1-1 1,-1 0-1,0 1 1,1-1-1,-1 0 1,0 0-1,1 0 1,-1 0-1,0 0 1,0 0-1,0 0 1,0-1-1,0 1 0,0 0 1,0 0-1,0-3 1,-1-4-6774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44.504"/>
    </inkml:context>
    <inkml:brush xml:id="br0">
      <inkml:brushProperty name="width" value="0.025" units="cm"/>
      <inkml:brushProperty name="height" value="0.025" units="cm"/>
      <inkml:brushProperty name="color" value="#FFFFFF"/>
    </inkml:brush>
  </inkml:definitions>
  <inkml:trace contextRef="#ctx0" brushRef="#br0">183 0 24575,'-7'0'0,"-6"0"0,-5 0 0,-2 0 0,-2 0 0,-4 0 0,-1 0 0,0 0 0,4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17:33:03.316"/>
    </inkml:context>
    <inkml:brush xml:id="br0">
      <inkml:brushProperty name="width" value="0.35" units="cm"/>
      <inkml:brushProperty name="height" value="0.35" units="cm"/>
      <inkml:brushProperty name="color" value="#FFFFFF"/>
    </inkml:brush>
  </inkml:definitions>
  <inkml:trace contextRef="#ctx0" brushRef="#br0">4165 316 24575,'-510'-19'0,"57"0"0,-446 20 0,874-2 0,1-2 0,-47-10 0,-41-6 0,-1499-174-2217,1539 182 2184,-217-25 16,273 34 17,0 2 0,-30 2 0,28 5 0,18-7 0,0 0 0,-1 0 0,1 0 0,0 1 0,0-1 0,0 0 0,0 0 0,-1 1 0,1-1 0,0 0 0,0 1 0,0-1 0,0 0 0,0 0 0,0 1 0,0-1 0,0 0 0,0 1 0,0-1 0,0 0 0,0 1 0,0-1 0,0 0 0,0 0 0,0 1 0,0-1 0,0 0 0,1 1 0,-1-1 0,0 1 0,2 0 0,-1 1 0,1 0 0,0 0 0,-1-1 0,1 1 0,0-1 0,0 1 0,0-1 0,4 2 0,19 8 74,0-1 1,0-1-1,33 7 0,88 12 1133,-101-20-859,867 103-97,60 1-2247,-369-36 957,-2-26 239,-321-33 627,226 7 3414,-498-24-3100,1 0-1,-1-1 1,0 0 0,16-4-1,-21 5-126,0-1 1,0-1-1,0 1 0,-1 0 0,1-1 1,0 1-1,-1-1 0,1 0 0,-1 0 1,1 0-1,-1 0 0,0 0 0,0 0 1,0-1-1,3-4 0,-5 7-14,0-1 0,1 1 0,-1-1 0,0 0 0,0 1 0,1-1 0,-1 1 0,0-1 0,0 0 0,0 1 0,0-1 0,0 0 0,0 1 0,0-1 0,0 0 0,0 1 0,0-1 0,0 0 0,0 1 0,-1-1 0,1 0 0,0 1 0,0-1 0,-1 1 0,1-1 0,0 0 0,-1 1 0,1-1 0,-1 0 0,-20-12 0,5 7 0,-1 1 0,0 0 0,0 1 0,0 1 0,-1 1 0,-18 0 0,14 0 0,-226-13 40,-68-7-244,-619-70-1158,742 66 1362,142 19 0,31 7 239,20 0-226,-1 0 0,1 1 0,0-1 0,0 0 0,0 0 1,0 0-1,0 0 0,-1 1 0,1-1 0,0 0 0,0 0 0,0 0 0,0 1 0,0-1 1,0 0-1,0 0 0,-1 0 0,1 1 0,0-1 0,0 0 0,0 0 0,0 1 0,0-1 1,0 0-1,0 0 0,0 0 0,0 1 0,0-1 0,1 0 0,-1 0 0,0 1 0,0-1 1,0 0-1,0 0 0,0 0 0,0 1 0,0-1 0,1 0 0,-1 0 0,2 3 72,1 0 0,-1-1 0,1 1-1,-1-1 1,1 0 0,0 0 0,0 0-1,4 2 1,12 4-85,0-1 0,1-1 0,0 0 0,1-2 0,-1 0 0,22 1 0,4 1 0,375 30 295,5-37-648,-169-1-954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45.021"/>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45.380"/>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45.732"/>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47.864"/>
    </inkml:context>
    <inkml:brush xml:id="br0">
      <inkml:brushProperty name="width" value="0.025" units="cm"/>
      <inkml:brushProperty name="height" value="0.025" units="cm"/>
      <inkml:brushProperty name="color" value="#FFFFFF"/>
    </inkml:brush>
  </inkml:definitions>
  <inkml:trace contextRef="#ctx0" brushRef="#br0">30 198 24575,'0'0'0,"-1"0"0,1 0 0,-1-1 0,0 1 0,1 0 0,-1 0 0,1-1 0,0 1 0,-1 0 0,1-1 0,-1 1 0,1-1 0,-1 1 0,1 0 0,0-1 0,-1 1 0,1-1 0,0 1 0,0-1 0,-1 1 0,1-1 0,0 1 0,0-1 0,0 1 0,-1-1 0,1 0 0,0 1 0,0-1 0,0 1 0,0-1 0,0 1 0,0-1 0,0 0 0,0 1 0,1-1 0,2-25 0,-2 23 0,2-9 0,1 0 0,0 0 0,1 1 0,10-19 0,7-17 0,-9 20 0,-13 27 0,0 0 0,0-1 0,0 1 0,0 0 0,0 0 0,0 0 0,0 0 0,0 0 0,1 0 0,-1 0 0,0 0 0,0 0 0,0 0 0,0 0 0,0 0 0,0 0 0,0 0 0,0 0 0,0 0 0,1 0 0,-1 0 0,0 0 0,0 0 0,0 0 0,0 0 0,0 0 0,0 0 0,0 0 0,0 0 0,0 0 0,1 0 0,-1 0 0,0 0 0,0 0 0,0 0 0,0 0 0,0 0 0,0 1 0,0-1 0,0 0 0,0 0 0,0 0 0,0 0 0,0 0 0,0 0 0,0 0 0,1 0 0,-1 0 0,0 0 0,0 1 0,0-1 0,0 0 0,0 0 0,0 0 0,0 0 0,0 0 0,0 0 0,0 0 0,0 0 0,0 1 0,1 17 0,-1 3 0,0 1 0,-5 39 0,4-53 0,-1 0 0,0-1 0,0 1 0,-1-1 0,0 0 0,0 1 0,0-1 0,-9 12 0,-35 47-1365,35-44-5461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2:49.058"/>
    </inkml:context>
    <inkml:brush xml:id="br0">
      <inkml:brushProperty name="width" value="0.025" units="cm"/>
      <inkml:brushProperty name="height" value="0.025" units="cm"/>
      <inkml:brushProperty name="color" value="#FFFFFF"/>
    </inkml:brush>
  </inkml:definitions>
  <inkml:trace contextRef="#ctx0" brushRef="#br0">0 395 24575,'0'-3'0,"0"-6"0,0-4 0,0-4 0,0-2 0,0-2 0,0 0 0,0-9 0,0-5 0,0-1 0,0 3 0,0 2 0,0 4 0,0 2 0,0-1 0,0 0 0,0 4-8191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1:51.668"/>
    </inkml:context>
    <inkml:brush xml:id="br0">
      <inkml:brushProperty name="width" value="0.025" units="cm"/>
      <inkml:brushProperty name="height" value="0.025" units="cm"/>
      <inkml:brushProperty name="color" value="#FFFFFF"/>
    </inkml:brush>
  </inkml:definitions>
  <inkml:trace contextRef="#ctx0" brushRef="#br0">336 234 24575,'1'-66'0,"-2"-76"0,1 140 0,0 1 0,0-1 0,0 0 0,-1 1 0,1-1 0,0 0 0,-1 1 0,1-1 0,-1 1 0,1-1 0,-1 1 0,0-1 0,-1-1 0,2 2 0,-1 1 0,1 0 0,0 0 0,-1 0 0,1 0 0,0 0 0,-1 0 0,1 0 0,-1 0 0,1 0 0,0 0 0,-1 0 0,1 0 0,0 0 0,-1 0 0,1 0 0,-1 0 0,1 0 0,0 0 0,-1 1 0,1-1 0,0 0 0,-1 0 0,1 0 0,0 1 0,0-1 0,-1 0 0,1 0 0,0 1 0,0-1 0,-1 0 0,1 1 0,0-1 0,-1 1 0,-24 41 0,19-31 0,3-4 0,0-1 0,0 0 0,-1 0 0,0 0 0,0-1 0,-1 1 0,0-1 0,0 0 0,0 0 0,0 0 0,-1-1 0,1 0 0,-1 0 0,0-1 0,-1 1 0,1-1 0,-1 0 0,1-1 0,-1 0 0,0 0 0,-7 1 0,-7 0 0,1 0 0,-1 2 0,0 0 0,1 1 0,-34 16 0,54-22 0,0 0 0,0 0 0,-1 0 0,1 0 0,0 0 0,-1 0 0,1 1 0,0-1 0,0 0 0,0 0 0,-1 0 0,1 0 0,0 1 0,0-1 0,-1 0 0,1 0 0,0 0 0,0 1 0,0-1 0,0 0 0,0 0 0,-1 1 0,1-1 0,0 0 0,0 0 0,0 1 0,0-1 0,0 0 0,0 0 0,0 1 0,0-1 0,0 0 0,0 1 0,0-1 0,0 0 0,0 1 0,10 3 0,19-1 0,-29-3 0,318-1 0,-292-5 0,-19 1 0,-18 0 0,-22 0-11,-1 2 0,1 2-1,-47 3 1,17 0-1309,30-2-5506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1:52.800"/>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1:53.129"/>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11:53.645"/>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17:42:57.070"/>
    </inkml:context>
    <inkml:brush xml:id="br0">
      <inkml:brushProperty name="width" value="0.05" units="cm"/>
      <inkml:brushProperty name="height" value="0.05" units="cm"/>
      <inkml:brushProperty name="color" value="#FFFFFF"/>
    </inkml:brush>
  </inkml:definitions>
  <inkml:trace contextRef="#ctx0" brushRef="#br0">719 15 24575,'-509'0'0,"368"-15"0,85 16-1365,44-1-5461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17:33:23.472"/>
    </inkml:context>
    <inkml:brush xml:id="br0">
      <inkml:brushProperty name="width" value="0.025" units="cm"/>
      <inkml:brushProperty name="height" value="0.025" units="cm"/>
      <inkml:brushProperty name="color" value="#FFFFFF"/>
    </inkml:brush>
  </inkml:definitions>
  <inkml:trace contextRef="#ctx0" brushRef="#br0">0 1 24575,'1479'0'-1365,"-1446"0"-5461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17:42:59.406"/>
    </inkml:context>
    <inkml:brush xml:id="br0">
      <inkml:brushProperty name="width" value="0.05" units="cm"/>
      <inkml:brushProperty name="height" value="0.05" units="cm"/>
      <inkml:brushProperty name="color" value="#FFFFFF"/>
    </inkml:brush>
  </inkml:definitions>
  <inkml:trace contextRef="#ctx0" brushRef="#br0">103 0 24575,'-5'0'0,"-3"0"0,-7 0 0,-1 0 0,-4 0 0,-1 0 0,3 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17:43:04.343"/>
    </inkml:context>
    <inkml:brush xml:id="br0">
      <inkml:brushProperty name="width" value="0.05" units="cm"/>
      <inkml:brushProperty name="height" value="0.05" units="cm"/>
      <inkml:brushProperty name="color" value="#FFFFFF"/>
    </inkml:brush>
  </inkml:definitions>
  <inkml:trace contextRef="#ctx0" brushRef="#br0">0 0 24575,'4238'0'-1365,"-4221"0"-5461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17:43:07.048"/>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17:45:14.923"/>
    </inkml:context>
    <inkml:brush xml:id="br0">
      <inkml:brushProperty name="width" value="0.05" units="cm"/>
      <inkml:brushProperty name="height" value="0.05" units="cm"/>
      <inkml:brushProperty name="color" value="#FFFFFF"/>
    </inkml:brush>
  </inkml:definitions>
  <inkml:trace contextRef="#ctx0" brushRef="#br0">0 761 24575,'0'-742'-1365,"0"724"-5461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17:33:37.995"/>
    </inkml:context>
    <inkml:brush xml:id="br0">
      <inkml:brushProperty name="width" value="0.2" units="cm"/>
      <inkml:brushProperty name="height" value="0.2" units="cm"/>
      <inkml:brushProperty name="color" value="#FFFFFF"/>
    </inkml:brush>
  </inkml:definitions>
  <inkml:trace contextRef="#ctx0" brushRef="#br0">3322 117 24575,'-15'-1'0,"0"0"0,1-2 0,-1 0 0,-14-4 0,-29-7 0,-34 6 0,-176 5 0,128 6 0,-429-3 0,545-2 0,1 0 0,-1-2 0,-27-7 0,23 5 0,-50-6 0,33 10 0,21 1 0,-1 0 0,1-2 0,-31-7 0,18 2 0,0 1 0,-1 2 0,-40-1 0,-117 8 0,72 1 0,-1075-3 0,1682 0 0,-449 2 0,0 1 0,44 10 0,-38-5 0,47 3 0,413-8 64,-260-6-1493,-208 3-5397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17:33:41.309"/>
    </inkml:context>
    <inkml:brush xml:id="br0">
      <inkml:brushProperty name="width" value="0.2" units="cm"/>
      <inkml:brushProperty name="height" value="0.2" units="cm"/>
      <inkml:brushProperty name="color" value="#FFFFFF"/>
    </inkml:brush>
  </inkml:definitions>
  <inkml:trace contextRef="#ctx0" brushRef="#br0">1662 40 24575,'-23'-1'0,"0"-2"0,-1 0 0,-27-8 0,24 4 0,-52-5 0,-331 9 0,211 6 0,-446-3 0,637-1 0,0 2 0,0-1 0,0 1 0,1 0 0,-1 1 0,0 0 0,-11 4 0,16-5 0,1 0 0,0 0 0,0 1 0,0-1 0,0 0 0,1 1 0,-1-1 0,0 1 0,1 0 0,-1-1 0,1 1 0,-1 0 0,1 0 0,0 0 0,0 0 0,-1 0 0,2 0 0,-1 1 0,0-1 0,0 0 0,1 0 0,-1 1 0,1-1 0,0 0 0,0 1 0,-1-1 0,2 0 0,-1 1 0,0-1 0,1 4 0,0-1 0,0 0 0,0-1 0,0 1 0,1 0 0,0 0 0,0-1 0,0 1 0,1-1 0,-1 1 0,1-1 0,0 0 0,0 0 0,0 0 0,1-1 0,4 5 0,-2-4 0,1 1 0,0-1 0,0 0 0,1 0 0,-1-1 0,1 1 0,-1-2 0,13 4 0,10-2 0,0 0 0,0-2 0,59-2 0,-88 0 0,138-5 0,-157 3 0,1-1 0,-25-7 0,-57-9 0,45 15 0,29 2 0,0 0 0,-48-11 0,-3-1 106,55 11-841,-41-10-1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09:21.127"/>
    </inkml:context>
    <inkml:brush xml:id="br0">
      <inkml:brushProperty name="width" value="0.025" units="cm"/>
      <inkml:brushProperty name="height" value="0.025" units="cm"/>
      <inkml:brushProperty name="color" value="#FFFFFF"/>
    </inkml:brush>
  </inkml:definitions>
  <inkml:trace contextRef="#ctx0" brushRef="#br0">140 130 24575,'0'1'0,"0"1"0,1-1 0,-1 0 0,0 1 0,0-1 0,1 0 0,-1 0 0,1 1 0,-1-1 0,1 0 0,0 0 0,-1 0 0,1 0 0,0 0 0,0 0 0,0 0 0,0 0 0,0 0 0,0 0 0,0 0 0,0 0 0,0-1 0,0 1 0,0 0 0,0-1 0,1 1 0,-1-1 0,0 0 0,0 1 0,1-1 0,-1 0 0,0 0 0,1 0 0,-1 1 0,0-1 0,1-1 0,-1 1 0,0 0 0,2-1 0,-2 2 0,0-1 0,0 0 0,-1 0 0,1-1 0,0 1 0,0 0 0,0 0 0,-1 0 0,1 0 0,0-1 0,0 1 0,-1 0 0,1-1 0,0 1 0,-1-1 0,1 1 0,0 0 0,-1-1 0,1 0 0,-1 1 0,1-1 0,-1 1 0,1-1 0,-1 0 0,1 1 0,-1-1 0,0 0 0,1 1 0,-1-1 0,0 0 0,1 0 0,-1 1 0,0-1 0,0 0 0,0 0 0,0 1 0,0-1 0,0 0 0,0 0 0,0 0 0,0 1 0,0-1 0,0 0 0,-1 0 0,1 1 0,0-1 0,0 0 0,-1 0 0,1 1 0,0-1 0,-1 0 0,1 1 0,-1-1 0,1 0 0,-1 1 0,1-1 0,-1 1 0,0-1 0,1 1 0,-2-1 0,-5-4 0,0 0 0,0 1 0,0-1 0,-1 2 0,0-1 0,1 1 0,-1 0 0,0 1 0,-1 0 0,1 0 0,0 1 0,-1 0 0,1 0 0,-1 1 0,1 0 0,0 0 0,-11 3 0,18-3 0,-1 1 0,0-1 0,0 1 0,0-1 0,1 1 0,-1 0 0,1 0 0,-1-1 0,0 1 0,1 1 0,-1-1 0,1 0 0,0 0 0,-1 0 0,1 1 0,0-1 0,0 1 0,0-1 0,0 1 0,0-1 0,0 1 0,0 0 0,1-1 0,-1 1 0,1 0 0,-1-1 0,1 1 0,-1 0 0,1 0 0,0 3 0,0-2 0,0-1 0,1 1 0,-1-1 0,1 0 0,0 1 0,0-1 0,-1 0 0,1 0 0,1 1 0,-1-1 0,0 0 0,0 0 0,1 0 0,-1 0 0,1-1 0,0 1 0,0 0 0,-1-1 0,1 1 0,0-1 0,0 1 0,5 1 0,-2-1 0,0 0 0,0 0 0,0 0 0,1 0 0,-1-1 0,1 0 0,-1-1 0,1 1 0,0-1 0,-1 0 0,1 0 0,-1-1 0,1 1 0,10-4 0,0-1 0,-1-1 0,1-1 0,22-14 0,13-6 0,-48 26 0,1-1 0,-1 0 0,0 0 0,0 0 0,0 0 0,0 0 0,-1-1 0,1 1 0,2-4 0,-4 5 0,-1 1 0,0 0 0,0-1 0,1 1 0,-1-1 0,0 1 0,0-1 0,1 1 0,-1-1 0,0 1 0,0-1 0,0 1 0,0-1 0,0 1 0,0-1 0,0 0 0,0 1 0,0-1 0,0 1 0,0-1 0,0 1 0,0-1 0,-1 1 0,1-1 0,0 0 0,-1 0 0,0 0 0,0 0 0,0 0 0,0 0 0,-1 1 0,1-1 0,0 0 0,0 0 0,0 1 0,-1-1 0,1 1 0,0-1 0,-1 1 0,-2-1 0,-7-1 0,0 1 0,0 0 0,0 0 0,0 1 0,-1 1 0,1 0 0,0 0 0,-14 4 0,8-1 0,0 2 0,-1-1 0,2 2 0,-25 13 0,39-20 0,0 1 0,0 0 0,1 0 0,-1 0 0,0 1 0,1-1 0,-1 0 0,1 0 0,0 1 0,-1-1 0,1 1 0,0-1 0,0 1 0,-2 3 0,3-5 0,0 1 0,0-1 0,0 0 0,0 1 0,0-1 0,0 1 0,0-1 0,0 0 0,0 1 0,0-1 0,1 0 0,-1 1 0,0-1 0,0 0 0,0 1 0,0-1 0,1 0 0,-1 1 0,0-1 0,0 0 0,1 0 0,-1 1 0,0-1 0,0 0 0,1 0 0,-1 1 0,1-1 0,20 5 0,16-4 0,1-2 0,0-1 0,0-2 0,61-15 0,-50 9 0,-26 5 0,1-2 0,-1 0 0,0-1 0,25-13 0,-47 20 0,1 0 0,0 0 0,-1 0 0,1 0 0,-1 0 0,1 0 0,-1 0 0,0 0 0,1 0 0,-1-1 0,0 1 0,0-1 0,1-1 0,-2 3 0,1-1 0,-1 1 0,0-1 0,0 1 0,0-1 0,0 1 0,0-1 0,0 1 0,0-1 0,0 1 0,0-1 0,0 1 0,0-1 0,0 1 0,-1-1 0,1 1 0,0 0 0,0-1 0,0 1 0,-1-1 0,1 1 0,0-1 0,-1 1 0,1 0 0,0-1 0,-1 1 0,1 0 0,-1-1 0,-2-1 0,0 0 0,-1 0 0,1 1 0,0-1 0,-1 1 0,1 0 0,-1 0 0,0 0 0,1 1 0,-7-1 0,-94-3 0,91 5 0,0-1 0,0 2 0,0 0 0,0 0 0,-24 9 0,33-9 0,0 0 0,0 0 0,0 1 0,0-1 0,0 1 0,0 0 0,1 0 0,-6 6 0,9-8 0,-1-1 0,0 1 0,1 0 0,-1 0 0,1-1 0,-1 1 0,1 0 0,0 0 0,-1 0 0,1-1 0,0 1 0,-1 0 0,1 0 0,0 0 0,0 0 0,0 0 0,0 0 0,0-1 0,0 1 0,0 0 0,0 0 0,0 0 0,0 0 0,1 0 0,-1 0 0,0-1 0,1 1 0,-1 0 0,0 0 0,1 0 0,-1-1 0,1 1 0,-1 0 0,1 0 0,0-1 0,-1 1 0,1-1 0,0 1 0,-1 0 0,1-1 0,0 1 0,0-1 0,-1 0 0,1 1 0,0-1 0,0 1 0,0-1 0,0 0 0,-1 0 0,3 1 0,13 3 0,0-1 0,0-1 0,0 0 0,0 0 0,0-2 0,1 0 0,23-4 0,13 1 0,-16 0 0,-36 3 0,0 0 0,0 0 0,0 0 0,0 0 0,0 0 0,0 0 0,0 0 0,0-1 0,0 1 0,0 0 0,0-1 0,0 1 0,0-1 0,0 1 0,0-1 0,-1 1 0,1-1 0,0 1 0,0-1 0,-1 0 0,1 0 0,0 1 0,-1-1 0,1 0 0,0 0 0,-1 0 0,0 0 0,1 0 0,-1 1 0,1-1 0,-1-2 0,0 2 0,-1 0 0,0 0 0,0-1 0,0 1 0,0 0 0,0 0 0,0 0 0,0 1 0,0-1 0,0 0 0,-1 0 0,1 0 0,0 1 0,-1-1 0,1 1 0,0-1 0,-1 1 0,1 0 0,0-1 0,-1 1 0,-2 0 0,-36-5 0,36 5 0,-16-1 0,0 2 0,0 0 0,0 1 0,1 1 0,-39 10 0,57-13 0,1 0 0,-1 0 0,0 1 0,0-1 0,1 0 0,-1 0 0,0 0 0,0 1 0,1-1 0,-1 0 0,0 1 0,1-1 0,-1 0 0,0 1 0,1-1 0,-1 1 0,1-1 0,-1 1 0,1-1 0,-1 1 0,1 0 0,-1-1 0,1 1 0,-1 1 0,15 5 0,31-1 0,-3-5 0,1-1 0,0-2 0,0-1 0,-1-3 0,46-12 0,-15 5 0,-56 12 0,-1-2 0,1 0 0,-1-1 0,25-9 0,-40 13 0,0-1 0,0 1 0,0-1 0,1 1 0,-1-1 0,0 1 0,0-1 0,0 0 0,0 0 0,0 0 0,0 0 0,0 1 0,0-1 0,-1 0 0,1-1 0,1 0 0,-2 1 0,0 1 0,0-1 0,0 1 0,0-1 0,0 1 0,0-1 0,0 1 0,0-1 0,-1 1 0,1-1 0,0 1 0,0-1 0,0 1 0,-1-1 0,1 1 0,0 0 0,-1-1 0,1 1 0,0-1 0,-1 1 0,1 0 0,0-1 0,-1 1 0,1 0 0,-1-1 0,1 1 0,-1 0 0,-3-3 0,0 1 0,-1 1 0,1-1 0,-1 1 0,1-1 0,-1 1 0,-5 0 0,-7-1 0,0 0 0,0 2 0,0 0 0,0 1 0,0 1 0,0 0 0,0 1 0,1 1 0,-1 1 0,1 0 0,0 1 0,-20 11 0,18-9 0,1-1 0,-1-1 0,0 0 0,0-2 0,0 0 0,-1-1 0,1 0 0,-28-1 0,328-4 0,-337 1 0,-65 3 0,102 2 0,24 2 0,28 2 0,260-4 0,-160-6 0,-119 3 0,-11-1 0,0 1 0,1-1 0,-1 0 0,0 0 0,0 0 0,1 0 0,-1-1 0,0 0 0,0 0 0,0 0 0,0 0 0,8-4 0,-12 5 0,0-1 0,0 1 0,0-1 0,0 1 0,0 0 0,0-1 0,0 1 0,0-1 0,0 1 0,0 0 0,0-1 0,0 1 0,0 0 0,0-1 0,-1 1 0,1-1 0,0 1 0,0 0 0,0-1 0,-1 1 0,1 0 0,0 0 0,0-1 0,-1 1 0,1 0 0,0 0 0,0-1 0,-1 1 0,1 0 0,0 0 0,-1-1 0,1 1 0,0 0 0,-1 0 0,1 0 0,-1 0 0,0 0 0,-15-8 0,1 3 0,-1 1 0,-1 1 0,1 0 0,-29-1 0,-71 6 0,49 0 0,-6-2 0,457 0 0,-1160 0 0,776 0 0,-39 3 0,21 3 0,18-6 0,-1 0 0,1 1 0,-1-1 0,1 0 0,0 0 0,-1 1 0,1-1 0,0 0 0,0 1 0,-1-1 0,1 0 0,0 1 0,0-1 0,0 0 0,-1 1 0,1-1 0,0 1 0,0-1 0,0 0 0,0 1 0,0-1 0,0 1 0,0-1 0,0 1 0,0-1 0,0 0 0,0 1 0,0-1 0,0 1 0,0-1 0,0 1 0,1 1 0,0-1 0,1 1 0,-1-1 0,0 0 0,1 0 0,-1 1 0,0-1 0,1 0 0,0 0 0,-1 0 0,1 0 0,-1-1 0,1 1 0,0 0 0,0-1 0,-1 1 0,1-1 0,0 0 0,0 1 0,2-1 0,43 3 0,-40-3 0,373 1 0,-171-3 0,-173 1 0,0-1 0,-1-2 0,58-13 0,-92 17 0,-1 0 0,1 0 0,-1 0 0,1 0 0,-1 0 0,1 0 0,-1 0 0,1 0 0,-1 0 0,1 0 0,-1 0 0,1-1 0,-1 1 0,1 0 0,-1 0 0,1 0 0,-1-1 0,1 1 0,-1 0 0,1-1 0,-1 1 0,0 0 0,1-1 0,-1 1 0,0-1 0,1 1 0,-1 0 0,0-1 0,1 1 0,-1-1 0,0 1 0,1-2 0,-19-3 0,-32 0 0,-76 6 0,246 1 0,161-4 0,-252-6 0,-28 8 0,-1 0 0,0 0 0,0 0 0,0 0 0,0-1 0,1 1 0,-1 0 0,0 0 0,0 0 0,0 0 0,0 0 0,0 0 0,0 0 0,1 0 0,-1 0 0,0-1 0,0 1 0,0 0 0,0 0 0,0 0 0,0 0 0,0 0 0,0-1 0,0 1 0,0 0 0,1 0 0,-1 0 0,0 0 0,0 0 0,0-1 0,0 1 0,0 0 0,0 0 0,0 0 0,0 0 0,0-1 0,0 1 0,0 0 0,0 0 0,-1 0 0,1 0 0,0-1 0,0 1 0,0 0 0,-16-5 0,-97 3 0,131 3 0,0 1 0,23 6 0,24 3 0,-287-13 0,112 3 0,54 2 0,1 3 0,-106 24 0,122-20 0,24-6 0,0 0 0,0-1 0,-31 2 0,-81-6 0,-61 2 0,186-1 0,0 0 0,1 0 0,-1 0 0,0 0 0,0 1 0,1-1 0,-1 1 0,0-1 0,1 1 0,-1-1 0,1 1 0,-1 0 0,1 0 0,-3 1 0,7 4 0,15-2 0,182-1 0,-117-4 0,-74 1 24,0-1 0,0 0 0,0 0 0,12-5 0,-19 6-39,-1-1-1,1 1 1,0-1-1,0 0 1,-1 0-1,1 0 1,-1 0-1,1 0 1,-1 0-1,1 0 1,-1 0-1,3-3 1,-4 3-31,0 0 0,1 0 0,-1 0 1,0 0-1,0 0 0,1 0 0,-1 1 0,0-1 0,0 0 0,0 0 1,0 0-1,0 0 0,0 0 0,0 0 0,-1 0 0,1 0 0,0 0 1,0 1-1,-1-1 0,1 0 0,-1 0 0,1 0 0,-1 0 0,1 1 1,-1-1-1,1 0 0,-2-1 0,-6-6-6780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20:09:25.225"/>
    </inkml:context>
    <inkml:brush xml:id="br0">
      <inkml:brushProperty name="width" value="0.025" units="cm"/>
      <inkml:brushProperty name="height" value="0.025" units="cm"/>
      <inkml:brushProperty name="color" value="#FFFFFF"/>
    </inkml:brush>
  </inkml:definitions>
  <inkml:trace contextRef="#ctx0" brushRef="#br0">11 52 24575,'0'1'0,"1"0"0,-1-1 0,1 1 0,-1 0 0,0-1 0,1 1 0,-1 0 0,1-1 0,-1 1 0,1-1 0,0 1 0,-1-1 0,1 1 0,-1-1 0,1 0 0,0 1 0,0-1 0,-1 0 0,1 1 0,0-1 0,-1 0 0,1 0 0,0 1 0,0-1 0,0 0 0,25 4 0,-21-4 0,40 5 0,88-4 0,-175-15 0,19 6 0,-1 2 0,0 0 0,0 2 0,0 1 0,-1 0 0,-25 2 0,95 2-44,14 1 181,-55-3-258,0 1-1,0-1 1,0 1-1,0-1 1,0 0-1,0-1 1,-1 1-1,1-1 1,0 1-1,-1-1 0,5-4 1,7-7-6705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3B4CF25-4DF1-637C-D6F5-5E64ED7107C0}"/>
              </a:ext>
            </a:extLst>
          </p:cNvPr>
          <p:cNvSpPr/>
          <p:nvPr/>
        </p:nvSpPr>
        <p:spPr>
          <a:xfrm>
            <a:off x="3337" y="8961120"/>
            <a:ext cx="12798262" cy="640080"/>
          </a:xfrm>
          <a:prstGeom prst="rect">
            <a:avLst/>
          </a:prstGeom>
          <a:solidFill>
            <a:srgbClr val="2683C6"/>
          </a:solidFill>
          <a:ln cap="flat">
            <a:noFill/>
            <a:prstDash val="solid"/>
          </a:ln>
        </p:spPr>
        <p:txBody>
          <a:bodyPr lIns="0" tIns="0" rIns="0" bIns="0"/>
          <a:lstStyle/>
          <a:p>
            <a:endParaRPr lang="en-IE"/>
          </a:p>
        </p:txBody>
      </p:sp>
      <p:sp>
        <p:nvSpPr>
          <p:cNvPr id="3" name="Rectangle 7">
            <a:extLst>
              <a:ext uri="{FF2B5EF4-FFF2-40B4-BE49-F238E27FC236}">
                <a16:creationId xmlns:a16="http://schemas.microsoft.com/office/drawing/2014/main" id="{F428A49F-2A9E-3644-F6C5-70B35097467C}"/>
              </a:ext>
            </a:extLst>
          </p:cNvPr>
          <p:cNvSpPr/>
          <p:nvPr/>
        </p:nvSpPr>
        <p:spPr>
          <a:xfrm>
            <a:off x="18" y="8868043"/>
            <a:ext cx="12798262" cy="89611"/>
          </a:xfrm>
          <a:prstGeom prst="rect">
            <a:avLst/>
          </a:prstGeom>
          <a:solidFill>
            <a:srgbClr val="1CADE4"/>
          </a:solidFill>
          <a:ln cap="flat">
            <a:noFill/>
            <a:prstDash val="solid"/>
          </a:ln>
        </p:spPr>
        <p:txBody>
          <a:bodyPr lIns="0" tIns="0" rIns="0" bIns="0"/>
          <a:lstStyle/>
          <a:p>
            <a:endParaRPr lang="en-IE"/>
          </a:p>
        </p:txBody>
      </p:sp>
      <p:sp>
        <p:nvSpPr>
          <p:cNvPr id="4" name="Title 1">
            <a:extLst>
              <a:ext uri="{FF2B5EF4-FFF2-40B4-BE49-F238E27FC236}">
                <a16:creationId xmlns:a16="http://schemas.microsoft.com/office/drawing/2014/main" id="{7913BB2F-BDFF-5FC9-2798-F680A951B46C}"/>
              </a:ext>
            </a:extLst>
          </p:cNvPr>
          <p:cNvSpPr txBox="1">
            <a:spLocks noGrp="1"/>
          </p:cNvSpPr>
          <p:nvPr>
            <p:ph type="ctrTitle"/>
          </p:nvPr>
        </p:nvSpPr>
        <p:spPr>
          <a:xfrm>
            <a:off x="1152144" y="1062532"/>
            <a:ext cx="10561320" cy="4992624"/>
          </a:xfrm>
        </p:spPr>
        <p:txBody>
          <a:bodyPr/>
          <a:lstStyle>
            <a:lvl1pPr>
              <a:defRPr sz="11200">
                <a:solidFill>
                  <a:srgbClr val="262626"/>
                </a:solidFill>
              </a:defRPr>
            </a:lvl1pPr>
          </a:lstStyle>
          <a:p>
            <a:pPr lvl="0"/>
            <a:r>
              <a:rPr lang="en-US"/>
              <a:t>Click to edit Master title style</a:t>
            </a:r>
          </a:p>
        </p:txBody>
      </p:sp>
      <p:sp>
        <p:nvSpPr>
          <p:cNvPr id="5" name="Subtitle 2">
            <a:extLst>
              <a:ext uri="{FF2B5EF4-FFF2-40B4-BE49-F238E27FC236}">
                <a16:creationId xmlns:a16="http://schemas.microsoft.com/office/drawing/2014/main" id="{3D5617FA-B8E8-A52B-A421-B0B31171DB35}"/>
              </a:ext>
            </a:extLst>
          </p:cNvPr>
          <p:cNvSpPr txBox="1">
            <a:spLocks noGrp="1"/>
          </p:cNvSpPr>
          <p:nvPr>
            <p:ph type="subTitle" idx="1"/>
          </p:nvPr>
        </p:nvSpPr>
        <p:spPr>
          <a:xfrm>
            <a:off x="1155051" y="6237872"/>
            <a:ext cx="10561320" cy="1600200"/>
          </a:xfrm>
        </p:spPr>
        <p:txBody>
          <a:bodyPr lIns="91440" rIns="91440"/>
          <a:lstStyle>
            <a:lvl1pPr marL="0" indent="0">
              <a:buNone/>
              <a:defRPr sz="3360" cap="all" spc="280">
                <a:solidFill>
                  <a:srgbClr val="344068"/>
                </a:solidFill>
                <a:latin typeface="Calibri Light"/>
              </a:defRPr>
            </a:lvl1pPr>
          </a:lstStyle>
          <a:p>
            <a:pPr lvl="0"/>
            <a:r>
              <a:rPr lang="en-US"/>
              <a:t>Click to edit Master subtitle style</a:t>
            </a:r>
          </a:p>
        </p:txBody>
      </p:sp>
      <p:sp>
        <p:nvSpPr>
          <p:cNvPr id="6" name="Date Placeholder 3">
            <a:extLst>
              <a:ext uri="{FF2B5EF4-FFF2-40B4-BE49-F238E27FC236}">
                <a16:creationId xmlns:a16="http://schemas.microsoft.com/office/drawing/2014/main" id="{8FBB4ABF-33D0-343B-DFC6-51750E17A594}"/>
              </a:ext>
            </a:extLst>
          </p:cNvPr>
          <p:cNvSpPr txBox="1">
            <a:spLocks noGrp="1"/>
          </p:cNvSpPr>
          <p:nvPr>
            <p:ph type="dt" sz="half" idx="7"/>
          </p:nvPr>
        </p:nvSpPr>
        <p:spPr/>
        <p:txBody>
          <a:bodyPr/>
          <a:lstStyle>
            <a:lvl1pPr>
              <a:defRPr/>
            </a:lvl1pPr>
          </a:lstStyle>
          <a:p>
            <a:pPr lvl="0"/>
            <a:fld id="{273324B1-07BB-4B69-A8F8-6CD2C35799F4}" type="datetime1">
              <a:rPr lang="en-IE"/>
              <a:pPr lvl="0"/>
              <a:t>19/10/2022</a:t>
            </a:fld>
            <a:endParaRPr lang="en-IE"/>
          </a:p>
        </p:txBody>
      </p:sp>
      <p:sp>
        <p:nvSpPr>
          <p:cNvPr id="7" name="Footer Placeholder 4">
            <a:extLst>
              <a:ext uri="{FF2B5EF4-FFF2-40B4-BE49-F238E27FC236}">
                <a16:creationId xmlns:a16="http://schemas.microsoft.com/office/drawing/2014/main" id="{26DEB4F8-091F-5EC1-6A76-C67F29E76C0E}"/>
              </a:ext>
            </a:extLst>
          </p:cNvPr>
          <p:cNvSpPr txBox="1">
            <a:spLocks noGrp="1"/>
          </p:cNvSpPr>
          <p:nvPr>
            <p:ph type="ftr" sz="quarter" idx="9"/>
          </p:nvPr>
        </p:nvSpPr>
        <p:spPr/>
        <p:txBody>
          <a:bodyPr/>
          <a:lstStyle>
            <a:lvl1pPr>
              <a:defRPr/>
            </a:lvl1pPr>
          </a:lstStyle>
          <a:p>
            <a:pPr lvl="0"/>
            <a:endParaRPr lang="en-IE"/>
          </a:p>
        </p:txBody>
      </p:sp>
      <p:sp>
        <p:nvSpPr>
          <p:cNvPr id="8" name="Slide Number Placeholder 5">
            <a:extLst>
              <a:ext uri="{FF2B5EF4-FFF2-40B4-BE49-F238E27FC236}">
                <a16:creationId xmlns:a16="http://schemas.microsoft.com/office/drawing/2014/main" id="{C3DB2A09-0C57-0129-23E5-4C32802A16F0}"/>
              </a:ext>
            </a:extLst>
          </p:cNvPr>
          <p:cNvSpPr txBox="1">
            <a:spLocks noGrp="1"/>
          </p:cNvSpPr>
          <p:nvPr>
            <p:ph type="sldNum" sz="quarter" idx="8"/>
          </p:nvPr>
        </p:nvSpPr>
        <p:spPr/>
        <p:txBody>
          <a:bodyPr/>
          <a:lstStyle>
            <a:lvl1pPr>
              <a:defRPr/>
            </a:lvl1pPr>
          </a:lstStyle>
          <a:p>
            <a:pPr lvl="0"/>
            <a:fld id="{0DEDAD6C-A66B-4DDA-AB37-064341B06D97}" type="slidenum">
              <a:t>‹#›</a:t>
            </a:fld>
            <a:endParaRPr lang="en-IE"/>
          </a:p>
        </p:txBody>
      </p:sp>
      <p:cxnSp>
        <p:nvCxnSpPr>
          <p:cNvPr id="9" name="Straight Connector 8">
            <a:extLst>
              <a:ext uri="{FF2B5EF4-FFF2-40B4-BE49-F238E27FC236}">
                <a16:creationId xmlns:a16="http://schemas.microsoft.com/office/drawing/2014/main" id="{B2D52202-36CD-8053-6C5A-4819B0DC3FD1}"/>
              </a:ext>
            </a:extLst>
          </p:cNvPr>
          <p:cNvCxnSpPr/>
          <p:nvPr/>
        </p:nvCxnSpPr>
        <p:spPr>
          <a:xfrm>
            <a:off x="1268044" y="6080759"/>
            <a:ext cx="10369296" cy="0"/>
          </a:xfrm>
          <a:prstGeom prst="straightConnector1">
            <a:avLst/>
          </a:prstGeom>
          <a:noFill/>
          <a:ln w="6345" cap="flat">
            <a:solidFill>
              <a:srgbClr val="7F7F7F"/>
            </a:solidFill>
            <a:prstDash val="solid"/>
          </a:ln>
        </p:spPr>
      </p:cxnSp>
    </p:spTree>
    <p:extLst>
      <p:ext uri="{BB962C8B-B14F-4D97-AF65-F5344CB8AC3E}">
        <p14:creationId xmlns:p14="http://schemas.microsoft.com/office/powerpoint/2010/main" val="355463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1396-F081-4432-CEA5-1E34DDFA72EE}"/>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73974F2B-E846-0F1B-DB0C-B6CAA55534F4}"/>
              </a:ext>
            </a:extLst>
          </p:cNvPr>
          <p:cNvSpPr txBox="1">
            <a:spLocks noGrp="1"/>
          </p:cNvSpPr>
          <p:nvPr>
            <p:ph type="body" orient="vert" idx="1"/>
          </p:nvPr>
        </p:nvSpPr>
        <p:spPr/>
        <p:txBody>
          <a:bodyPr vert="eaVert" lIns="45720" tIns="0" rIns="45720" b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B9BBC-D2CB-C365-B3EB-8D4DC0461DC9}"/>
              </a:ext>
            </a:extLst>
          </p:cNvPr>
          <p:cNvSpPr txBox="1">
            <a:spLocks noGrp="1"/>
          </p:cNvSpPr>
          <p:nvPr>
            <p:ph type="dt" sz="half" idx="7"/>
          </p:nvPr>
        </p:nvSpPr>
        <p:spPr/>
        <p:txBody>
          <a:bodyPr/>
          <a:lstStyle>
            <a:lvl1pPr>
              <a:defRPr/>
            </a:lvl1pPr>
          </a:lstStyle>
          <a:p>
            <a:pPr lvl="0"/>
            <a:fld id="{607F4B43-3646-43F7-9CE3-F37C27A2B1EF}" type="datetime1">
              <a:rPr lang="en-IE"/>
              <a:pPr lvl="0"/>
              <a:t>19/10/2022</a:t>
            </a:fld>
            <a:endParaRPr lang="en-IE"/>
          </a:p>
        </p:txBody>
      </p:sp>
      <p:sp>
        <p:nvSpPr>
          <p:cNvPr id="5" name="Footer Placeholder 4">
            <a:extLst>
              <a:ext uri="{FF2B5EF4-FFF2-40B4-BE49-F238E27FC236}">
                <a16:creationId xmlns:a16="http://schemas.microsoft.com/office/drawing/2014/main" id="{B54D14DD-3FD5-56EB-0AE5-08447D448CD6}"/>
              </a:ext>
            </a:extLst>
          </p:cNvPr>
          <p:cNvSpPr txBox="1">
            <a:spLocks noGrp="1"/>
          </p:cNvSpPr>
          <p:nvPr>
            <p:ph type="ftr" sz="quarter" idx="9"/>
          </p:nvPr>
        </p:nvSpPr>
        <p:spPr/>
        <p:txBody>
          <a:bodyPr/>
          <a:lstStyle>
            <a:lvl1pPr>
              <a:defRPr/>
            </a:lvl1pPr>
          </a:lstStyle>
          <a:p>
            <a:pPr lvl="0"/>
            <a:endParaRPr lang="en-IE"/>
          </a:p>
        </p:txBody>
      </p:sp>
      <p:sp>
        <p:nvSpPr>
          <p:cNvPr id="6" name="Slide Number Placeholder 5">
            <a:extLst>
              <a:ext uri="{FF2B5EF4-FFF2-40B4-BE49-F238E27FC236}">
                <a16:creationId xmlns:a16="http://schemas.microsoft.com/office/drawing/2014/main" id="{377A11B6-5C0A-ECB6-9258-C30D59549F97}"/>
              </a:ext>
            </a:extLst>
          </p:cNvPr>
          <p:cNvSpPr txBox="1">
            <a:spLocks noGrp="1"/>
          </p:cNvSpPr>
          <p:nvPr>
            <p:ph type="sldNum" sz="quarter" idx="8"/>
          </p:nvPr>
        </p:nvSpPr>
        <p:spPr/>
        <p:txBody>
          <a:bodyPr/>
          <a:lstStyle>
            <a:lvl1pPr>
              <a:defRPr/>
            </a:lvl1pPr>
          </a:lstStyle>
          <a:p>
            <a:pPr lvl="0"/>
            <a:fld id="{B645831E-B09D-4215-91F7-EA1A0BA3D9F3}" type="slidenum">
              <a:t>‹#›</a:t>
            </a:fld>
            <a:endParaRPr lang="en-IE"/>
          </a:p>
        </p:txBody>
      </p:sp>
    </p:spTree>
    <p:extLst>
      <p:ext uri="{BB962C8B-B14F-4D97-AF65-F5344CB8AC3E}">
        <p14:creationId xmlns:p14="http://schemas.microsoft.com/office/powerpoint/2010/main" val="139282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ADF73FE-3D71-E115-5167-46A7FC548882}"/>
              </a:ext>
            </a:extLst>
          </p:cNvPr>
          <p:cNvSpPr/>
          <p:nvPr/>
        </p:nvSpPr>
        <p:spPr>
          <a:xfrm>
            <a:off x="3337" y="8961120"/>
            <a:ext cx="12798262" cy="640080"/>
          </a:xfrm>
          <a:prstGeom prst="rect">
            <a:avLst/>
          </a:prstGeom>
          <a:solidFill>
            <a:srgbClr val="2683C6"/>
          </a:solidFill>
          <a:ln cap="flat">
            <a:noFill/>
            <a:prstDash val="solid"/>
          </a:ln>
        </p:spPr>
        <p:txBody>
          <a:bodyPr lIns="0" tIns="0" rIns="0" bIns="0"/>
          <a:lstStyle/>
          <a:p>
            <a:endParaRPr lang="en-IE"/>
          </a:p>
        </p:txBody>
      </p:sp>
      <p:sp>
        <p:nvSpPr>
          <p:cNvPr id="3" name="Rectangle 7">
            <a:extLst>
              <a:ext uri="{FF2B5EF4-FFF2-40B4-BE49-F238E27FC236}">
                <a16:creationId xmlns:a16="http://schemas.microsoft.com/office/drawing/2014/main" id="{11F74FA9-9DB2-7F81-C9E4-99427A08310A}"/>
              </a:ext>
            </a:extLst>
          </p:cNvPr>
          <p:cNvSpPr/>
          <p:nvPr/>
        </p:nvSpPr>
        <p:spPr>
          <a:xfrm>
            <a:off x="18" y="8868043"/>
            <a:ext cx="12798262" cy="89611"/>
          </a:xfrm>
          <a:prstGeom prst="rect">
            <a:avLst/>
          </a:prstGeom>
          <a:solidFill>
            <a:srgbClr val="1CADE4"/>
          </a:solidFill>
          <a:ln cap="flat">
            <a:noFill/>
            <a:prstDash val="solid"/>
          </a:ln>
        </p:spPr>
        <p:txBody>
          <a:bodyPr lIns="0" tIns="0" rIns="0" bIns="0"/>
          <a:lstStyle/>
          <a:p>
            <a:endParaRPr lang="en-IE"/>
          </a:p>
        </p:txBody>
      </p:sp>
      <p:sp>
        <p:nvSpPr>
          <p:cNvPr id="4" name="Vertical Title 1">
            <a:extLst>
              <a:ext uri="{FF2B5EF4-FFF2-40B4-BE49-F238E27FC236}">
                <a16:creationId xmlns:a16="http://schemas.microsoft.com/office/drawing/2014/main" id="{5C7B9E70-1030-3632-8E21-FFA1F8065A6F}"/>
              </a:ext>
            </a:extLst>
          </p:cNvPr>
          <p:cNvSpPr txBox="1">
            <a:spLocks noGrp="1"/>
          </p:cNvSpPr>
          <p:nvPr>
            <p:ph type="title" orient="vert"/>
          </p:nvPr>
        </p:nvSpPr>
        <p:spPr>
          <a:xfrm>
            <a:off x="9161144" y="577224"/>
            <a:ext cx="2760345" cy="8063855"/>
          </a:xfrm>
        </p:spPr>
        <p:txBody>
          <a:bodyPr vert="eaVert"/>
          <a:lstStyle>
            <a:lvl1pPr>
              <a:defRPr/>
            </a:lvl1pPr>
          </a:lstStyle>
          <a:p>
            <a:pPr lvl="0"/>
            <a:r>
              <a:rPr lang="en-US"/>
              <a:t>Click to edit Master title style</a:t>
            </a:r>
          </a:p>
        </p:txBody>
      </p:sp>
      <p:sp>
        <p:nvSpPr>
          <p:cNvPr id="5" name="Vertical Text Placeholder 2">
            <a:extLst>
              <a:ext uri="{FF2B5EF4-FFF2-40B4-BE49-F238E27FC236}">
                <a16:creationId xmlns:a16="http://schemas.microsoft.com/office/drawing/2014/main" id="{38723128-6F4F-408C-BBB4-DBE3AB2C8E60}"/>
              </a:ext>
            </a:extLst>
          </p:cNvPr>
          <p:cNvSpPr txBox="1">
            <a:spLocks noGrp="1"/>
          </p:cNvSpPr>
          <p:nvPr>
            <p:ph type="body" orient="vert" idx="1"/>
          </p:nvPr>
        </p:nvSpPr>
        <p:spPr>
          <a:xfrm>
            <a:off x="880110" y="577224"/>
            <a:ext cx="8121015" cy="8063855"/>
          </a:xfrm>
        </p:spPr>
        <p:txBody>
          <a:bodyPr vert="eaVert" lIns="45720" tIns="0" rIns="45720" b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05FD9D2B-D66A-7CE2-C75E-29BC6751E821}"/>
              </a:ext>
            </a:extLst>
          </p:cNvPr>
          <p:cNvSpPr txBox="1">
            <a:spLocks noGrp="1"/>
          </p:cNvSpPr>
          <p:nvPr>
            <p:ph type="dt" sz="half" idx="7"/>
          </p:nvPr>
        </p:nvSpPr>
        <p:spPr/>
        <p:txBody>
          <a:bodyPr/>
          <a:lstStyle>
            <a:lvl1pPr>
              <a:defRPr/>
            </a:lvl1pPr>
          </a:lstStyle>
          <a:p>
            <a:pPr lvl="0"/>
            <a:fld id="{14C7AE19-1B3B-4309-8CFE-B0E0A423E581}" type="datetime1">
              <a:rPr lang="en-IE"/>
              <a:pPr lvl="0"/>
              <a:t>19/10/2022</a:t>
            </a:fld>
            <a:endParaRPr lang="en-IE"/>
          </a:p>
        </p:txBody>
      </p:sp>
      <p:sp>
        <p:nvSpPr>
          <p:cNvPr id="7" name="Footer Placeholder 4">
            <a:extLst>
              <a:ext uri="{FF2B5EF4-FFF2-40B4-BE49-F238E27FC236}">
                <a16:creationId xmlns:a16="http://schemas.microsoft.com/office/drawing/2014/main" id="{ED9B5337-9386-8C7D-821A-D8347E3C49C6}"/>
              </a:ext>
            </a:extLst>
          </p:cNvPr>
          <p:cNvSpPr txBox="1">
            <a:spLocks noGrp="1"/>
          </p:cNvSpPr>
          <p:nvPr>
            <p:ph type="ftr" sz="quarter" idx="9"/>
          </p:nvPr>
        </p:nvSpPr>
        <p:spPr/>
        <p:txBody>
          <a:bodyPr/>
          <a:lstStyle>
            <a:lvl1pPr>
              <a:defRPr/>
            </a:lvl1pPr>
          </a:lstStyle>
          <a:p>
            <a:pPr lvl="0"/>
            <a:endParaRPr lang="en-IE"/>
          </a:p>
        </p:txBody>
      </p:sp>
      <p:sp>
        <p:nvSpPr>
          <p:cNvPr id="8" name="Slide Number Placeholder 5">
            <a:extLst>
              <a:ext uri="{FF2B5EF4-FFF2-40B4-BE49-F238E27FC236}">
                <a16:creationId xmlns:a16="http://schemas.microsoft.com/office/drawing/2014/main" id="{9C0053A3-AD43-242C-DBAE-94589F75F395}"/>
              </a:ext>
            </a:extLst>
          </p:cNvPr>
          <p:cNvSpPr txBox="1">
            <a:spLocks noGrp="1"/>
          </p:cNvSpPr>
          <p:nvPr>
            <p:ph type="sldNum" sz="quarter" idx="8"/>
          </p:nvPr>
        </p:nvSpPr>
        <p:spPr/>
        <p:txBody>
          <a:bodyPr/>
          <a:lstStyle>
            <a:lvl1pPr>
              <a:defRPr/>
            </a:lvl1pPr>
          </a:lstStyle>
          <a:p>
            <a:pPr lvl="0"/>
            <a:fld id="{2E3428B0-824B-4EEE-BED6-9B96ED8DA171}" type="slidenum">
              <a:t>‹#›</a:t>
            </a:fld>
            <a:endParaRPr lang="en-IE"/>
          </a:p>
        </p:txBody>
      </p:sp>
    </p:spTree>
    <p:extLst>
      <p:ext uri="{BB962C8B-B14F-4D97-AF65-F5344CB8AC3E}">
        <p14:creationId xmlns:p14="http://schemas.microsoft.com/office/powerpoint/2010/main" val="1980249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6" descr="HD-ShadowLong.png">
            <a:extLst>
              <a:ext uri="{FF2B5EF4-FFF2-40B4-BE49-F238E27FC236}">
                <a16:creationId xmlns:a16="http://schemas.microsoft.com/office/drawing/2014/main" id="{4DC738E2-29DA-40AD-95CF-63F17B5BE9BF}"/>
              </a:ext>
            </a:extLst>
          </p:cNvPr>
          <p:cNvPicPr>
            <a:picLocks noChangeAspect="1"/>
          </p:cNvPicPr>
          <p:nvPr/>
        </p:nvPicPr>
        <p:blipFill>
          <a:blip r:embed="rId2"/>
          <a:stretch>
            <a:fillRect/>
          </a:stretch>
        </p:blipFill>
        <p:spPr>
          <a:xfrm>
            <a:off x="0" y="5939988"/>
            <a:ext cx="9416491" cy="386315"/>
          </a:xfrm>
          <a:prstGeom prst="rect">
            <a:avLst/>
          </a:prstGeom>
          <a:noFill/>
          <a:ln cap="flat">
            <a:noFill/>
          </a:ln>
        </p:spPr>
      </p:pic>
      <p:pic>
        <p:nvPicPr>
          <p:cNvPr id="3" name="Picture 7" descr="HD-ShadowShort.png">
            <a:extLst>
              <a:ext uri="{FF2B5EF4-FFF2-40B4-BE49-F238E27FC236}">
                <a16:creationId xmlns:a16="http://schemas.microsoft.com/office/drawing/2014/main" id="{8B91E05E-9029-CA6D-DEF3-AC5506F6A499}"/>
              </a:ext>
            </a:extLst>
          </p:cNvPr>
          <p:cNvPicPr>
            <a:picLocks noChangeAspect="1"/>
          </p:cNvPicPr>
          <p:nvPr/>
        </p:nvPicPr>
        <p:blipFill>
          <a:blip r:embed="rId3"/>
          <a:stretch>
            <a:fillRect/>
          </a:stretch>
        </p:blipFill>
        <p:spPr>
          <a:xfrm>
            <a:off x="9567303" y="5941387"/>
            <a:ext cx="3230959" cy="387714"/>
          </a:xfrm>
          <a:prstGeom prst="rect">
            <a:avLst/>
          </a:prstGeom>
          <a:noFill/>
          <a:ln cap="flat">
            <a:noFill/>
          </a:ln>
        </p:spPr>
      </p:pic>
      <p:sp>
        <p:nvSpPr>
          <p:cNvPr id="4" name="Rectangle 8">
            <a:extLst>
              <a:ext uri="{FF2B5EF4-FFF2-40B4-BE49-F238E27FC236}">
                <a16:creationId xmlns:a16="http://schemas.microsoft.com/office/drawing/2014/main" id="{B23D8286-3BB5-DABF-3E38-89CB49F92335}"/>
              </a:ext>
            </a:extLst>
          </p:cNvPr>
          <p:cNvSpPr/>
          <p:nvPr/>
        </p:nvSpPr>
        <p:spPr>
          <a:xfrm>
            <a:off x="0" y="3626108"/>
            <a:ext cx="9416491" cy="2324468"/>
          </a:xfrm>
          <a:prstGeom prst="rect">
            <a:avLst/>
          </a:prstGeom>
          <a:solidFill>
            <a:srgbClr val="262626"/>
          </a:solidFill>
          <a:ln cap="flat">
            <a:noFill/>
            <a:prstDash val="solid"/>
          </a:ln>
        </p:spPr>
        <p:txBody>
          <a:bodyPr lIns="0" tIns="0" rIns="0" bIns="0"/>
          <a:lstStyle/>
          <a:p>
            <a:endParaRPr lang="en-IE"/>
          </a:p>
        </p:txBody>
      </p:sp>
      <p:sp>
        <p:nvSpPr>
          <p:cNvPr id="5" name="Rectangle 9">
            <a:extLst>
              <a:ext uri="{FF2B5EF4-FFF2-40B4-BE49-F238E27FC236}">
                <a16:creationId xmlns:a16="http://schemas.microsoft.com/office/drawing/2014/main" id="{97014BA5-1EA0-5DD6-0C66-72FA6B564A32}"/>
              </a:ext>
            </a:extLst>
          </p:cNvPr>
          <p:cNvSpPr/>
          <p:nvPr/>
        </p:nvSpPr>
        <p:spPr>
          <a:xfrm>
            <a:off x="9567303" y="3626108"/>
            <a:ext cx="3230968" cy="2324468"/>
          </a:xfrm>
          <a:prstGeom prst="rect">
            <a:avLst/>
          </a:prstGeom>
          <a:solidFill>
            <a:srgbClr val="39CDE7"/>
          </a:solidFill>
          <a:ln cap="flat">
            <a:noFill/>
            <a:prstDash val="solid"/>
          </a:ln>
        </p:spPr>
        <p:txBody>
          <a:bodyPr lIns="0" tIns="0" rIns="0" bIns="0"/>
          <a:lstStyle/>
          <a:p>
            <a:endParaRPr lang="en-IE"/>
          </a:p>
        </p:txBody>
      </p:sp>
      <p:sp>
        <p:nvSpPr>
          <p:cNvPr id="6" name="Title 1">
            <a:extLst>
              <a:ext uri="{FF2B5EF4-FFF2-40B4-BE49-F238E27FC236}">
                <a16:creationId xmlns:a16="http://schemas.microsoft.com/office/drawing/2014/main" id="{928B06FE-9558-CD7C-7A1E-183795D02E75}"/>
              </a:ext>
            </a:extLst>
          </p:cNvPr>
          <p:cNvSpPr txBox="1">
            <a:spLocks noGrp="1"/>
          </p:cNvSpPr>
          <p:nvPr>
            <p:ph type="ctrTitle"/>
          </p:nvPr>
        </p:nvSpPr>
        <p:spPr>
          <a:xfrm>
            <a:off x="714338" y="3827193"/>
            <a:ext cx="8496970" cy="1922297"/>
          </a:xfrm>
        </p:spPr>
        <p:txBody>
          <a:bodyPr anchor="b">
            <a:noAutofit/>
          </a:bodyPr>
          <a:lstStyle>
            <a:lvl1pPr algn="r">
              <a:defRPr sz="6720"/>
            </a:lvl1pPr>
          </a:lstStyle>
          <a:p>
            <a:pPr lvl="0"/>
            <a:r>
              <a:rPr lang="en-US"/>
              <a:t>Click to edit Master title style</a:t>
            </a:r>
          </a:p>
        </p:txBody>
      </p:sp>
      <p:sp>
        <p:nvSpPr>
          <p:cNvPr id="7" name="Subtitle 2">
            <a:extLst>
              <a:ext uri="{FF2B5EF4-FFF2-40B4-BE49-F238E27FC236}">
                <a16:creationId xmlns:a16="http://schemas.microsoft.com/office/drawing/2014/main" id="{5A84C126-4E6D-8FEE-59D9-C41C829768AF}"/>
              </a:ext>
            </a:extLst>
          </p:cNvPr>
          <p:cNvSpPr txBox="1">
            <a:spLocks noGrp="1"/>
          </p:cNvSpPr>
          <p:nvPr>
            <p:ph type="subTitle" idx="1"/>
          </p:nvPr>
        </p:nvSpPr>
        <p:spPr>
          <a:xfrm>
            <a:off x="714338" y="6151653"/>
            <a:ext cx="8551340" cy="1564757"/>
          </a:xfrm>
        </p:spPr>
        <p:txBody>
          <a:bodyPr/>
          <a:lstStyle>
            <a:lvl1pPr marL="0" indent="0" algn="r">
              <a:buNone/>
              <a:defRPr sz="2800"/>
            </a:lvl1pPr>
          </a:lstStyle>
          <a:p>
            <a:pPr lvl="0"/>
            <a:r>
              <a:rPr lang="en-US"/>
              <a:t>Click to edit Master subtitle style</a:t>
            </a:r>
          </a:p>
        </p:txBody>
      </p:sp>
      <p:sp>
        <p:nvSpPr>
          <p:cNvPr id="8" name="Date Placeholder 3">
            <a:extLst>
              <a:ext uri="{FF2B5EF4-FFF2-40B4-BE49-F238E27FC236}">
                <a16:creationId xmlns:a16="http://schemas.microsoft.com/office/drawing/2014/main" id="{F2B64473-55C2-75C0-ED2D-6F6076AFA81A}"/>
              </a:ext>
            </a:extLst>
          </p:cNvPr>
          <p:cNvSpPr txBox="1">
            <a:spLocks noGrp="1"/>
          </p:cNvSpPr>
          <p:nvPr>
            <p:ph type="dt" sz="half" idx="7"/>
          </p:nvPr>
        </p:nvSpPr>
        <p:spPr>
          <a:xfrm>
            <a:off x="6377912" y="8310661"/>
            <a:ext cx="2880360" cy="511177"/>
          </a:xfrm>
        </p:spPr>
        <p:txBody>
          <a:bodyPr/>
          <a:lstStyle>
            <a:lvl1pPr>
              <a:defRPr/>
            </a:lvl1pPr>
          </a:lstStyle>
          <a:p>
            <a:pPr lvl="0"/>
            <a:fld id="{C67773EF-CE43-4ED6-A682-8B19DB96E805}" type="datetime1">
              <a:rPr lang="en-IE"/>
              <a:pPr lvl="0"/>
              <a:t>19/10/2022</a:t>
            </a:fld>
            <a:endParaRPr lang="en-IE"/>
          </a:p>
        </p:txBody>
      </p:sp>
      <p:sp>
        <p:nvSpPr>
          <p:cNvPr id="9" name="Footer Placeholder 4">
            <a:extLst>
              <a:ext uri="{FF2B5EF4-FFF2-40B4-BE49-F238E27FC236}">
                <a16:creationId xmlns:a16="http://schemas.microsoft.com/office/drawing/2014/main" id="{8D5FC728-23D4-F57C-C204-578CB1DD3640}"/>
              </a:ext>
            </a:extLst>
          </p:cNvPr>
          <p:cNvSpPr txBox="1">
            <a:spLocks noGrp="1"/>
          </p:cNvSpPr>
          <p:nvPr>
            <p:ph type="ftr" sz="quarter" idx="9"/>
          </p:nvPr>
        </p:nvSpPr>
        <p:spPr>
          <a:xfrm>
            <a:off x="746763" y="8310661"/>
            <a:ext cx="5630335" cy="511177"/>
          </a:xfrm>
        </p:spPr>
        <p:txBody>
          <a:bodyPr/>
          <a:lstStyle>
            <a:lvl1pPr>
              <a:defRPr/>
            </a:lvl1pPr>
          </a:lstStyle>
          <a:p>
            <a:pPr lvl="0"/>
            <a:endParaRPr lang="en-IE"/>
          </a:p>
        </p:txBody>
      </p:sp>
      <p:sp>
        <p:nvSpPr>
          <p:cNvPr id="10" name="Slide Number Placeholder 5">
            <a:extLst>
              <a:ext uri="{FF2B5EF4-FFF2-40B4-BE49-F238E27FC236}">
                <a16:creationId xmlns:a16="http://schemas.microsoft.com/office/drawing/2014/main" id="{897F9C8B-9E4F-55FE-D984-F5B5A23D33FC}"/>
              </a:ext>
            </a:extLst>
          </p:cNvPr>
          <p:cNvSpPr txBox="1">
            <a:spLocks noGrp="1"/>
          </p:cNvSpPr>
          <p:nvPr>
            <p:ph type="sldNum" sz="quarter" idx="8"/>
          </p:nvPr>
        </p:nvSpPr>
        <p:spPr>
          <a:xfrm>
            <a:off x="9814556" y="3850474"/>
            <a:ext cx="1918411" cy="1899016"/>
          </a:xfrm>
        </p:spPr>
        <p:txBody>
          <a:bodyPr/>
          <a:lstStyle>
            <a:lvl1pPr>
              <a:defRPr/>
            </a:lvl1pPr>
          </a:lstStyle>
          <a:p>
            <a:pPr lvl="0"/>
            <a:fld id="{B9C8EFCC-84AC-483A-8376-E2C79539CBCF}" type="slidenum">
              <a:t>‹#›</a:t>
            </a:fld>
            <a:endParaRPr lang="en-IE"/>
          </a:p>
        </p:txBody>
      </p:sp>
    </p:spTree>
    <p:extLst>
      <p:ext uri="{BB962C8B-B14F-4D97-AF65-F5344CB8AC3E}">
        <p14:creationId xmlns:p14="http://schemas.microsoft.com/office/powerpoint/2010/main" val="27553756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 name="Group 26">
            <a:extLst>
              <a:ext uri="{FF2B5EF4-FFF2-40B4-BE49-F238E27FC236}">
                <a16:creationId xmlns:a16="http://schemas.microsoft.com/office/drawing/2014/main" id="{2F1AB21F-B830-2A43-61DA-9ABBB18DAAA1}"/>
              </a:ext>
            </a:extLst>
          </p:cNvPr>
          <p:cNvGrpSpPr/>
          <p:nvPr/>
        </p:nvGrpSpPr>
        <p:grpSpPr>
          <a:xfrm>
            <a:off x="0" y="853436"/>
            <a:ext cx="12826754" cy="2347850"/>
            <a:chOff x="0" y="853436"/>
            <a:chExt cx="12826754" cy="2347850"/>
          </a:xfrm>
        </p:grpSpPr>
        <p:pic>
          <p:nvPicPr>
            <p:cNvPr id="3" name="Picture 27" descr="HD-ShadowLong.png">
              <a:extLst>
                <a:ext uri="{FF2B5EF4-FFF2-40B4-BE49-F238E27FC236}">
                  <a16:creationId xmlns:a16="http://schemas.microsoft.com/office/drawing/2014/main" id="{47557D73-1D18-0CA8-B226-39F65F80456B}"/>
                </a:ext>
              </a:extLst>
            </p:cNvPr>
            <p:cNvPicPr>
              <a:picLocks noChangeAspect="1"/>
            </p:cNvPicPr>
            <p:nvPr/>
          </p:nvPicPr>
          <p:blipFill>
            <a:blip r:embed="rId2"/>
            <a:srcRect l="26982" r="-217"/>
            <a:stretch>
              <a:fillRect/>
            </a:stretch>
          </p:blipFill>
          <p:spPr>
            <a:xfrm>
              <a:off x="0" y="2751658"/>
              <a:ext cx="10702137" cy="449628"/>
            </a:xfrm>
            <a:prstGeom prst="rect">
              <a:avLst/>
            </a:prstGeom>
            <a:noFill/>
            <a:ln cap="flat">
              <a:noFill/>
            </a:ln>
          </p:spPr>
        </p:pic>
        <p:pic>
          <p:nvPicPr>
            <p:cNvPr id="4" name="Picture 28" descr="HD-ShadowShort.png">
              <a:extLst>
                <a:ext uri="{FF2B5EF4-FFF2-40B4-BE49-F238E27FC236}">
                  <a16:creationId xmlns:a16="http://schemas.microsoft.com/office/drawing/2014/main" id="{F2E4585A-EF75-057E-54D4-FEDA8FF9A38D}"/>
                </a:ext>
              </a:extLst>
            </p:cNvPr>
            <p:cNvPicPr>
              <a:picLocks noChangeAspect="1"/>
            </p:cNvPicPr>
            <p:nvPr/>
          </p:nvPicPr>
          <p:blipFill>
            <a:blip r:embed="rId3"/>
            <a:srcRect r="9871"/>
            <a:stretch>
              <a:fillRect/>
            </a:stretch>
          </p:blipFill>
          <p:spPr>
            <a:xfrm>
              <a:off x="10804102" y="2762566"/>
              <a:ext cx="2022652" cy="201981"/>
            </a:xfrm>
            <a:prstGeom prst="rect">
              <a:avLst/>
            </a:prstGeom>
            <a:noFill/>
            <a:ln cap="flat">
              <a:noFill/>
            </a:ln>
          </p:spPr>
        </p:pic>
        <p:sp>
          <p:nvSpPr>
            <p:cNvPr id="5" name="Rectangle 29">
              <a:extLst>
                <a:ext uri="{FF2B5EF4-FFF2-40B4-BE49-F238E27FC236}">
                  <a16:creationId xmlns:a16="http://schemas.microsoft.com/office/drawing/2014/main" id="{055C7749-44F5-1B55-AB9B-3D2EF752588E}"/>
                </a:ext>
              </a:extLst>
            </p:cNvPr>
            <p:cNvSpPr/>
            <p:nvPr/>
          </p:nvSpPr>
          <p:spPr>
            <a:xfrm>
              <a:off x="0" y="853436"/>
              <a:ext cx="10593991" cy="1915475"/>
            </a:xfrm>
            <a:prstGeom prst="rect">
              <a:avLst/>
            </a:prstGeom>
            <a:solidFill>
              <a:srgbClr val="262626"/>
            </a:solidFill>
            <a:ln cap="flat">
              <a:noFill/>
              <a:prstDash val="solid"/>
            </a:ln>
          </p:spPr>
          <p:txBody>
            <a:bodyPr lIns="0" tIns="0" rIns="0" bIns="0"/>
            <a:lstStyle/>
            <a:p>
              <a:endParaRPr lang="en-IE"/>
            </a:p>
          </p:txBody>
        </p:sp>
        <p:sp>
          <p:nvSpPr>
            <p:cNvPr id="6" name="Rectangle 30">
              <a:extLst>
                <a:ext uri="{FF2B5EF4-FFF2-40B4-BE49-F238E27FC236}">
                  <a16:creationId xmlns:a16="http://schemas.microsoft.com/office/drawing/2014/main" id="{22EAE0B4-D2CC-8409-598D-F4129CEE4F10}"/>
                </a:ext>
              </a:extLst>
            </p:cNvPr>
            <p:cNvSpPr/>
            <p:nvPr/>
          </p:nvSpPr>
          <p:spPr>
            <a:xfrm>
              <a:off x="10795077" y="853436"/>
              <a:ext cx="2006522" cy="1915475"/>
            </a:xfrm>
            <a:prstGeom prst="rect">
              <a:avLst/>
            </a:prstGeom>
            <a:solidFill>
              <a:srgbClr val="39CDE7"/>
            </a:solidFill>
            <a:ln cap="flat">
              <a:noFill/>
              <a:prstDash val="solid"/>
            </a:ln>
          </p:spPr>
          <p:txBody>
            <a:bodyPr lIns="0" tIns="0" rIns="0" bIns="0"/>
            <a:lstStyle/>
            <a:p>
              <a:endParaRPr lang="en-IE"/>
            </a:p>
          </p:txBody>
        </p:sp>
      </p:grpSp>
      <p:sp>
        <p:nvSpPr>
          <p:cNvPr id="7" name="Title 1">
            <a:extLst>
              <a:ext uri="{FF2B5EF4-FFF2-40B4-BE49-F238E27FC236}">
                <a16:creationId xmlns:a16="http://schemas.microsoft.com/office/drawing/2014/main" id="{89766A77-4C6F-97F0-788B-3E46DD8AB991}"/>
              </a:ext>
            </a:extLst>
          </p:cNvPr>
          <p:cNvSpPr txBox="1">
            <a:spLocks noGrp="1"/>
          </p:cNvSpPr>
          <p:nvPr>
            <p:ph type="title"/>
          </p:nvPr>
        </p:nvSpPr>
        <p:spPr/>
        <p:txBody>
          <a:bodyPr/>
          <a:lstStyle>
            <a:lvl1pPr>
              <a:defRPr/>
            </a:lvl1pPr>
          </a:lstStyle>
          <a:p>
            <a:pPr lvl="0"/>
            <a:r>
              <a:rPr lang="en-US"/>
              <a:t>Click to edit Master title style</a:t>
            </a:r>
          </a:p>
        </p:txBody>
      </p:sp>
      <p:sp>
        <p:nvSpPr>
          <p:cNvPr id="8" name="Content Placeholder 2">
            <a:extLst>
              <a:ext uri="{FF2B5EF4-FFF2-40B4-BE49-F238E27FC236}">
                <a16:creationId xmlns:a16="http://schemas.microsoft.com/office/drawing/2014/main" id="{461F4B9B-7881-0D52-BC35-14083703BD33}"/>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400D7F98-3F95-111E-3891-A83A6F8EC54C}"/>
              </a:ext>
            </a:extLst>
          </p:cNvPr>
          <p:cNvSpPr txBox="1">
            <a:spLocks noGrp="1"/>
          </p:cNvSpPr>
          <p:nvPr>
            <p:ph type="dt" sz="half" idx="7"/>
          </p:nvPr>
        </p:nvSpPr>
        <p:spPr/>
        <p:txBody>
          <a:bodyPr/>
          <a:lstStyle>
            <a:lvl1pPr>
              <a:defRPr/>
            </a:lvl1pPr>
          </a:lstStyle>
          <a:p>
            <a:pPr lvl="0"/>
            <a:fld id="{5989F9BA-20BA-495A-96E7-832F0CCA59AB}" type="datetime1">
              <a:rPr lang="en-IE"/>
              <a:pPr lvl="0"/>
              <a:t>19/10/2022</a:t>
            </a:fld>
            <a:endParaRPr lang="en-IE"/>
          </a:p>
        </p:txBody>
      </p:sp>
      <p:sp>
        <p:nvSpPr>
          <p:cNvPr id="10" name="Footer Placeholder 4">
            <a:extLst>
              <a:ext uri="{FF2B5EF4-FFF2-40B4-BE49-F238E27FC236}">
                <a16:creationId xmlns:a16="http://schemas.microsoft.com/office/drawing/2014/main" id="{CD91633C-1D92-830A-A5FF-429820A62F4F}"/>
              </a:ext>
            </a:extLst>
          </p:cNvPr>
          <p:cNvSpPr txBox="1">
            <a:spLocks noGrp="1"/>
          </p:cNvSpPr>
          <p:nvPr>
            <p:ph type="ftr" sz="quarter" idx="9"/>
          </p:nvPr>
        </p:nvSpPr>
        <p:spPr/>
        <p:txBody>
          <a:bodyPr/>
          <a:lstStyle>
            <a:lvl1pPr>
              <a:defRPr/>
            </a:lvl1pPr>
          </a:lstStyle>
          <a:p>
            <a:pPr lvl="0"/>
            <a:endParaRPr lang="en-IE"/>
          </a:p>
        </p:txBody>
      </p:sp>
      <p:sp>
        <p:nvSpPr>
          <p:cNvPr id="11" name="Slide Number Placeholder 5">
            <a:extLst>
              <a:ext uri="{FF2B5EF4-FFF2-40B4-BE49-F238E27FC236}">
                <a16:creationId xmlns:a16="http://schemas.microsoft.com/office/drawing/2014/main" id="{F28E0419-B958-9920-A320-6693BF0836AB}"/>
              </a:ext>
            </a:extLst>
          </p:cNvPr>
          <p:cNvSpPr txBox="1">
            <a:spLocks noGrp="1"/>
          </p:cNvSpPr>
          <p:nvPr>
            <p:ph type="sldNum" sz="quarter" idx="8"/>
          </p:nvPr>
        </p:nvSpPr>
        <p:spPr/>
        <p:txBody>
          <a:bodyPr/>
          <a:lstStyle>
            <a:lvl1pPr>
              <a:defRPr/>
            </a:lvl1pPr>
          </a:lstStyle>
          <a:p>
            <a:pPr lvl="0"/>
            <a:fld id="{F4AF1621-0481-4355-9AF0-63597DA34E0E}" type="slidenum">
              <a:t>‹#›</a:t>
            </a:fld>
            <a:endParaRPr lang="en-IE"/>
          </a:p>
        </p:txBody>
      </p:sp>
    </p:spTree>
    <p:extLst>
      <p:ext uri="{BB962C8B-B14F-4D97-AF65-F5344CB8AC3E}">
        <p14:creationId xmlns:p14="http://schemas.microsoft.com/office/powerpoint/2010/main" val="1948251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76A4F362-52C4-DCB3-8D7E-627B8AED7F68}"/>
              </a:ext>
            </a:extLst>
          </p:cNvPr>
          <p:cNvGrpSpPr/>
          <p:nvPr/>
        </p:nvGrpSpPr>
        <p:grpSpPr>
          <a:xfrm>
            <a:off x="0" y="3819805"/>
            <a:ext cx="12826754" cy="2347849"/>
            <a:chOff x="0" y="3819805"/>
            <a:chExt cx="12826754" cy="2347849"/>
          </a:xfrm>
        </p:grpSpPr>
        <p:pic>
          <p:nvPicPr>
            <p:cNvPr id="3" name="Picture 18" descr="HD-ShadowLong.png">
              <a:extLst>
                <a:ext uri="{FF2B5EF4-FFF2-40B4-BE49-F238E27FC236}">
                  <a16:creationId xmlns:a16="http://schemas.microsoft.com/office/drawing/2014/main" id="{6C2B3CAB-5C81-E68D-2D1D-6F6D8553DF2C}"/>
                </a:ext>
              </a:extLst>
            </p:cNvPr>
            <p:cNvPicPr>
              <a:picLocks noChangeAspect="1"/>
            </p:cNvPicPr>
            <p:nvPr/>
          </p:nvPicPr>
          <p:blipFill>
            <a:blip r:embed="rId2"/>
            <a:srcRect l="26982" r="-217"/>
            <a:stretch>
              <a:fillRect/>
            </a:stretch>
          </p:blipFill>
          <p:spPr>
            <a:xfrm>
              <a:off x="0" y="5718026"/>
              <a:ext cx="10702137" cy="449628"/>
            </a:xfrm>
            <a:prstGeom prst="rect">
              <a:avLst/>
            </a:prstGeom>
            <a:noFill/>
            <a:ln cap="flat">
              <a:noFill/>
            </a:ln>
          </p:spPr>
        </p:pic>
        <p:pic>
          <p:nvPicPr>
            <p:cNvPr id="4" name="Picture 19" descr="HD-ShadowShort.png">
              <a:extLst>
                <a:ext uri="{FF2B5EF4-FFF2-40B4-BE49-F238E27FC236}">
                  <a16:creationId xmlns:a16="http://schemas.microsoft.com/office/drawing/2014/main" id="{AF285CA8-94EA-31D2-F949-7CA8FC5EFAC8}"/>
                </a:ext>
              </a:extLst>
            </p:cNvPr>
            <p:cNvPicPr>
              <a:picLocks noChangeAspect="1"/>
            </p:cNvPicPr>
            <p:nvPr/>
          </p:nvPicPr>
          <p:blipFill>
            <a:blip r:embed="rId3"/>
            <a:srcRect r="9871"/>
            <a:stretch>
              <a:fillRect/>
            </a:stretch>
          </p:blipFill>
          <p:spPr>
            <a:xfrm>
              <a:off x="10804102" y="5728935"/>
              <a:ext cx="2022652" cy="201981"/>
            </a:xfrm>
            <a:prstGeom prst="rect">
              <a:avLst/>
            </a:prstGeom>
            <a:noFill/>
            <a:ln cap="flat">
              <a:noFill/>
            </a:ln>
          </p:spPr>
        </p:pic>
        <p:sp>
          <p:nvSpPr>
            <p:cNvPr id="5" name="Rectangle 20">
              <a:extLst>
                <a:ext uri="{FF2B5EF4-FFF2-40B4-BE49-F238E27FC236}">
                  <a16:creationId xmlns:a16="http://schemas.microsoft.com/office/drawing/2014/main" id="{5B8CE595-22E6-DB2F-2B3D-A2E1FAAC9344}"/>
                </a:ext>
              </a:extLst>
            </p:cNvPr>
            <p:cNvSpPr/>
            <p:nvPr/>
          </p:nvSpPr>
          <p:spPr>
            <a:xfrm>
              <a:off x="0" y="3819805"/>
              <a:ext cx="10593991" cy="1915475"/>
            </a:xfrm>
            <a:prstGeom prst="rect">
              <a:avLst/>
            </a:prstGeom>
            <a:solidFill>
              <a:srgbClr val="262626"/>
            </a:solidFill>
            <a:ln cap="flat">
              <a:noFill/>
              <a:prstDash val="solid"/>
            </a:ln>
          </p:spPr>
          <p:txBody>
            <a:bodyPr lIns="0" tIns="0" rIns="0" bIns="0"/>
            <a:lstStyle/>
            <a:p>
              <a:endParaRPr lang="en-IE"/>
            </a:p>
          </p:txBody>
        </p:sp>
        <p:sp>
          <p:nvSpPr>
            <p:cNvPr id="6" name="Rectangle 21">
              <a:extLst>
                <a:ext uri="{FF2B5EF4-FFF2-40B4-BE49-F238E27FC236}">
                  <a16:creationId xmlns:a16="http://schemas.microsoft.com/office/drawing/2014/main" id="{68B637EC-802A-B3E0-13CF-EB4D6AAE1457}"/>
                </a:ext>
              </a:extLst>
            </p:cNvPr>
            <p:cNvSpPr/>
            <p:nvPr/>
          </p:nvSpPr>
          <p:spPr>
            <a:xfrm>
              <a:off x="10795077" y="3819805"/>
              <a:ext cx="2006522" cy="1915475"/>
            </a:xfrm>
            <a:prstGeom prst="rect">
              <a:avLst/>
            </a:prstGeom>
            <a:solidFill>
              <a:srgbClr val="39CDE7"/>
            </a:solidFill>
            <a:ln cap="flat">
              <a:noFill/>
              <a:prstDash val="solid"/>
            </a:ln>
          </p:spPr>
          <p:txBody>
            <a:bodyPr lIns="0" tIns="0" rIns="0" bIns="0"/>
            <a:lstStyle/>
            <a:p>
              <a:endParaRPr lang="en-IE"/>
            </a:p>
          </p:txBody>
        </p:sp>
      </p:grpSp>
      <p:sp>
        <p:nvSpPr>
          <p:cNvPr id="7" name="Title 1">
            <a:extLst>
              <a:ext uri="{FF2B5EF4-FFF2-40B4-BE49-F238E27FC236}">
                <a16:creationId xmlns:a16="http://schemas.microsoft.com/office/drawing/2014/main" id="{29FA89B6-F326-C258-0C08-DC04C0343050}"/>
              </a:ext>
            </a:extLst>
          </p:cNvPr>
          <p:cNvSpPr txBox="1">
            <a:spLocks noGrp="1"/>
          </p:cNvSpPr>
          <p:nvPr>
            <p:ph type="title"/>
          </p:nvPr>
        </p:nvSpPr>
        <p:spPr>
          <a:xfrm>
            <a:off x="744294" y="4017855"/>
            <a:ext cx="9644807" cy="1527102"/>
          </a:xfrm>
        </p:spPr>
        <p:txBody>
          <a:bodyPr/>
          <a:lstStyle>
            <a:lvl1pPr algn="r">
              <a:defRPr/>
            </a:lvl1pPr>
          </a:lstStyle>
          <a:p>
            <a:pPr lvl="0"/>
            <a:r>
              <a:rPr lang="en-US"/>
              <a:t>Click to edit Master title style</a:t>
            </a:r>
          </a:p>
        </p:txBody>
      </p:sp>
      <p:sp>
        <p:nvSpPr>
          <p:cNvPr id="8" name="Text Placeholder 2">
            <a:extLst>
              <a:ext uri="{FF2B5EF4-FFF2-40B4-BE49-F238E27FC236}">
                <a16:creationId xmlns:a16="http://schemas.microsoft.com/office/drawing/2014/main" id="{22F623E1-E63A-9328-1648-8855D25E9F35}"/>
              </a:ext>
            </a:extLst>
          </p:cNvPr>
          <p:cNvSpPr txBox="1">
            <a:spLocks noGrp="1"/>
          </p:cNvSpPr>
          <p:nvPr>
            <p:ph type="body" idx="1"/>
          </p:nvPr>
        </p:nvSpPr>
        <p:spPr>
          <a:xfrm>
            <a:off x="744294" y="5925037"/>
            <a:ext cx="9644807" cy="2385623"/>
          </a:xfrm>
        </p:spPr>
        <p:txBody>
          <a:bodyPr/>
          <a:lstStyle>
            <a:lvl1pPr marL="0" indent="0" algn="r">
              <a:buNone/>
              <a:defRPr sz="2800"/>
            </a:lvl1pPr>
          </a:lstStyle>
          <a:p>
            <a:pPr lvl="0"/>
            <a:r>
              <a:rPr lang="en-US"/>
              <a:t>Click to edit Master text styles</a:t>
            </a:r>
          </a:p>
        </p:txBody>
      </p:sp>
      <p:sp>
        <p:nvSpPr>
          <p:cNvPr id="9" name="Date Placeholder 3">
            <a:extLst>
              <a:ext uri="{FF2B5EF4-FFF2-40B4-BE49-F238E27FC236}">
                <a16:creationId xmlns:a16="http://schemas.microsoft.com/office/drawing/2014/main" id="{A7DD432F-9BFD-CB97-6ED5-6EB2A2050A9F}"/>
              </a:ext>
            </a:extLst>
          </p:cNvPr>
          <p:cNvSpPr txBox="1">
            <a:spLocks noGrp="1"/>
          </p:cNvSpPr>
          <p:nvPr>
            <p:ph type="dt" sz="half" idx="7"/>
          </p:nvPr>
        </p:nvSpPr>
        <p:spPr>
          <a:xfrm>
            <a:off x="7512134" y="8310661"/>
            <a:ext cx="2880360" cy="511177"/>
          </a:xfrm>
        </p:spPr>
        <p:txBody>
          <a:bodyPr/>
          <a:lstStyle>
            <a:lvl1pPr>
              <a:defRPr/>
            </a:lvl1pPr>
          </a:lstStyle>
          <a:p>
            <a:pPr lvl="0"/>
            <a:fld id="{1A0861CF-985B-49AF-AF86-06A763D3BAB2}" type="datetime1">
              <a:rPr lang="en-IE"/>
              <a:pPr lvl="0"/>
              <a:t>19/10/2022</a:t>
            </a:fld>
            <a:endParaRPr lang="en-IE"/>
          </a:p>
        </p:txBody>
      </p:sp>
      <p:sp>
        <p:nvSpPr>
          <p:cNvPr id="10" name="Footer Placeholder 4">
            <a:extLst>
              <a:ext uri="{FF2B5EF4-FFF2-40B4-BE49-F238E27FC236}">
                <a16:creationId xmlns:a16="http://schemas.microsoft.com/office/drawing/2014/main" id="{C3716E80-17F4-1AA5-2A30-79A1E1B06732}"/>
              </a:ext>
            </a:extLst>
          </p:cNvPr>
          <p:cNvSpPr txBox="1">
            <a:spLocks noGrp="1"/>
          </p:cNvSpPr>
          <p:nvPr>
            <p:ph type="ftr" sz="quarter" idx="9"/>
          </p:nvPr>
        </p:nvSpPr>
        <p:spPr/>
        <p:txBody>
          <a:bodyPr/>
          <a:lstStyle>
            <a:lvl1pPr>
              <a:defRPr/>
            </a:lvl1pPr>
          </a:lstStyle>
          <a:p>
            <a:pPr lvl="0"/>
            <a:endParaRPr lang="en-IE"/>
          </a:p>
        </p:txBody>
      </p:sp>
      <p:sp>
        <p:nvSpPr>
          <p:cNvPr id="11" name="Slide Number Placeholder 5">
            <a:extLst>
              <a:ext uri="{FF2B5EF4-FFF2-40B4-BE49-F238E27FC236}">
                <a16:creationId xmlns:a16="http://schemas.microsoft.com/office/drawing/2014/main" id="{90EB8981-4357-B8A9-3AFB-E2E7917B1A20}"/>
              </a:ext>
            </a:extLst>
          </p:cNvPr>
          <p:cNvSpPr txBox="1">
            <a:spLocks noGrp="1"/>
          </p:cNvSpPr>
          <p:nvPr>
            <p:ph type="sldNum" sz="quarter" idx="8"/>
          </p:nvPr>
        </p:nvSpPr>
        <p:spPr>
          <a:xfrm>
            <a:off x="10999015" y="4017855"/>
            <a:ext cx="1609773" cy="1527102"/>
          </a:xfrm>
        </p:spPr>
        <p:txBody>
          <a:bodyPr/>
          <a:lstStyle>
            <a:lvl1pPr>
              <a:defRPr/>
            </a:lvl1pPr>
          </a:lstStyle>
          <a:p>
            <a:pPr lvl="0"/>
            <a:fld id="{D3BFE4D5-04FF-4B5E-91A0-23FD00C3546D}" type="slidenum">
              <a:t>‹#›</a:t>
            </a:fld>
            <a:endParaRPr lang="en-IE"/>
          </a:p>
        </p:txBody>
      </p:sp>
    </p:spTree>
    <p:extLst>
      <p:ext uri="{BB962C8B-B14F-4D97-AF65-F5344CB8AC3E}">
        <p14:creationId xmlns:p14="http://schemas.microsoft.com/office/powerpoint/2010/main" val="3860454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1A72FD58-DE84-F546-B80C-D57EA2E01AF8}"/>
              </a:ext>
            </a:extLst>
          </p:cNvPr>
          <p:cNvGrpSpPr/>
          <p:nvPr/>
        </p:nvGrpSpPr>
        <p:grpSpPr>
          <a:xfrm>
            <a:off x="0" y="853436"/>
            <a:ext cx="12826754" cy="2347850"/>
            <a:chOff x="0" y="853436"/>
            <a:chExt cx="12826754" cy="2347850"/>
          </a:xfrm>
        </p:grpSpPr>
        <p:pic>
          <p:nvPicPr>
            <p:cNvPr id="3" name="Picture 17" descr="HD-ShadowLong.png">
              <a:extLst>
                <a:ext uri="{FF2B5EF4-FFF2-40B4-BE49-F238E27FC236}">
                  <a16:creationId xmlns:a16="http://schemas.microsoft.com/office/drawing/2014/main" id="{81E5DB66-938F-DB92-36A5-C8892B57A078}"/>
                </a:ext>
              </a:extLst>
            </p:cNvPr>
            <p:cNvPicPr>
              <a:picLocks noChangeAspect="1"/>
            </p:cNvPicPr>
            <p:nvPr/>
          </p:nvPicPr>
          <p:blipFill>
            <a:blip r:embed="rId2"/>
            <a:srcRect l="26982" r="-217"/>
            <a:stretch>
              <a:fillRect/>
            </a:stretch>
          </p:blipFill>
          <p:spPr>
            <a:xfrm>
              <a:off x="0" y="2751658"/>
              <a:ext cx="10702137" cy="449628"/>
            </a:xfrm>
            <a:prstGeom prst="rect">
              <a:avLst/>
            </a:prstGeom>
            <a:noFill/>
            <a:ln cap="flat">
              <a:noFill/>
            </a:ln>
          </p:spPr>
        </p:pic>
        <p:pic>
          <p:nvPicPr>
            <p:cNvPr id="4" name="Picture 18" descr="HD-ShadowShort.png">
              <a:extLst>
                <a:ext uri="{FF2B5EF4-FFF2-40B4-BE49-F238E27FC236}">
                  <a16:creationId xmlns:a16="http://schemas.microsoft.com/office/drawing/2014/main" id="{6286E2AF-EE61-41A7-9F2A-AEC871DB5389}"/>
                </a:ext>
              </a:extLst>
            </p:cNvPr>
            <p:cNvPicPr>
              <a:picLocks noChangeAspect="1"/>
            </p:cNvPicPr>
            <p:nvPr/>
          </p:nvPicPr>
          <p:blipFill>
            <a:blip r:embed="rId3"/>
            <a:srcRect r="9871"/>
            <a:stretch>
              <a:fillRect/>
            </a:stretch>
          </p:blipFill>
          <p:spPr>
            <a:xfrm>
              <a:off x="10804102" y="2762566"/>
              <a:ext cx="2022652" cy="201981"/>
            </a:xfrm>
            <a:prstGeom prst="rect">
              <a:avLst/>
            </a:prstGeom>
            <a:noFill/>
            <a:ln cap="flat">
              <a:noFill/>
            </a:ln>
          </p:spPr>
        </p:pic>
        <p:sp>
          <p:nvSpPr>
            <p:cNvPr id="5" name="Rectangle 19">
              <a:extLst>
                <a:ext uri="{FF2B5EF4-FFF2-40B4-BE49-F238E27FC236}">
                  <a16:creationId xmlns:a16="http://schemas.microsoft.com/office/drawing/2014/main" id="{6AAC632D-FB9A-B723-369F-27F3054AB533}"/>
                </a:ext>
              </a:extLst>
            </p:cNvPr>
            <p:cNvSpPr/>
            <p:nvPr/>
          </p:nvSpPr>
          <p:spPr>
            <a:xfrm>
              <a:off x="0" y="853436"/>
              <a:ext cx="10593991" cy="1915475"/>
            </a:xfrm>
            <a:prstGeom prst="rect">
              <a:avLst/>
            </a:prstGeom>
            <a:solidFill>
              <a:srgbClr val="262626"/>
            </a:solidFill>
            <a:ln cap="flat">
              <a:noFill/>
              <a:prstDash val="solid"/>
            </a:ln>
          </p:spPr>
          <p:txBody>
            <a:bodyPr lIns="0" tIns="0" rIns="0" bIns="0"/>
            <a:lstStyle/>
            <a:p>
              <a:endParaRPr lang="en-IE"/>
            </a:p>
          </p:txBody>
        </p:sp>
        <p:sp>
          <p:nvSpPr>
            <p:cNvPr id="6" name="Rectangle 20">
              <a:extLst>
                <a:ext uri="{FF2B5EF4-FFF2-40B4-BE49-F238E27FC236}">
                  <a16:creationId xmlns:a16="http://schemas.microsoft.com/office/drawing/2014/main" id="{28373CD8-33A3-95EB-70DF-825619BB7A35}"/>
                </a:ext>
              </a:extLst>
            </p:cNvPr>
            <p:cNvSpPr/>
            <p:nvPr/>
          </p:nvSpPr>
          <p:spPr>
            <a:xfrm>
              <a:off x="10795077" y="853436"/>
              <a:ext cx="2006522" cy="1915475"/>
            </a:xfrm>
            <a:prstGeom prst="rect">
              <a:avLst/>
            </a:prstGeom>
            <a:solidFill>
              <a:srgbClr val="39CDE7"/>
            </a:solidFill>
            <a:ln cap="flat">
              <a:noFill/>
              <a:prstDash val="solid"/>
            </a:ln>
          </p:spPr>
          <p:txBody>
            <a:bodyPr lIns="0" tIns="0" rIns="0" bIns="0"/>
            <a:lstStyle/>
            <a:p>
              <a:endParaRPr lang="en-IE"/>
            </a:p>
          </p:txBody>
        </p:sp>
      </p:grpSp>
      <p:sp>
        <p:nvSpPr>
          <p:cNvPr id="7" name="Title 1">
            <a:extLst>
              <a:ext uri="{FF2B5EF4-FFF2-40B4-BE49-F238E27FC236}">
                <a16:creationId xmlns:a16="http://schemas.microsoft.com/office/drawing/2014/main" id="{868A5B61-8E86-F6AC-8E0E-32B859529035}"/>
              </a:ext>
            </a:extLst>
          </p:cNvPr>
          <p:cNvSpPr txBox="1">
            <a:spLocks noGrp="1"/>
          </p:cNvSpPr>
          <p:nvPr>
            <p:ph type="title"/>
          </p:nvPr>
        </p:nvSpPr>
        <p:spPr>
          <a:xfrm>
            <a:off x="746763" y="1054522"/>
            <a:ext cx="9642348" cy="1513313"/>
          </a:xfrm>
        </p:spPr>
        <p:txBody>
          <a:bodyPr/>
          <a:lstStyle>
            <a:lvl1pPr>
              <a:defRPr/>
            </a:lvl1pPr>
          </a:lstStyle>
          <a:p>
            <a:pPr lvl="0"/>
            <a:r>
              <a:rPr lang="en-US"/>
              <a:t>Click to edit Master title style</a:t>
            </a:r>
          </a:p>
        </p:txBody>
      </p:sp>
      <p:sp>
        <p:nvSpPr>
          <p:cNvPr id="8" name="Content Placeholder 2">
            <a:extLst>
              <a:ext uri="{FF2B5EF4-FFF2-40B4-BE49-F238E27FC236}">
                <a16:creationId xmlns:a16="http://schemas.microsoft.com/office/drawing/2014/main" id="{12E1A5AB-8FBA-AEE9-2D9E-0179F3FA6AEA}"/>
              </a:ext>
            </a:extLst>
          </p:cNvPr>
          <p:cNvSpPr txBox="1">
            <a:spLocks noGrp="1"/>
          </p:cNvSpPr>
          <p:nvPr>
            <p:ph idx="1"/>
          </p:nvPr>
        </p:nvSpPr>
        <p:spPr>
          <a:xfrm>
            <a:off x="746763" y="3271622"/>
            <a:ext cx="4701058" cy="503903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22E9324B-E15B-7494-671A-E176A851ECD9}"/>
              </a:ext>
            </a:extLst>
          </p:cNvPr>
          <p:cNvSpPr txBox="1">
            <a:spLocks noGrp="1"/>
          </p:cNvSpPr>
          <p:nvPr>
            <p:ph idx="2"/>
          </p:nvPr>
        </p:nvSpPr>
        <p:spPr>
          <a:xfrm>
            <a:off x="5685583" y="3271622"/>
            <a:ext cx="4703527" cy="503903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4">
            <a:extLst>
              <a:ext uri="{FF2B5EF4-FFF2-40B4-BE49-F238E27FC236}">
                <a16:creationId xmlns:a16="http://schemas.microsoft.com/office/drawing/2014/main" id="{36EE3823-017D-6F95-87B0-32533D625B6B}"/>
              </a:ext>
            </a:extLst>
          </p:cNvPr>
          <p:cNvSpPr txBox="1">
            <a:spLocks noGrp="1"/>
          </p:cNvSpPr>
          <p:nvPr>
            <p:ph type="dt" sz="half" idx="7"/>
          </p:nvPr>
        </p:nvSpPr>
        <p:spPr/>
        <p:txBody>
          <a:bodyPr/>
          <a:lstStyle>
            <a:lvl1pPr>
              <a:defRPr/>
            </a:lvl1pPr>
          </a:lstStyle>
          <a:p>
            <a:pPr lvl="0"/>
            <a:fld id="{3302CBE9-72B3-4A26-BE95-21667BED58F3}" type="datetime1">
              <a:rPr lang="en-IE"/>
              <a:pPr lvl="0"/>
              <a:t>19/10/2022</a:t>
            </a:fld>
            <a:endParaRPr lang="en-IE"/>
          </a:p>
        </p:txBody>
      </p:sp>
      <p:sp>
        <p:nvSpPr>
          <p:cNvPr id="11" name="Footer Placeholder 5">
            <a:extLst>
              <a:ext uri="{FF2B5EF4-FFF2-40B4-BE49-F238E27FC236}">
                <a16:creationId xmlns:a16="http://schemas.microsoft.com/office/drawing/2014/main" id="{FD93876C-DEA6-1002-D950-5CCD06E48BAB}"/>
              </a:ext>
            </a:extLst>
          </p:cNvPr>
          <p:cNvSpPr txBox="1">
            <a:spLocks noGrp="1"/>
          </p:cNvSpPr>
          <p:nvPr>
            <p:ph type="ftr" sz="quarter" idx="9"/>
          </p:nvPr>
        </p:nvSpPr>
        <p:spPr/>
        <p:txBody>
          <a:bodyPr/>
          <a:lstStyle>
            <a:lvl1pPr>
              <a:defRPr/>
            </a:lvl1pPr>
          </a:lstStyle>
          <a:p>
            <a:pPr lvl="0"/>
            <a:endParaRPr lang="en-IE"/>
          </a:p>
        </p:txBody>
      </p:sp>
      <p:sp>
        <p:nvSpPr>
          <p:cNvPr id="12" name="Slide Number Placeholder 6">
            <a:extLst>
              <a:ext uri="{FF2B5EF4-FFF2-40B4-BE49-F238E27FC236}">
                <a16:creationId xmlns:a16="http://schemas.microsoft.com/office/drawing/2014/main" id="{111B2F03-E797-6B8B-9340-32A326E478A3}"/>
              </a:ext>
            </a:extLst>
          </p:cNvPr>
          <p:cNvSpPr txBox="1">
            <a:spLocks noGrp="1"/>
          </p:cNvSpPr>
          <p:nvPr>
            <p:ph type="sldNum" sz="quarter" idx="8"/>
          </p:nvPr>
        </p:nvSpPr>
        <p:spPr/>
        <p:txBody>
          <a:bodyPr/>
          <a:lstStyle>
            <a:lvl1pPr>
              <a:defRPr/>
            </a:lvl1pPr>
          </a:lstStyle>
          <a:p>
            <a:pPr lvl="0"/>
            <a:fld id="{72D9CC42-BBF5-4623-BD94-1DD87E81D966}" type="slidenum">
              <a:t>‹#›</a:t>
            </a:fld>
            <a:endParaRPr lang="en-IE"/>
          </a:p>
        </p:txBody>
      </p:sp>
    </p:spTree>
    <p:extLst>
      <p:ext uri="{BB962C8B-B14F-4D97-AF65-F5344CB8AC3E}">
        <p14:creationId xmlns:p14="http://schemas.microsoft.com/office/powerpoint/2010/main" val="133470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 name="Group 27">
            <a:extLst>
              <a:ext uri="{FF2B5EF4-FFF2-40B4-BE49-F238E27FC236}">
                <a16:creationId xmlns:a16="http://schemas.microsoft.com/office/drawing/2014/main" id="{10454C54-6671-E857-3D92-D5C66A02D248}"/>
              </a:ext>
            </a:extLst>
          </p:cNvPr>
          <p:cNvGrpSpPr/>
          <p:nvPr/>
        </p:nvGrpSpPr>
        <p:grpSpPr>
          <a:xfrm>
            <a:off x="0" y="853436"/>
            <a:ext cx="12826754" cy="2347850"/>
            <a:chOff x="0" y="853436"/>
            <a:chExt cx="12826754" cy="2347850"/>
          </a:xfrm>
        </p:grpSpPr>
        <p:pic>
          <p:nvPicPr>
            <p:cNvPr id="3" name="Picture 28" descr="HD-ShadowLong.png">
              <a:extLst>
                <a:ext uri="{FF2B5EF4-FFF2-40B4-BE49-F238E27FC236}">
                  <a16:creationId xmlns:a16="http://schemas.microsoft.com/office/drawing/2014/main" id="{11944D4B-A427-C503-8EA8-8581BE5766F0}"/>
                </a:ext>
              </a:extLst>
            </p:cNvPr>
            <p:cNvPicPr>
              <a:picLocks noChangeAspect="1"/>
            </p:cNvPicPr>
            <p:nvPr/>
          </p:nvPicPr>
          <p:blipFill>
            <a:blip r:embed="rId2"/>
            <a:srcRect l="26982" r="-217"/>
            <a:stretch>
              <a:fillRect/>
            </a:stretch>
          </p:blipFill>
          <p:spPr>
            <a:xfrm>
              <a:off x="0" y="2751658"/>
              <a:ext cx="10702137" cy="449628"/>
            </a:xfrm>
            <a:prstGeom prst="rect">
              <a:avLst/>
            </a:prstGeom>
            <a:noFill/>
            <a:ln cap="flat">
              <a:noFill/>
            </a:ln>
          </p:spPr>
        </p:pic>
        <p:pic>
          <p:nvPicPr>
            <p:cNvPr id="4" name="Picture 29" descr="HD-ShadowShort.png">
              <a:extLst>
                <a:ext uri="{FF2B5EF4-FFF2-40B4-BE49-F238E27FC236}">
                  <a16:creationId xmlns:a16="http://schemas.microsoft.com/office/drawing/2014/main" id="{3CCEC217-0502-1BF4-B542-B44EFE35C37F}"/>
                </a:ext>
              </a:extLst>
            </p:cNvPr>
            <p:cNvPicPr>
              <a:picLocks noChangeAspect="1"/>
            </p:cNvPicPr>
            <p:nvPr/>
          </p:nvPicPr>
          <p:blipFill>
            <a:blip r:embed="rId3"/>
            <a:srcRect r="9871"/>
            <a:stretch>
              <a:fillRect/>
            </a:stretch>
          </p:blipFill>
          <p:spPr>
            <a:xfrm>
              <a:off x="10804102" y="2762566"/>
              <a:ext cx="2022652" cy="201981"/>
            </a:xfrm>
            <a:prstGeom prst="rect">
              <a:avLst/>
            </a:prstGeom>
            <a:noFill/>
            <a:ln cap="flat">
              <a:noFill/>
            </a:ln>
          </p:spPr>
        </p:pic>
        <p:sp>
          <p:nvSpPr>
            <p:cNvPr id="5" name="Rectangle 30">
              <a:extLst>
                <a:ext uri="{FF2B5EF4-FFF2-40B4-BE49-F238E27FC236}">
                  <a16:creationId xmlns:a16="http://schemas.microsoft.com/office/drawing/2014/main" id="{D526B77B-549D-1EE8-AE62-813159C36BDE}"/>
                </a:ext>
              </a:extLst>
            </p:cNvPr>
            <p:cNvSpPr/>
            <p:nvPr/>
          </p:nvSpPr>
          <p:spPr>
            <a:xfrm>
              <a:off x="0" y="853436"/>
              <a:ext cx="10593991" cy="1915475"/>
            </a:xfrm>
            <a:prstGeom prst="rect">
              <a:avLst/>
            </a:prstGeom>
            <a:solidFill>
              <a:srgbClr val="262626"/>
            </a:solidFill>
            <a:ln cap="flat">
              <a:noFill/>
              <a:prstDash val="solid"/>
            </a:ln>
          </p:spPr>
          <p:txBody>
            <a:bodyPr lIns="0" tIns="0" rIns="0" bIns="0"/>
            <a:lstStyle/>
            <a:p>
              <a:endParaRPr lang="en-IE"/>
            </a:p>
          </p:txBody>
        </p:sp>
        <p:sp>
          <p:nvSpPr>
            <p:cNvPr id="6" name="Rectangle 31">
              <a:extLst>
                <a:ext uri="{FF2B5EF4-FFF2-40B4-BE49-F238E27FC236}">
                  <a16:creationId xmlns:a16="http://schemas.microsoft.com/office/drawing/2014/main" id="{BFC15C99-2044-1BB2-E77D-A80283B40C08}"/>
                </a:ext>
              </a:extLst>
            </p:cNvPr>
            <p:cNvSpPr/>
            <p:nvPr/>
          </p:nvSpPr>
          <p:spPr>
            <a:xfrm>
              <a:off x="10795077" y="853436"/>
              <a:ext cx="2006522" cy="1915475"/>
            </a:xfrm>
            <a:prstGeom prst="rect">
              <a:avLst/>
            </a:prstGeom>
            <a:solidFill>
              <a:srgbClr val="39CDE7"/>
            </a:solidFill>
            <a:ln cap="flat">
              <a:noFill/>
              <a:prstDash val="solid"/>
            </a:ln>
          </p:spPr>
          <p:txBody>
            <a:bodyPr lIns="0" tIns="0" rIns="0" bIns="0"/>
            <a:lstStyle/>
            <a:p>
              <a:endParaRPr lang="en-IE"/>
            </a:p>
          </p:txBody>
        </p:sp>
      </p:grpSp>
      <p:sp>
        <p:nvSpPr>
          <p:cNvPr id="7" name="Title 1">
            <a:extLst>
              <a:ext uri="{FF2B5EF4-FFF2-40B4-BE49-F238E27FC236}">
                <a16:creationId xmlns:a16="http://schemas.microsoft.com/office/drawing/2014/main" id="{59809C7D-2E88-525A-4AF4-2D0679AEA462}"/>
              </a:ext>
            </a:extLst>
          </p:cNvPr>
          <p:cNvSpPr txBox="1">
            <a:spLocks noGrp="1"/>
          </p:cNvSpPr>
          <p:nvPr>
            <p:ph type="title"/>
          </p:nvPr>
        </p:nvSpPr>
        <p:spPr/>
        <p:txBody>
          <a:bodyPr/>
          <a:lstStyle>
            <a:lvl1pPr>
              <a:defRPr/>
            </a:lvl1pPr>
          </a:lstStyle>
          <a:p>
            <a:pPr lvl="0"/>
            <a:r>
              <a:rPr lang="en-US"/>
              <a:t>Click to edit Master title style</a:t>
            </a:r>
          </a:p>
        </p:txBody>
      </p:sp>
      <p:sp>
        <p:nvSpPr>
          <p:cNvPr id="8" name="Text Placeholder 2">
            <a:extLst>
              <a:ext uri="{FF2B5EF4-FFF2-40B4-BE49-F238E27FC236}">
                <a16:creationId xmlns:a16="http://schemas.microsoft.com/office/drawing/2014/main" id="{D68C03C4-1ACB-D7D2-5EDA-BBC6C4863FB5}"/>
              </a:ext>
            </a:extLst>
          </p:cNvPr>
          <p:cNvSpPr txBox="1">
            <a:spLocks noGrp="1"/>
          </p:cNvSpPr>
          <p:nvPr>
            <p:ph type="body" idx="1"/>
          </p:nvPr>
        </p:nvSpPr>
        <p:spPr>
          <a:xfrm>
            <a:off x="1065385" y="3271622"/>
            <a:ext cx="4403110" cy="970388"/>
          </a:xfrm>
        </p:spPr>
        <p:txBody>
          <a:bodyPr anchor="b"/>
          <a:lstStyle>
            <a:lvl1pPr marL="0" indent="0">
              <a:buNone/>
              <a:defRPr b="1"/>
            </a:lvl1pPr>
          </a:lstStyle>
          <a:p>
            <a:pPr lvl="0"/>
            <a:r>
              <a:rPr lang="en-US"/>
              <a:t>Click to edit Master text styles</a:t>
            </a:r>
          </a:p>
        </p:txBody>
      </p:sp>
      <p:sp>
        <p:nvSpPr>
          <p:cNvPr id="9" name="Content Placeholder 3">
            <a:extLst>
              <a:ext uri="{FF2B5EF4-FFF2-40B4-BE49-F238E27FC236}">
                <a16:creationId xmlns:a16="http://schemas.microsoft.com/office/drawing/2014/main" id="{45595E69-E148-89DB-5263-2B54FEB9A026}"/>
              </a:ext>
            </a:extLst>
          </p:cNvPr>
          <p:cNvSpPr txBox="1">
            <a:spLocks noGrp="1"/>
          </p:cNvSpPr>
          <p:nvPr>
            <p:ph idx="2"/>
          </p:nvPr>
        </p:nvSpPr>
        <p:spPr>
          <a:xfrm>
            <a:off x="744294" y="4242011"/>
            <a:ext cx="4713860" cy="406865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F5405064-4ED8-95F3-A0B7-866426A7D421}"/>
              </a:ext>
            </a:extLst>
          </p:cNvPr>
          <p:cNvSpPr txBox="1">
            <a:spLocks noGrp="1"/>
          </p:cNvSpPr>
          <p:nvPr>
            <p:ph type="body" idx="3"/>
          </p:nvPr>
        </p:nvSpPr>
        <p:spPr>
          <a:xfrm>
            <a:off x="5995702" y="3271622"/>
            <a:ext cx="4403741" cy="968907"/>
          </a:xfrm>
        </p:spPr>
        <p:txBody>
          <a:bodyPr anchor="b"/>
          <a:lstStyle>
            <a:lvl1pPr marL="0" indent="0">
              <a:buNone/>
              <a:defRPr b="1"/>
            </a:lvl1pPr>
          </a:lstStyle>
          <a:p>
            <a:pPr lvl="0"/>
            <a:r>
              <a:rPr lang="en-US"/>
              <a:t>Click to edit Master text styles</a:t>
            </a:r>
          </a:p>
        </p:txBody>
      </p:sp>
      <p:sp>
        <p:nvSpPr>
          <p:cNvPr id="11" name="Content Placeholder 5">
            <a:extLst>
              <a:ext uri="{FF2B5EF4-FFF2-40B4-BE49-F238E27FC236}">
                <a16:creationId xmlns:a16="http://schemas.microsoft.com/office/drawing/2014/main" id="{ADFE6C40-F75E-4C97-022C-B510A9AC8940}"/>
              </a:ext>
            </a:extLst>
          </p:cNvPr>
          <p:cNvSpPr txBox="1">
            <a:spLocks noGrp="1"/>
          </p:cNvSpPr>
          <p:nvPr>
            <p:ph idx="4"/>
          </p:nvPr>
        </p:nvSpPr>
        <p:spPr>
          <a:xfrm>
            <a:off x="5685583" y="4242011"/>
            <a:ext cx="4713860" cy="406865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6">
            <a:extLst>
              <a:ext uri="{FF2B5EF4-FFF2-40B4-BE49-F238E27FC236}">
                <a16:creationId xmlns:a16="http://schemas.microsoft.com/office/drawing/2014/main" id="{171C326D-D14B-AE3D-C8DD-21E501067976}"/>
              </a:ext>
            </a:extLst>
          </p:cNvPr>
          <p:cNvSpPr txBox="1">
            <a:spLocks noGrp="1"/>
          </p:cNvSpPr>
          <p:nvPr>
            <p:ph type="dt" sz="half" idx="7"/>
          </p:nvPr>
        </p:nvSpPr>
        <p:spPr/>
        <p:txBody>
          <a:bodyPr/>
          <a:lstStyle>
            <a:lvl1pPr>
              <a:defRPr/>
            </a:lvl1pPr>
          </a:lstStyle>
          <a:p>
            <a:pPr lvl="0"/>
            <a:fld id="{024371A0-AB9A-40AA-8EAB-CA960F769B79}" type="datetime1">
              <a:rPr lang="en-IE"/>
              <a:pPr lvl="0"/>
              <a:t>19/10/2022</a:t>
            </a:fld>
            <a:endParaRPr lang="en-IE"/>
          </a:p>
        </p:txBody>
      </p:sp>
      <p:sp>
        <p:nvSpPr>
          <p:cNvPr id="13" name="Footer Placeholder 7">
            <a:extLst>
              <a:ext uri="{FF2B5EF4-FFF2-40B4-BE49-F238E27FC236}">
                <a16:creationId xmlns:a16="http://schemas.microsoft.com/office/drawing/2014/main" id="{A015368A-359A-1D12-3003-9F1415297579}"/>
              </a:ext>
            </a:extLst>
          </p:cNvPr>
          <p:cNvSpPr txBox="1">
            <a:spLocks noGrp="1"/>
          </p:cNvSpPr>
          <p:nvPr>
            <p:ph type="ftr" sz="quarter" idx="9"/>
          </p:nvPr>
        </p:nvSpPr>
        <p:spPr/>
        <p:txBody>
          <a:bodyPr/>
          <a:lstStyle>
            <a:lvl1pPr>
              <a:defRPr/>
            </a:lvl1pPr>
          </a:lstStyle>
          <a:p>
            <a:pPr lvl="0"/>
            <a:endParaRPr lang="en-IE"/>
          </a:p>
        </p:txBody>
      </p:sp>
      <p:sp>
        <p:nvSpPr>
          <p:cNvPr id="14" name="Slide Number Placeholder 8">
            <a:extLst>
              <a:ext uri="{FF2B5EF4-FFF2-40B4-BE49-F238E27FC236}">
                <a16:creationId xmlns:a16="http://schemas.microsoft.com/office/drawing/2014/main" id="{6D6D5DEA-AD7E-EE2D-B233-A35E23220CD9}"/>
              </a:ext>
            </a:extLst>
          </p:cNvPr>
          <p:cNvSpPr txBox="1">
            <a:spLocks noGrp="1"/>
          </p:cNvSpPr>
          <p:nvPr>
            <p:ph type="sldNum" sz="quarter" idx="8"/>
          </p:nvPr>
        </p:nvSpPr>
        <p:spPr/>
        <p:txBody>
          <a:bodyPr/>
          <a:lstStyle>
            <a:lvl1pPr>
              <a:defRPr/>
            </a:lvl1pPr>
          </a:lstStyle>
          <a:p>
            <a:pPr lvl="0"/>
            <a:fld id="{0282BF40-8F17-41EF-B248-986D312E4530}" type="slidenum">
              <a:t>‹#›</a:t>
            </a:fld>
            <a:endParaRPr lang="en-IE"/>
          </a:p>
        </p:txBody>
      </p:sp>
    </p:spTree>
    <p:extLst>
      <p:ext uri="{BB962C8B-B14F-4D97-AF65-F5344CB8AC3E}">
        <p14:creationId xmlns:p14="http://schemas.microsoft.com/office/powerpoint/2010/main" val="3221979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2" name="Group 14">
            <a:extLst>
              <a:ext uri="{FF2B5EF4-FFF2-40B4-BE49-F238E27FC236}">
                <a16:creationId xmlns:a16="http://schemas.microsoft.com/office/drawing/2014/main" id="{B8226393-3F36-5201-CF5F-A1674588D15E}"/>
              </a:ext>
            </a:extLst>
          </p:cNvPr>
          <p:cNvGrpSpPr/>
          <p:nvPr/>
        </p:nvGrpSpPr>
        <p:grpSpPr>
          <a:xfrm>
            <a:off x="0" y="853436"/>
            <a:ext cx="12826754" cy="2347850"/>
            <a:chOff x="0" y="853436"/>
            <a:chExt cx="12826754" cy="2347850"/>
          </a:xfrm>
        </p:grpSpPr>
        <p:pic>
          <p:nvPicPr>
            <p:cNvPr id="3" name="Picture 15" descr="HD-ShadowLong.png">
              <a:extLst>
                <a:ext uri="{FF2B5EF4-FFF2-40B4-BE49-F238E27FC236}">
                  <a16:creationId xmlns:a16="http://schemas.microsoft.com/office/drawing/2014/main" id="{B608B005-4178-011D-267F-70291F4EDB49}"/>
                </a:ext>
              </a:extLst>
            </p:cNvPr>
            <p:cNvPicPr>
              <a:picLocks noChangeAspect="1"/>
            </p:cNvPicPr>
            <p:nvPr/>
          </p:nvPicPr>
          <p:blipFill>
            <a:blip r:embed="rId2"/>
            <a:srcRect l="26982" r="-217"/>
            <a:stretch>
              <a:fillRect/>
            </a:stretch>
          </p:blipFill>
          <p:spPr>
            <a:xfrm>
              <a:off x="0" y="2751658"/>
              <a:ext cx="10702137" cy="449628"/>
            </a:xfrm>
            <a:prstGeom prst="rect">
              <a:avLst/>
            </a:prstGeom>
            <a:noFill/>
            <a:ln cap="flat">
              <a:noFill/>
            </a:ln>
          </p:spPr>
        </p:pic>
        <p:pic>
          <p:nvPicPr>
            <p:cNvPr id="4" name="Picture 16" descr="HD-ShadowShort.png">
              <a:extLst>
                <a:ext uri="{FF2B5EF4-FFF2-40B4-BE49-F238E27FC236}">
                  <a16:creationId xmlns:a16="http://schemas.microsoft.com/office/drawing/2014/main" id="{9887B9FB-7CEE-4663-C67F-D4291BA4246A}"/>
                </a:ext>
              </a:extLst>
            </p:cNvPr>
            <p:cNvPicPr>
              <a:picLocks noChangeAspect="1"/>
            </p:cNvPicPr>
            <p:nvPr/>
          </p:nvPicPr>
          <p:blipFill>
            <a:blip r:embed="rId3"/>
            <a:srcRect r="9871"/>
            <a:stretch>
              <a:fillRect/>
            </a:stretch>
          </p:blipFill>
          <p:spPr>
            <a:xfrm>
              <a:off x="10804102" y="2762566"/>
              <a:ext cx="2022652" cy="201981"/>
            </a:xfrm>
            <a:prstGeom prst="rect">
              <a:avLst/>
            </a:prstGeom>
            <a:noFill/>
            <a:ln cap="flat">
              <a:noFill/>
            </a:ln>
          </p:spPr>
        </p:pic>
        <p:sp>
          <p:nvSpPr>
            <p:cNvPr id="5" name="Rectangle 17">
              <a:extLst>
                <a:ext uri="{FF2B5EF4-FFF2-40B4-BE49-F238E27FC236}">
                  <a16:creationId xmlns:a16="http://schemas.microsoft.com/office/drawing/2014/main" id="{EEDDC198-84FC-A4EA-C9BA-F7AFF05915DE}"/>
                </a:ext>
              </a:extLst>
            </p:cNvPr>
            <p:cNvSpPr/>
            <p:nvPr/>
          </p:nvSpPr>
          <p:spPr>
            <a:xfrm>
              <a:off x="0" y="853436"/>
              <a:ext cx="10593991" cy="1915475"/>
            </a:xfrm>
            <a:prstGeom prst="rect">
              <a:avLst/>
            </a:prstGeom>
            <a:solidFill>
              <a:srgbClr val="262626"/>
            </a:solidFill>
            <a:ln cap="flat">
              <a:noFill/>
              <a:prstDash val="solid"/>
            </a:ln>
          </p:spPr>
          <p:txBody>
            <a:bodyPr lIns="0" tIns="0" rIns="0" bIns="0"/>
            <a:lstStyle/>
            <a:p>
              <a:endParaRPr lang="en-IE"/>
            </a:p>
          </p:txBody>
        </p:sp>
        <p:sp>
          <p:nvSpPr>
            <p:cNvPr id="6" name="Rectangle 18">
              <a:extLst>
                <a:ext uri="{FF2B5EF4-FFF2-40B4-BE49-F238E27FC236}">
                  <a16:creationId xmlns:a16="http://schemas.microsoft.com/office/drawing/2014/main" id="{EA4B7011-A4F4-C0CC-F560-2EC9D908D9FC}"/>
                </a:ext>
              </a:extLst>
            </p:cNvPr>
            <p:cNvSpPr/>
            <p:nvPr/>
          </p:nvSpPr>
          <p:spPr>
            <a:xfrm>
              <a:off x="10795077" y="853436"/>
              <a:ext cx="2006522" cy="1915475"/>
            </a:xfrm>
            <a:prstGeom prst="rect">
              <a:avLst/>
            </a:prstGeom>
            <a:solidFill>
              <a:srgbClr val="39CDE7"/>
            </a:solidFill>
            <a:ln cap="flat">
              <a:noFill/>
              <a:prstDash val="solid"/>
            </a:ln>
          </p:spPr>
          <p:txBody>
            <a:bodyPr lIns="0" tIns="0" rIns="0" bIns="0"/>
            <a:lstStyle/>
            <a:p>
              <a:endParaRPr lang="en-IE"/>
            </a:p>
          </p:txBody>
        </p:sp>
      </p:grpSp>
      <p:sp>
        <p:nvSpPr>
          <p:cNvPr id="7" name="Title 1">
            <a:extLst>
              <a:ext uri="{FF2B5EF4-FFF2-40B4-BE49-F238E27FC236}">
                <a16:creationId xmlns:a16="http://schemas.microsoft.com/office/drawing/2014/main" id="{DFFC25B2-5F09-5490-6F1E-D6C37F1F8C5C}"/>
              </a:ext>
            </a:extLst>
          </p:cNvPr>
          <p:cNvSpPr txBox="1">
            <a:spLocks noGrp="1"/>
          </p:cNvSpPr>
          <p:nvPr>
            <p:ph type="title"/>
          </p:nvPr>
        </p:nvSpPr>
        <p:spPr/>
        <p:txBody>
          <a:bodyPr/>
          <a:lstStyle>
            <a:lvl1pPr>
              <a:defRPr/>
            </a:lvl1pPr>
          </a:lstStyle>
          <a:p>
            <a:pPr lvl="0"/>
            <a:r>
              <a:rPr lang="en-US"/>
              <a:t>Click to edit Master title style</a:t>
            </a:r>
          </a:p>
        </p:txBody>
      </p:sp>
      <p:sp>
        <p:nvSpPr>
          <p:cNvPr id="8" name="Date Placeholder 2">
            <a:extLst>
              <a:ext uri="{FF2B5EF4-FFF2-40B4-BE49-F238E27FC236}">
                <a16:creationId xmlns:a16="http://schemas.microsoft.com/office/drawing/2014/main" id="{CA4811AB-1C14-10E5-97C0-8DAA985B2295}"/>
              </a:ext>
            </a:extLst>
          </p:cNvPr>
          <p:cNvSpPr txBox="1">
            <a:spLocks noGrp="1"/>
          </p:cNvSpPr>
          <p:nvPr>
            <p:ph type="dt" sz="half" idx="7"/>
          </p:nvPr>
        </p:nvSpPr>
        <p:spPr/>
        <p:txBody>
          <a:bodyPr/>
          <a:lstStyle>
            <a:lvl1pPr>
              <a:defRPr/>
            </a:lvl1pPr>
          </a:lstStyle>
          <a:p>
            <a:pPr lvl="0"/>
            <a:fld id="{B2BC1748-20FD-4581-900B-EE754959145F}" type="datetime1">
              <a:rPr lang="en-IE"/>
              <a:pPr lvl="0"/>
              <a:t>19/10/2022</a:t>
            </a:fld>
            <a:endParaRPr lang="en-IE"/>
          </a:p>
        </p:txBody>
      </p:sp>
      <p:sp>
        <p:nvSpPr>
          <p:cNvPr id="9" name="Footer Placeholder 3">
            <a:extLst>
              <a:ext uri="{FF2B5EF4-FFF2-40B4-BE49-F238E27FC236}">
                <a16:creationId xmlns:a16="http://schemas.microsoft.com/office/drawing/2014/main" id="{212EF3DF-E546-03E8-B753-41AE42587682}"/>
              </a:ext>
            </a:extLst>
          </p:cNvPr>
          <p:cNvSpPr txBox="1">
            <a:spLocks noGrp="1"/>
          </p:cNvSpPr>
          <p:nvPr>
            <p:ph type="ftr" sz="quarter" idx="9"/>
          </p:nvPr>
        </p:nvSpPr>
        <p:spPr/>
        <p:txBody>
          <a:bodyPr/>
          <a:lstStyle>
            <a:lvl1pPr>
              <a:defRPr/>
            </a:lvl1pPr>
          </a:lstStyle>
          <a:p>
            <a:pPr lvl="0"/>
            <a:endParaRPr lang="en-IE"/>
          </a:p>
        </p:txBody>
      </p:sp>
      <p:sp>
        <p:nvSpPr>
          <p:cNvPr id="10" name="Slide Number Placeholder 4">
            <a:extLst>
              <a:ext uri="{FF2B5EF4-FFF2-40B4-BE49-F238E27FC236}">
                <a16:creationId xmlns:a16="http://schemas.microsoft.com/office/drawing/2014/main" id="{11A58598-F2CE-FA3C-60ED-1B8CDBAA1B37}"/>
              </a:ext>
            </a:extLst>
          </p:cNvPr>
          <p:cNvSpPr txBox="1">
            <a:spLocks noGrp="1"/>
          </p:cNvSpPr>
          <p:nvPr>
            <p:ph type="sldNum" sz="quarter" idx="8"/>
          </p:nvPr>
        </p:nvSpPr>
        <p:spPr/>
        <p:txBody>
          <a:bodyPr/>
          <a:lstStyle>
            <a:lvl1pPr>
              <a:defRPr/>
            </a:lvl1pPr>
          </a:lstStyle>
          <a:p>
            <a:pPr lvl="0"/>
            <a:fld id="{F0ABA92A-FDD3-4774-8004-56C41504F27C}" type="slidenum">
              <a:t>‹#›</a:t>
            </a:fld>
            <a:endParaRPr lang="en-IE"/>
          </a:p>
        </p:txBody>
      </p:sp>
    </p:spTree>
    <p:extLst>
      <p:ext uri="{BB962C8B-B14F-4D97-AF65-F5344CB8AC3E}">
        <p14:creationId xmlns:p14="http://schemas.microsoft.com/office/powerpoint/2010/main" val="3801164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1" descr="HD-ShadowShort.png">
            <a:extLst>
              <a:ext uri="{FF2B5EF4-FFF2-40B4-BE49-F238E27FC236}">
                <a16:creationId xmlns:a16="http://schemas.microsoft.com/office/drawing/2014/main" id="{D12894D2-817B-E396-E4B6-030B267D5111}"/>
              </a:ext>
            </a:extLst>
          </p:cNvPr>
          <p:cNvPicPr>
            <a:picLocks noChangeAspect="1"/>
          </p:cNvPicPr>
          <p:nvPr/>
        </p:nvPicPr>
        <p:blipFill>
          <a:blip r:embed="rId2"/>
          <a:srcRect r="9871"/>
          <a:stretch>
            <a:fillRect/>
          </a:stretch>
        </p:blipFill>
        <p:spPr>
          <a:xfrm>
            <a:off x="10804102" y="2762566"/>
            <a:ext cx="2022652" cy="201981"/>
          </a:xfrm>
          <a:prstGeom prst="rect">
            <a:avLst/>
          </a:prstGeom>
          <a:noFill/>
          <a:ln cap="flat">
            <a:noFill/>
          </a:ln>
        </p:spPr>
      </p:pic>
      <p:sp>
        <p:nvSpPr>
          <p:cNvPr id="3" name="Rectangle 13">
            <a:extLst>
              <a:ext uri="{FF2B5EF4-FFF2-40B4-BE49-F238E27FC236}">
                <a16:creationId xmlns:a16="http://schemas.microsoft.com/office/drawing/2014/main" id="{203DF097-CA93-1200-5193-7B94C606DE7D}"/>
              </a:ext>
            </a:extLst>
          </p:cNvPr>
          <p:cNvSpPr/>
          <p:nvPr/>
        </p:nvSpPr>
        <p:spPr>
          <a:xfrm>
            <a:off x="10795077" y="853436"/>
            <a:ext cx="2006522" cy="1915475"/>
          </a:xfrm>
          <a:prstGeom prst="rect">
            <a:avLst/>
          </a:prstGeom>
          <a:solidFill>
            <a:srgbClr val="39CDE7"/>
          </a:solidFill>
          <a:ln cap="flat">
            <a:noFill/>
            <a:prstDash val="solid"/>
          </a:ln>
        </p:spPr>
        <p:txBody>
          <a:bodyPr lIns="0" tIns="0" rIns="0" bIns="0"/>
          <a:lstStyle/>
          <a:p>
            <a:endParaRPr lang="en-IE"/>
          </a:p>
        </p:txBody>
      </p:sp>
      <p:sp>
        <p:nvSpPr>
          <p:cNvPr id="4" name="Date Placeholder 1">
            <a:extLst>
              <a:ext uri="{FF2B5EF4-FFF2-40B4-BE49-F238E27FC236}">
                <a16:creationId xmlns:a16="http://schemas.microsoft.com/office/drawing/2014/main" id="{BE63D6DD-89CC-3EDB-726A-04559183F79F}"/>
              </a:ext>
            </a:extLst>
          </p:cNvPr>
          <p:cNvSpPr txBox="1">
            <a:spLocks noGrp="1"/>
          </p:cNvSpPr>
          <p:nvPr>
            <p:ph type="dt" sz="half" idx="7"/>
          </p:nvPr>
        </p:nvSpPr>
        <p:spPr/>
        <p:txBody>
          <a:bodyPr/>
          <a:lstStyle>
            <a:lvl1pPr>
              <a:defRPr/>
            </a:lvl1pPr>
          </a:lstStyle>
          <a:p>
            <a:pPr lvl="0"/>
            <a:fld id="{15BDB40A-0B58-46D5-AF96-4CC50268B405}" type="datetime1">
              <a:rPr lang="en-IE"/>
              <a:pPr lvl="0"/>
              <a:t>19/10/2022</a:t>
            </a:fld>
            <a:endParaRPr lang="en-IE"/>
          </a:p>
        </p:txBody>
      </p:sp>
      <p:sp>
        <p:nvSpPr>
          <p:cNvPr id="5" name="Footer Placeholder 2">
            <a:extLst>
              <a:ext uri="{FF2B5EF4-FFF2-40B4-BE49-F238E27FC236}">
                <a16:creationId xmlns:a16="http://schemas.microsoft.com/office/drawing/2014/main" id="{37A38EF7-5440-08A3-2852-73AD7FC46476}"/>
              </a:ext>
            </a:extLst>
          </p:cNvPr>
          <p:cNvSpPr txBox="1">
            <a:spLocks noGrp="1"/>
          </p:cNvSpPr>
          <p:nvPr>
            <p:ph type="ftr" sz="quarter" idx="9"/>
          </p:nvPr>
        </p:nvSpPr>
        <p:spPr/>
        <p:txBody>
          <a:bodyPr/>
          <a:lstStyle>
            <a:lvl1pPr>
              <a:defRPr/>
            </a:lvl1pPr>
          </a:lstStyle>
          <a:p>
            <a:pPr lvl="0"/>
            <a:endParaRPr lang="en-IE"/>
          </a:p>
        </p:txBody>
      </p:sp>
      <p:sp>
        <p:nvSpPr>
          <p:cNvPr id="6" name="Slide Number Placeholder 3">
            <a:extLst>
              <a:ext uri="{FF2B5EF4-FFF2-40B4-BE49-F238E27FC236}">
                <a16:creationId xmlns:a16="http://schemas.microsoft.com/office/drawing/2014/main" id="{3246071C-0AB0-ABD1-58F6-090D87A30E21}"/>
              </a:ext>
            </a:extLst>
          </p:cNvPr>
          <p:cNvSpPr txBox="1">
            <a:spLocks noGrp="1"/>
          </p:cNvSpPr>
          <p:nvPr>
            <p:ph type="sldNum" sz="quarter" idx="8"/>
          </p:nvPr>
        </p:nvSpPr>
        <p:spPr/>
        <p:txBody>
          <a:bodyPr/>
          <a:lstStyle>
            <a:lvl1pPr>
              <a:defRPr/>
            </a:lvl1pPr>
          </a:lstStyle>
          <a:p>
            <a:pPr lvl="0"/>
            <a:fld id="{6D75834B-DD52-48D2-A846-F4042BB5BF23}" type="slidenum">
              <a:t>‹#›</a:t>
            </a:fld>
            <a:endParaRPr lang="en-IE"/>
          </a:p>
        </p:txBody>
      </p:sp>
    </p:spTree>
    <p:extLst>
      <p:ext uri="{BB962C8B-B14F-4D97-AF65-F5344CB8AC3E}">
        <p14:creationId xmlns:p14="http://schemas.microsoft.com/office/powerpoint/2010/main" val="3250017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B7C6633A-CA8C-288B-305B-93EB23B81187}"/>
              </a:ext>
            </a:extLst>
          </p:cNvPr>
          <p:cNvGrpSpPr/>
          <p:nvPr/>
        </p:nvGrpSpPr>
        <p:grpSpPr>
          <a:xfrm>
            <a:off x="0" y="853436"/>
            <a:ext cx="12826754" cy="2347850"/>
            <a:chOff x="0" y="853436"/>
            <a:chExt cx="12826754" cy="2347850"/>
          </a:xfrm>
        </p:grpSpPr>
        <p:pic>
          <p:nvPicPr>
            <p:cNvPr id="3" name="Picture 17" descr="HD-ShadowLong.png">
              <a:extLst>
                <a:ext uri="{FF2B5EF4-FFF2-40B4-BE49-F238E27FC236}">
                  <a16:creationId xmlns:a16="http://schemas.microsoft.com/office/drawing/2014/main" id="{5A318769-8666-8A69-DCFD-CB24D491B1E2}"/>
                </a:ext>
              </a:extLst>
            </p:cNvPr>
            <p:cNvPicPr>
              <a:picLocks noChangeAspect="1"/>
            </p:cNvPicPr>
            <p:nvPr/>
          </p:nvPicPr>
          <p:blipFill>
            <a:blip r:embed="rId2"/>
            <a:srcRect l="26982" r="-217"/>
            <a:stretch>
              <a:fillRect/>
            </a:stretch>
          </p:blipFill>
          <p:spPr>
            <a:xfrm>
              <a:off x="0" y="2751658"/>
              <a:ext cx="10702137" cy="449628"/>
            </a:xfrm>
            <a:prstGeom prst="rect">
              <a:avLst/>
            </a:prstGeom>
            <a:noFill/>
            <a:ln cap="flat">
              <a:noFill/>
            </a:ln>
          </p:spPr>
        </p:pic>
        <p:pic>
          <p:nvPicPr>
            <p:cNvPr id="4" name="Picture 18" descr="HD-ShadowShort.png">
              <a:extLst>
                <a:ext uri="{FF2B5EF4-FFF2-40B4-BE49-F238E27FC236}">
                  <a16:creationId xmlns:a16="http://schemas.microsoft.com/office/drawing/2014/main" id="{64EFAE40-EA48-B001-A739-5773BE4487D3}"/>
                </a:ext>
              </a:extLst>
            </p:cNvPr>
            <p:cNvPicPr>
              <a:picLocks noChangeAspect="1"/>
            </p:cNvPicPr>
            <p:nvPr/>
          </p:nvPicPr>
          <p:blipFill>
            <a:blip r:embed="rId3"/>
            <a:srcRect r="9871"/>
            <a:stretch>
              <a:fillRect/>
            </a:stretch>
          </p:blipFill>
          <p:spPr>
            <a:xfrm>
              <a:off x="10804102" y="2762566"/>
              <a:ext cx="2022652" cy="201981"/>
            </a:xfrm>
            <a:prstGeom prst="rect">
              <a:avLst/>
            </a:prstGeom>
            <a:noFill/>
            <a:ln cap="flat">
              <a:noFill/>
            </a:ln>
          </p:spPr>
        </p:pic>
        <p:sp>
          <p:nvSpPr>
            <p:cNvPr id="5" name="Rectangle 19">
              <a:extLst>
                <a:ext uri="{FF2B5EF4-FFF2-40B4-BE49-F238E27FC236}">
                  <a16:creationId xmlns:a16="http://schemas.microsoft.com/office/drawing/2014/main" id="{E1E1BDB4-FA08-905A-CAFB-ECF7BA1CA45D}"/>
                </a:ext>
              </a:extLst>
            </p:cNvPr>
            <p:cNvSpPr/>
            <p:nvPr/>
          </p:nvSpPr>
          <p:spPr>
            <a:xfrm>
              <a:off x="0" y="853436"/>
              <a:ext cx="10593991" cy="1915475"/>
            </a:xfrm>
            <a:prstGeom prst="rect">
              <a:avLst/>
            </a:prstGeom>
            <a:solidFill>
              <a:srgbClr val="262626"/>
            </a:solidFill>
            <a:ln cap="flat">
              <a:noFill/>
              <a:prstDash val="solid"/>
            </a:ln>
          </p:spPr>
          <p:txBody>
            <a:bodyPr lIns="0" tIns="0" rIns="0" bIns="0"/>
            <a:lstStyle/>
            <a:p>
              <a:endParaRPr lang="en-IE"/>
            </a:p>
          </p:txBody>
        </p:sp>
        <p:sp>
          <p:nvSpPr>
            <p:cNvPr id="6" name="Rectangle 20">
              <a:extLst>
                <a:ext uri="{FF2B5EF4-FFF2-40B4-BE49-F238E27FC236}">
                  <a16:creationId xmlns:a16="http://schemas.microsoft.com/office/drawing/2014/main" id="{4A96BB00-5EF3-26A3-80BB-636AFDFDB3DE}"/>
                </a:ext>
              </a:extLst>
            </p:cNvPr>
            <p:cNvSpPr/>
            <p:nvPr/>
          </p:nvSpPr>
          <p:spPr>
            <a:xfrm>
              <a:off x="10795077" y="853436"/>
              <a:ext cx="2006522" cy="1915475"/>
            </a:xfrm>
            <a:prstGeom prst="rect">
              <a:avLst/>
            </a:prstGeom>
            <a:solidFill>
              <a:srgbClr val="39CDE7"/>
            </a:solidFill>
            <a:ln cap="flat">
              <a:noFill/>
              <a:prstDash val="solid"/>
            </a:ln>
          </p:spPr>
          <p:txBody>
            <a:bodyPr lIns="0" tIns="0" rIns="0" bIns="0"/>
            <a:lstStyle/>
            <a:p>
              <a:endParaRPr lang="en-IE"/>
            </a:p>
          </p:txBody>
        </p:sp>
      </p:grpSp>
      <p:sp>
        <p:nvSpPr>
          <p:cNvPr id="7" name="Title 1">
            <a:extLst>
              <a:ext uri="{FF2B5EF4-FFF2-40B4-BE49-F238E27FC236}">
                <a16:creationId xmlns:a16="http://schemas.microsoft.com/office/drawing/2014/main" id="{680F910E-BAB9-8777-B632-845B3E0A86C5}"/>
              </a:ext>
            </a:extLst>
          </p:cNvPr>
          <p:cNvSpPr txBox="1">
            <a:spLocks noGrp="1"/>
          </p:cNvSpPr>
          <p:nvPr>
            <p:ph type="title"/>
          </p:nvPr>
        </p:nvSpPr>
        <p:spPr>
          <a:xfrm>
            <a:off x="744294" y="1054513"/>
            <a:ext cx="9655149" cy="1513313"/>
          </a:xfrm>
        </p:spPr>
        <p:txBody>
          <a:bodyPr/>
          <a:lstStyle>
            <a:lvl1pPr>
              <a:defRPr/>
            </a:lvl1pPr>
          </a:lstStyle>
          <a:p>
            <a:pPr lvl="0"/>
            <a:r>
              <a:rPr lang="en-US"/>
              <a:t>Click to edit Master title style</a:t>
            </a:r>
          </a:p>
        </p:txBody>
      </p:sp>
      <p:sp>
        <p:nvSpPr>
          <p:cNvPr id="8" name="Content Placeholder 2">
            <a:extLst>
              <a:ext uri="{FF2B5EF4-FFF2-40B4-BE49-F238E27FC236}">
                <a16:creationId xmlns:a16="http://schemas.microsoft.com/office/drawing/2014/main" id="{7E1009D4-EAC4-4CB6-EE16-37A201A85F61}"/>
              </a:ext>
            </a:extLst>
          </p:cNvPr>
          <p:cNvSpPr txBox="1">
            <a:spLocks noGrp="1"/>
          </p:cNvSpPr>
          <p:nvPr>
            <p:ph idx="1"/>
          </p:nvPr>
        </p:nvSpPr>
        <p:spPr>
          <a:xfrm>
            <a:off x="4920139" y="3271622"/>
            <a:ext cx="5479304" cy="503903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a:extLst>
              <a:ext uri="{FF2B5EF4-FFF2-40B4-BE49-F238E27FC236}">
                <a16:creationId xmlns:a16="http://schemas.microsoft.com/office/drawing/2014/main" id="{44DB3A60-B9A5-63F0-EF3C-BF64EE416322}"/>
              </a:ext>
            </a:extLst>
          </p:cNvPr>
          <p:cNvSpPr txBox="1">
            <a:spLocks noGrp="1"/>
          </p:cNvSpPr>
          <p:nvPr>
            <p:ph type="body" idx="2"/>
          </p:nvPr>
        </p:nvSpPr>
        <p:spPr>
          <a:xfrm>
            <a:off x="746763" y="3271622"/>
            <a:ext cx="3914738" cy="5039048"/>
          </a:xfrm>
        </p:spPr>
        <p:txBody>
          <a:bodyPr anchor="ctr"/>
          <a:lstStyle>
            <a:lvl1pPr marL="0" indent="0">
              <a:buNone/>
              <a:defRPr sz="2240"/>
            </a:lvl1pPr>
          </a:lstStyle>
          <a:p>
            <a:pPr lvl="0"/>
            <a:r>
              <a:rPr lang="en-US"/>
              <a:t>Click to edit Master text styles</a:t>
            </a:r>
          </a:p>
        </p:txBody>
      </p:sp>
      <p:sp>
        <p:nvSpPr>
          <p:cNvPr id="10" name="Date Placeholder 4">
            <a:extLst>
              <a:ext uri="{FF2B5EF4-FFF2-40B4-BE49-F238E27FC236}">
                <a16:creationId xmlns:a16="http://schemas.microsoft.com/office/drawing/2014/main" id="{3F2C5EAE-E7F0-02D9-3CC5-DCD71746C3C8}"/>
              </a:ext>
            </a:extLst>
          </p:cNvPr>
          <p:cNvSpPr txBox="1">
            <a:spLocks noGrp="1"/>
          </p:cNvSpPr>
          <p:nvPr>
            <p:ph type="dt" sz="half" idx="7"/>
          </p:nvPr>
        </p:nvSpPr>
        <p:spPr/>
        <p:txBody>
          <a:bodyPr/>
          <a:lstStyle>
            <a:lvl1pPr>
              <a:defRPr/>
            </a:lvl1pPr>
          </a:lstStyle>
          <a:p>
            <a:pPr lvl="0"/>
            <a:fld id="{9E3A1900-F89A-4350-BF4A-9B80C8E182F4}" type="datetime1">
              <a:rPr lang="en-IE"/>
              <a:pPr lvl="0"/>
              <a:t>19/10/2022</a:t>
            </a:fld>
            <a:endParaRPr lang="en-IE"/>
          </a:p>
        </p:txBody>
      </p:sp>
      <p:sp>
        <p:nvSpPr>
          <p:cNvPr id="11" name="Footer Placeholder 5">
            <a:extLst>
              <a:ext uri="{FF2B5EF4-FFF2-40B4-BE49-F238E27FC236}">
                <a16:creationId xmlns:a16="http://schemas.microsoft.com/office/drawing/2014/main" id="{DA8F0E4C-3FEB-7A1B-9E64-5E9DC6B030F2}"/>
              </a:ext>
            </a:extLst>
          </p:cNvPr>
          <p:cNvSpPr txBox="1">
            <a:spLocks noGrp="1"/>
          </p:cNvSpPr>
          <p:nvPr>
            <p:ph type="ftr" sz="quarter" idx="9"/>
          </p:nvPr>
        </p:nvSpPr>
        <p:spPr/>
        <p:txBody>
          <a:bodyPr/>
          <a:lstStyle>
            <a:lvl1pPr>
              <a:defRPr/>
            </a:lvl1pPr>
          </a:lstStyle>
          <a:p>
            <a:pPr lvl="0"/>
            <a:endParaRPr lang="en-IE"/>
          </a:p>
        </p:txBody>
      </p:sp>
      <p:sp>
        <p:nvSpPr>
          <p:cNvPr id="12" name="Slide Number Placeholder 6">
            <a:extLst>
              <a:ext uri="{FF2B5EF4-FFF2-40B4-BE49-F238E27FC236}">
                <a16:creationId xmlns:a16="http://schemas.microsoft.com/office/drawing/2014/main" id="{AC4A66C6-FB91-1369-1727-0DE9AA6F7B5D}"/>
              </a:ext>
            </a:extLst>
          </p:cNvPr>
          <p:cNvSpPr txBox="1">
            <a:spLocks noGrp="1"/>
          </p:cNvSpPr>
          <p:nvPr>
            <p:ph type="sldNum" sz="quarter" idx="8"/>
          </p:nvPr>
        </p:nvSpPr>
        <p:spPr/>
        <p:txBody>
          <a:bodyPr/>
          <a:lstStyle>
            <a:lvl1pPr>
              <a:defRPr/>
            </a:lvl1pPr>
          </a:lstStyle>
          <a:p>
            <a:pPr lvl="0"/>
            <a:fld id="{3B1FCFFF-637D-4B2C-A515-3E3B96795873}" type="slidenum">
              <a:t>‹#›</a:t>
            </a:fld>
            <a:endParaRPr lang="en-IE"/>
          </a:p>
        </p:txBody>
      </p:sp>
    </p:spTree>
    <p:extLst>
      <p:ext uri="{BB962C8B-B14F-4D97-AF65-F5344CB8AC3E}">
        <p14:creationId xmlns:p14="http://schemas.microsoft.com/office/powerpoint/2010/main" val="55491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2A86-4CA2-0BF6-1584-76604D639C41}"/>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8D2C5E7C-2AC7-9276-7583-056288707B86}"/>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60C2F-D56C-7AD9-A2DA-52B6F1984D4E}"/>
              </a:ext>
            </a:extLst>
          </p:cNvPr>
          <p:cNvSpPr txBox="1">
            <a:spLocks noGrp="1"/>
          </p:cNvSpPr>
          <p:nvPr>
            <p:ph type="dt" sz="half" idx="7"/>
          </p:nvPr>
        </p:nvSpPr>
        <p:spPr/>
        <p:txBody>
          <a:bodyPr/>
          <a:lstStyle>
            <a:lvl1pPr>
              <a:defRPr/>
            </a:lvl1pPr>
          </a:lstStyle>
          <a:p>
            <a:pPr lvl="0"/>
            <a:fld id="{083A090E-2D67-46E7-AD29-51B1C1002E80}" type="datetime1">
              <a:rPr lang="en-IE"/>
              <a:pPr lvl="0"/>
              <a:t>19/10/2022</a:t>
            </a:fld>
            <a:endParaRPr lang="en-IE"/>
          </a:p>
        </p:txBody>
      </p:sp>
      <p:sp>
        <p:nvSpPr>
          <p:cNvPr id="5" name="Footer Placeholder 4">
            <a:extLst>
              <a:ext uri="{FF2B5EF4-FFF2-40B4-BE49-F238E27FC236}">
                <a16:creationId xmlns:a16="http://schemas.microsoft.com/office/drawing/2014/main" id="{2871B097-E9F4-7E0E-C4D7-2F2BACD9C7B4}"/>
              </a:ext>
            </a:extLst>
          </p:cNvPr>
          <p:cNvSpPr txBox="1">
            <a:spLocks noGrp="1"/>
          </p:cNvSpPr>
          <p:nvPr>
            <p:ph type="ftr" sz="quarter" idx="9"/>
          </p:nvPr>
        </p:nvSpPr>
        <p:spPr/>
        <p:txBody>
          <a:bodyPr/>
          <a:lstStyle>
            <a:lvl1pPr>
              <a:defRPr/>
            </a:lvl1pPr>
          </a:lstStyle>
          <a:p>
            <a:pPr lvl="0"/>
            <a:endParaRPr lang="en-IE"/>
          </a:p>
        </p:txBody>
      </p:sp>
      <p:sp>
        <p:nvSpPr>
          <p:cNvPr id="6" name="Slide Number Placeholder 5">
            <a:extLst>
              <a:ext uri="{FF2B5EF4-FFF2-40B4-BE49-F238E27FC236}">
                <a16:creationId xmlns:a16="http://schemas.microsoft.com/office/drawing/2014/main" id="{78110547-D60D-F618-24D7-99308BC91B50}"/>
              </a:ext>
            </a:extLst>
          </p:cNvPr>
          <p:cNvSpPr txBox="1">
            <a:spLocks noGrp="1"/>
          </p:cNvSpPr>
          <p:nvPr>
            <p:ph type="sldNum" sz="quarter" idx="8"/>
          </p:nvPr>
        </p:nvSpPr>
        <p:spPr/>
        <p:txBody>
          <a:bodyPr/>
          <a:lstStyle>
            <a:lvl1pPr>
              <a:defRPr/>
            </a:lvl1pPr>
          </a:lstStyle>
          <a:p>
            <a:pPr lvl="0"/>
            <a:fld id="{CF8B2A09-25EE-4A43-8BF3-447206F04A53}" type="slidenum">
              <a:t>‹#›</a:t>
            </a:fld>
            <a:endParaRPr lang="en-IE"/>
          </a:p>
        </p:txBody>
      </p:sp>
    </p:spTree>
    <p:extLst>
      <p:ext uri="{BB962C8B-B14F-4D97-AF65-F5344CB8AC3E}">
        <p14:creationId xmlns:p14="http://schemas.microsoft.com/office/powerpoint/2010/main" val="246766234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A7417AE4-1ECB-5993-A6B5-043D231C7B03}"/>
              </a:ext>
            </a:extLst>
          </p:cNvPr>
          <p:cNvGrpSpPr/>
          <p:nvPr/>
        </p:nvGrpSpPr>
        <p:grpSpPr>
          <a:xfrm>
            <a:off x="0" y="853436"/>
            <a:ext cx="12826754" cy="2347850"/>
            <a:chOff x="0" y="853436"/>
            <a:chExt cx="12826754" cy="2347850"/>
          </a:xfrm>
        </p:grpSpPr>
        <p:pic>
          <p:nvPicPr>
            <p:cNvPr id="3" name="Picture 17" descr="HD-ShadowLong.png">
              <a:extLst>
                <a:ext uri="{FF2B5EF4-FFF2-40B4-BE49-F238E27FC236}">
                  <a16:creationId xmlns:a16="http://schemas.microsoft.com/office/drawing/2014/main" id="{40FE483E-7D5D-B608-4442-C3AA36BFD173}"/>
                </a:ext>
              </a:extLst>
            </p:cNvPr>
            <p:cNvPicPr>
              <a:picLocks noChangeAspect="1"/>
            </p:cNvPicPr>
            <p:nvPr/>
          </p:nvPicPr>
          <p:blipFill>
            <a:blip r:embed="rId2"/>
            <a:srcRect l="26982" r="-217"/>
            <a:stretch>
              <a:fillRect/>
            </a:stretch>
          </p:blipFill>
          <p:spPr>
            <a:xfrm>
              <a:off x="0" y="2751658"/>
              <a:ext cx="10702137" cy="449628"/>
            </a:xfrm>
            <a:prstGeom prst="rect">
              <a:avLst/>
            </a:prstGeom>
            <a:noFill/>
            <a:ln cap="flat">
              <a:noFill/>
            </a:ln>
          </p:spPr>
        </p:pic>
        <p:pic>
          <p:nvPicPr>
            <p:cNvPr id="4" name="Picture 18" descr="HD-ShadowShort.png">
              <a:extLst>
                <a:ext uri="{FF2B5EF4-FFF2-40B4-BE49-F238E27FC236}">
                  <a16:creationId xmlns:a16="http://schemas.microsoft.com/office/drawing/2014/main" id="{30178A4A-BE59-18F3-FE33-6FC11A1E9269}"/>
                </a:ext>
              </a:extLst>
            </p:cNvPr>
            <p:cNvPicPr>
              <a:picLocks noChangeAspect="1"/>
            </p:cNvPicPr>
            <p:nvPr/>
          </p:nvPicPr>
          <p:blipFill>
            <a:blip r:embed="rId3"/>
            <a:srcRect r="9871"/>
            <a:stretch>
              <a:fillRect/>
            </a:stretch>
          </p:blipFill>
          <p:spPr>
            <a:xfrm>
              <a:off x="10804102" y="2762566"/>
              <a:ext cx="2022652" cy="201981"/>
            </a:xfrm>
            <a:prstGeom prst="rect">
              <a:avLst/>
            </a:prstGeom>
            <a:noFill/>
            <a:ln cap="flat">
              <a:noFill/>
            </a:ln>
          </p:spPr>
        </p:pic>
        <p:sp>
          <p:nvSpPr>
            <p:cNvPr id="5" name="Rectangle 19">
              <a:extLst>
                <a:ext uri="{FF2B5EF4-FFF2-40B4-BE49-F238E27FC236}">
                  <a16:creationId xmlns:a16="http://schemas.microsoft.com/office/drawing/2014/main" id="{4805A5D5-C57F-7B24-B66F-4644430F2E12}"/>
                </a:ext>
              </a:extLst>
            </p:cNvPr>
            <p:cNvSpPr/>
            <p:nvPr/>
          </p:nvSpPr>
          <p:spPr>
            <a:xfrm>
              <a:off x="0" y="853436"/>
              <a:ext cx="10593991" cy="1915475"/>
            </a:xfrm>
            <a:prstGeom prst="rect">
              <a:avLst/>
            </a:prstGeom>
            <a:solidFill>
              <a:srgbClr val="262626"/>
            </a:solidFill>
            <a:ln cap="flat">
              <a:noFill/>
              <a:prstDash val="solid"/>
            </a:ln>
          </p:spPr>
          <p:txBody>
            <a:bodyPr lIns="0" tIns="0" rIns="0" bIns="0"/>
            <a:lstStyle/>
            <a:p>
              <a:endParaRPr lang="en-IE"/>
            </a:p>
          </p:txBody>
        </p:sp>
        <p:sp>
          <p:nvSpPr>
            <p:cNvPr id="6" name="Rectangle 20">
              <a:extLst>
                <a:ext uri="{FF2B5EF4-FFF2-40B4-BE49-F238E27FC236}">
                  <a16:creationId xmlns:a16="http://schemas.microsoft.com/office/drawing/2014/main" id="{74D79391-B086-B58D-6849-F47D80521C01}"/>
                </a:ext>
              </a:extLst>
            </p:cNvPr>
            <p:cNvSpPr/>
            <p:nvPr/>
          </p:nvSpPr>
          <p:spPr>
            <a:xfrm>
              <a:off x="10795077" y="853436"/>
              <a:ext cx="2006522" cy="1915475"/>
            </a:xfrm>
            <a:prstGeom prst="rect">
              <a:avLst/>
            </a:prstGeom>
            <a:solidFill>
              <a:srgbClr val="39CDE7"/>
            </a:solidFill>
            <a:ln cap="flat">
              <a:noFill/>
              <a:prstDash val="solid"/>
            </a:ln>
          </p:spPr>
          <p:txBody>
            <a:bodyPr lIns="0" tIns="0" rIns="0" bIns="0"/>
            <a:lstStyle/>
            <a:p>
              <a:endParaRPr lang="en-IE"/>
            </a:p>
          </p:txBody>
        </p:sp>
      </p:grpSp>
      <p:sp>
        <p:nvSpPr>
          <p:cNvPr id="7" name="Title 1">
            <a:extLst>
              <a:ext uri="{FF2B5EF4-FFF2-40B4-BE49-F238E27FC236}">
                <a16:creationId xmlns:a16="http://schemas.microsoft.com/office/drawing/2014/main" id="{D46CF269-BF6A-4EBA-5B7A-E49B9C4C00A8}"/>
              </a:ext>
            </a:extLst>
          </p:cNvPr>
          <p:cNvSpPr txBox="1">
            <a:spLocks noGrp="1"/>
          </p:cNvSpPr>
          <p:nvPr>
            <p:ph type="title"/>
          </p:nvPr>
        </p:nvSpPr>
        <p:spPr/>
        <p:txBody>
          <a:bodyPr/>
          <a:lstStyle>
            <a:lvl1pPr>
              <a:defRPr/>
            </a:lvl1pPr>
          </a:lstStyle>
          <a:p>
            <a:pPr lvl="0"/>
            <a:r>
              <a:rPr lang="en-US"/>
              <a:t>Click to edit Master title style</a:t>
            </a:r>
          </a:p>
        </p:txBody>
      </p:sp>
      <p:sp>
        <p:nvSpPr>
          <p:cNvPr id="8" name="Picture Placeholder 2">
            <a:extLst>
              <a:ext uri="{FF2B5EF4-FFF2-40B4-BE49-F238E27FC236}">
                <a16:creationId xmlns:a16="http://schemas.microsoft.com/office/drawing/2014/main" id="{B260E7CC-2421-4814-19BD-C6A86B1039A5}"/>
              </a:ext>
            </a:extLst>
          </p:cNvPr>
          <p:cNvSpPr txBox="1">
            <a:spLocks noGrp="1"/>
          </p:cNvSpPr>
          <p:nvPr>
            <p:ph type="pic" idx="1"/>
          </p:nvPr>
        </p:nvSpPr>
        <p:spPr>
          <a:xfrm>
            <a:off x="4915338" y="3271622"/>
            <a:ext cx="5484104" cy="5039038"/>
          </a:xfrm>
          <a:effectLst>
            <a:outerShdw dist="63496" dir="5039953" algn="tl">
              <a:srgbClr val="000000">
                <a:alpha val="41000"/>
              </a:srgbClr>
            </a:outerShdw>
          </a:effectLst>
        </p:spPr>
        <p:txBody>
          <a:bodyPr/>
          <a:lstStyle>
            <a:lvl1pPr marL="0" indent="0">
              <a:buNone/>
              <a:defRPr sz="4480"/>
            </a:lvl1pPr>
          </a:lstStyle>
          <a:p>
            <a:pPr lvl="0"/>
            <a:r>
              <a:rPr lang="en-US"/>
              <a:t>Click icon to add picture</a:t>
            </a:r>
          </a:p>
        </p:txBody>
      </p:sp>
      <p:sp>
        <p:nvSpPr>
          <p:cNvPr id="9" name="Text Placeholder 3">
            <a:extLst>
              <a:ext uri="{FF2B5EF4-FFF2-40B4-BE49-F238E27FC236}">
                <a16:creationId xmlns:a16="http://schemas.microsoft.com/office/drawing/2014/main" id="{99B6273F-669A-3C50-6363-29E5C662FB2D}"/>
              </a:ext>
            </a:extLst>
          </p:cNvPr>
          <p:cNvSpPr txBox="1">
            <a:spLocks noGrp="1"/>
          </p:cNvSpPr>
          <p:nvPr>
            <p:ph type="body" idx="2"/>
          </p:nvPr>
        </p:nvSpPr>
        <p:spPr>
          <a:xfrm>
            <a:off x="744294" y="3271622"/>
            <a:ext cx="3917883" cy="5039038"/>
          </a:xfrm>
        </p:spPr>
        <p:txBody>
          <a:bodyPr anchor="ctr"/>
          <a:lstStyle>
            <a:lvl1pPr marL="0" indent="0">
              <a:buNone/>
              <a:defRPr sz="2240"/>
            </a:lvl1pPr>
          </a:lstStyle>
          <a:p>
            <a:pPr lvl="0"/>
            <a:r>
              <a:rPr lang="en-US"/>
              <a:t>Click to edit Master text styles</a:t>
            </a:r>
          </a:p>
        </p:txBody>
      </p:sp>
      <p:sp>
        <p:nvSpPr>
          <p:cNvPr id="10" name="Date Placeholder 4">
            <a:extLst>
              <a:ext uri="{FF2B5EF4-FFF2-40B4-BE49-F238E27FC236}">
                <a16:creationId xmlns:a16="http://schemas.microsoft.com/office/drawing/2014/main" id="{ECD277FD-B767-1B15-D49A-3A1E7553830A}"/>
              </a:ext>
            </a:extLst>
          </p:cNvPr>
          <p:cNvSpPr txBox="1">
            <a:spLocks noGrp="1"/>
          </p:cNvSpPr>
          <p:nvPr>
            <p:ph type="dt" sz="half" idx="7"/>
          </p:nvPr>
        </p:nvSpPr>
        <p:spPr/>
        <p:txBody>
          <a:bodyPr/>
          <a:lstStyle>
            <a:lvl1pPr>
              <a:defRPr/>
            </a:lvl1pPr>
          </a:lstStyle>
          <a:p>
            <a:pPr lvl="0"/>
            <a:fld id="{58E0BB0F-974D-428E-A343-DD1B5E2B0020}" type="datetime1">
              <a:rPr lang="en-IE"/>
              <a:pPr lvl="0"/>
              <a:t>19/10/2022</a:t>
            </a:fld>
            <a:endParaRPr lang="en-IE"/>
          </a:p>
        </p:txBody>
      </p:sp>
      <p:sp>
        <p:nvSpPr>
          <p:cNvPr id="11" name="Footer Placeholder 5">
            <a:extLst>
              <a:ext uri="{FF2B5EF4-FFF2-40B4-BE49-F238E27FC236}">
                <a16:creationId xmlns:a16="http://schemas.microsoft.com/office/drawing/2014/main" id="{4477B298-3662-CA7C-83AE-378AA1CE02DF}"/>
              </a:ext>
            </a:extLst>
          </p:cNvPr>
          <p:cNvSpPr txBox="1">
            <a:spLocks noGrp="1"/>
          </p:cNvSpPr>
          <p:nvPr>
            <p:ph type="ftr" sz="quarter" idx="9"/>
          </p:nvPr>
        </p:nvSpPr>
        <p:spPr/>
        <p:txBody>
          <a:bodyPr/>
          <a:lstStyle>
            <a:lvl1pPr>
              <a:defRPr/>
            </a:lvl1pPr>
          </a:lstStyle>
          <a:p>
            <a:pPr lvl="0"/>
            <a:endParaRPr lang="en-IE"/>
          </a:p>
        </p:txBody>
      </p:sp>
      <p:sp>
        <p:nvSpPr>
          <p:cNvPr id="12" name="Slide Number Placeholder 6">
            <a:extLst>
              <a:ext uri="{FF2B5EF4-FFF2-40B4-BE49-F238E27FC236}">
                <a16:creationId xmlns:a16="http://schemas.microsoft.com/office/drawing/2014/main" id="{2DF6F9EF-FE33-B066-BEFF-1FCF8E118210}"/>
              </a:ext>
            </a:extLst>
          </p:cNvPr>
          <p:cNvSpPr txBox="1">
            <a:spLocks noGrp="1"/>
          </p:cNvSpPr>
          <p:nvPr>
            <p:ph type="sldNum" sz="quarter" idx="8"/>
          </p:nvPr>
        </p:nvSpPr>
        <p:spPr/>
        <p:txBody>
          <a:bodyPr/>
          <a:lstStyle>
            <a:lvl1pPr>
              <a:defRPr/>
            </a:lvl1pPr>
          </a:lstStyle>
          <a:p>
            <a:pPr lvl="0"/>
            <a:fld id="{1638AA35-6BD9-4E95-A05A-03099D878F89}" type="slidenum">
              <a:t>‹#›</a:t>
            </a:fld>
            <a:endParaRPr lang="en-IE"/>
          </a:p>
        </p:txBody>
      </p:sp>
    </p:spTree>
    <p:extLst>
      <p:ext uri="{BB962C8B-B14F-4D97-AF65-F5344CB8AC3E}">
        <p14:creationId xmlns:p14="http://schemas.microsoft.com/office/powerpoint/2010/main" val="36383791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9E347E39-D151-0F4E-78E7-F304D8247F7D}"/>
              </a:ext>
            </a:extLst>
          </p:cNvPr>
          <p:cNvGrpSpPr/>
          <p:nvPr/>
        </p:nvGrpSpPr>
        <p:grpSpPr>
          <a:xfrm>
            <a:off x="0" y="6400800"/>
            <a:ext cx="12826754" cy="2347849"/>
            <a:chOff x="0" y="6400800"/>
            <a:chExt cx="12826754" cy="2347849"/>
          </a:xfrm>
        </p:grpSpPr>
        <p:pic>
          <p:nvPicPr>
            <p:cNvPr id="3" name="Picture 23" descr="HD-ShadowLong.png">
              <a:extLst>
                <a:ext uri="{FF2B5EF4-FFF2-40B4-BE49-F238E27FC236}">
                  <a16:creationId xmlns:a16="http://schemas.microsoft.com/office/drawing/2014/main" id="{ECE4830F-87E7-C2DC-1523-1C1CBAED0CD4}"/>
                </a:ext>
              </a:extLst>
            </p:cNvPr>
            <p:cNvPicPr>
              <a:picLocks noChangeAspect="1"/>
            </p:cNvPicPr>
            <p:nvPr/>
          </p:nvPicPr>
          <p:blipFill>
            <a:blip r:embed="rId2"/>
            <a:srcRect l="26982" r="-217"/>
            <a:stretch>
              <a:fillRect/>
            </a:stretch>
          </p:blipFill>
          <p:spPr>
            <a:xfrm>
              <a:off x="0" y="8299021"/>
              <a:ext cx="10702137" cy="449628"/>
            </a:xfrm>
            <a:prstGeom prst="rect">
              <a:avLst/>
            </a:prstGeom>
            <a:noFill/>
            <a:ln cap="flat">
              <a:noFill/>
            </a:ln>
          </p:spPr>
        </p:pic>
        <p:pic>
          <p:nvPicPr>
            <p:cNvPr id="4" name="Picture 24" descr="HD-ShadowShort.png">
              <a:extLst>
                <a:ext uri="{FF2B5EF4-FFF2-40B4-BE49-F238E27FC236}">
                  <a16:creationId xmlns:a16="http://schemas.microsoft.com/office/drawing/2014/main" id="{781BE95A-588E-5908-9922-B828E8D15D88}"/>
                </a:ext>
              </a:extLst>
            </p:cNvPr>
            <p:cNvPicPr>
              <a:picLocks noChangeAspect="1"/>
            </p:cNvPicPr>
            <p:nvPr/>
          </p:nvPicPr>
          <p:blipFill>
            <a:blip r:embed="rId3"/>
            <a:srcRect r="9871"/>
            <a:stretch>
              <a:fillRect/>
            </a:stretch>
          </p:blipFill>
          <p:spPr>
            <a:xfrm>
              <a:off x="10804102" y="8309930"/>
              <a:ext cx="2022652" cy="201981"/>
            </a:xfrm>
            <a:prstGeom prst="rect">
              <a:avLst/>
            </a:prstGeom>
            <a:noFill/>
            <a:ln cap="flat">
              <a:noFill/>
            </a:ln>
          </p:spPr>
        </p:pic>
        <p:sp>
          <p:nvSpPr>
            <p:cNvPr id="5" name="Rectangle 25">
              <a:extLst>
                <a:ext uri="{FF2B5EF4-FFF2-40B4-BE49-F238E27FC236}">
                  <a16:creationId xmlns:a16="http://schemas.microsoft.com/office/drawing/2014/main" id="{24081978-58F0-73BA-F4AC-B9CEB8E919EB}"/>
                </a:ext>
              </a:extLst>
            </p:cNvPr>
            <p:cNvSpPr/>
            <p:nvPr/>
          </p:nvSpPr>
          <p:spPr>
            <a:xfrm>
              <a:off x="0" y="6400800"/>
              <a:ext cx="10593991" cy="1915475"/>
            </a:xfrm>
            <a:prstGeom prst="rect">
              <a:avLst/>
            </a:prstGeom>
            <a:solidFill>
              <a:srgbClr val="262626"/>
            </a:solidFill>
            <a:ln cap="flat">
              <a:noFill/>
              <a:prstDash val="solid"/>
            </a:ln>
          </p:spPr>
          <p:txBody>
            <a:bodyPr lIns="0" tIns="0" rIns="0" bIns="0"/>
            <a:lstStyle/>
            <a:p>
              <a:endParaRPr lang="en-IE"/>
            </a:p>
          </p:txBody>
        </p:sp>
        <p:sp>
          <p:nvSpPr>
            <p:cNvPr id="6" name="Rectangle 26">
              <a:extLst>
                <a:ext uri="{FF2B5EF4-FFF2-40B4-BE49-F238E27FC236}">
                  <a16:creationId xmlns:a16="http://schemas.microsoft.com/office/drawing/2014/main" id="{208C00AA-CDA7-F112-3965-6B305EB72E38}"/>
                </a:ext>
              </a:extLst>
            </p:cNvPr>
            <p:cNvSpPr/>
            <p:nvPr/>
          </p:nvSpPr>
          <p:spPr>
            <a:xfrm>
              <a:off x="10795077" y="6400800"/>
              <a:ext cx="2006522" cy="1915475"/>
            </a:xfrm>
            <a:prstGeom prst="rect">
              <a:avLst/>
            </a:prstGeom>
            <a:solidFill>
              <a:srgbClr val="39CDE7"/>
            </a:solidFill>
            <a:ln cap="flat">
              <a:noFill/>
              <a:prstDash val="solid"/>
            </a:ln>
          </p:spPr>
          <p:txBody>
            <a:bodyPr lIns="0" tIns="0" rIns="0" bIns="0"/>
            <a:lstStyle/>
            <a:p>
              <a:endParaRPr lang="en-IE"/>
            </a:p>
          </p:txBody>
        </p:sp>
      </p:grpSp>
      <p:sp>
        <p:nvSpPr>
          <p:cNvPr id="7" name="Title 1">
            <a:extLst>
              <a:ext uri="{FF2B5EF4-FFF2-40B4-BE49-F238E27FC236}">
                <a16:creationId xmlns:a16="http://schemas.microsoft.com/office/drawing/2014/main" id="{AAF45D29-77F8-5631-CEBE-ACA70866209C}"/>
              </a:ext>
            </a:extLst>
          </p:cNvPr>
          <p:cNvSpPr txBox="1">
            <a:spLocks noGrp="1"/>
          </p:cNvSpPr>
          <p:nvPr>
            <p:ph type="title"/>
          </p:nvPr>
        </p:nvSpPr>
        <p:spPr>
          <a:xfrm>
            <a:off x="746763" y="6596262"/>
            <a:ext cx="9652680" cy="762271"/>
          </a:xfrm>
        </p:spPr>
        <p:txBody>
          <a:bodyPr anchor="b"/>
          <a:lstStyle>
            <a:lvl1pPr>
              <a:defRPr sz="3360"/>
            </a:lvl1pPr>
          </a:lstStyle>
          <a:p>
            <a:pPr lvl="0"/>
            <a:r>
              <a:rPr lang="en-US"/>
              <a:t>Click to edit Master title style</a:t>
            </a:r>
          </a:p>
        </p:txBody>
      </p:sp>
      <p:sp>
        <p:nvSpPr>
          <p:cNvPr id="8" name="Picture Placeholder 2">
            <a:extLst>
              <a:ext uri="{FF2B5EF4-FFF2-40B4-BE49-F238E27FC236}">
                <a16:creationId xmlns:a16="http://schemas.microsoft.com/office/drawing/2014/main" id="{078F7F0B-6C41-9490-B3E4-0C15CD03E7C7}"/>
              </a:ext>
            </a:extLst>
          </p:cNvPr>
          <p:cNvSpPr txBox="1">
            <a:spLocks noGrp="1"/>
          </p:cNvSpPr>
          <p:nvPr>
            <p:ph type="pic" idx="4294967295"/>
          </p:nvPr>
        </p:nvSpPr>
        <p:spPr>
          <a:xfrm>
            <a:off x="744294" y="853436"/>
            <a:ext cx="9655149" cy="5025405"/>
          </a:xfrm>
          <a:effectLst>
            <a:outerShdw dist="63496" dir="5039953" algn="tl">
              <a:srgbClr val="000000">
                <a:alpha val="41000"/>
              </a:srgbClr>
            </a:outerShdw>
          </a:effectLst>
        </p:spPr>
        <p:txBody>
          <a:bodyPr/>
          <a:lstStyle>
            <a:lvl1pPr marL="0" indent="0">
              <a:buNone/>
              <a:defRPr sz="4480"/>
            </a:lvl1pPr>
          </a:lstStyle>
          <a:p>
            <a:pPr lvl="0"/>
            <a:r>
              <a:rPr lang="en-US"/>
              <a:t>Click icon to add picture</a:t>
            </a:r>
          </a:p>
        </p:txBody>
      </p:sp>
      <p:sp>
        <p:nvSpPr>
          <p:cNvPr id="9" name="Text Placeholder 3">
            <a:extLst>
              <a:ext uri="{FF2B5EF4-FFF2-40B4-BE49-F238E27FC236}">
                <a16:creationId xmlns:a16="http://schemas.microsoft.com/office/drawing/2014/main" id="{9FBFB778-2618-7474-B976-107473788A63}"/>
              </a:ext>
            </a:extLst>
          </p:cNvPr>
          <p:cNvSpPr txBox="1">
            <a:spLocks noGrp="1"/>
          </p:cNvSpPr>
          <p:nvPr>
            <p:ph type="body" idx="4294967295"/>
          </p:nvPr>
        </p:nvSpPr>
        <p:spPr>
          <a:xfrm>
            <a:off x="746763" y="7358542"/>
            <a:ext cx="9652680" cy="766943"/>
          </a:xfrm>
        </p:spPr>
        <p:txBody>
          <a:bodyPr/>
          <a:lstStyle>
            <a:lvl1pPr marL="0" indent="0">
              <a:buNone/>
              <a:defRPr sz="2240"/>
            </a:lvl1pPr>
          </a:lstStyle>
          <a:p>
            <a:pPr lvl="0"/>
            <a:r>
              <a:rPr lang="en-US"/>
              <a:t>Click to edit Master text styles</a:t>
            </a:r>
          </a:p>
        </p:txBody>
      </p:sp>
      <p:sp>
        <p:nvSpPr>
          <p:cNvPr id="10" name="Date Placeholder 4">
            <a:extLst>
              <a:ext uri="{FF2B5EF4-FFF2-40B4-BE49-F238E27FC236}">
                <a16:creationId xmlns:a16="http://schemas.microsoft.com/office/drawing/2014/main" id="{9755762E-8DF9-0288-CF14-EE96F89E278C}"/>
              </a:ext>
            </a:extLst>
          </p:cNvPr>
          <p:cNvSpPr txBox="1">
            <a:spLocks noGrp="1"/>
          </p:cNvSpPr>
          <p:nvPr>
            <p:ph type="dt" sz="half" idx="7"/>
          </p:nvPr>
        </p:nvSpPr>
        <p:spPr/>
        <p:txBody>
          <a:bodyPr/>
          <a:lstStyle>
            <a:lvl1pPr>
              <a:defRPr/>
            </a:lvl1pPr>
          </a:lstStyle>
          <a:p>
            <a:pPr lvl="0"/>
            <a:fld id="{EC419A21-D83E-41AF-AA9E-123C4D0621D1}" type="datetime1">
              <a:rPr lang="en-IE"/>
              <a:pPr lvl="0"/>
              <a:t>19/10/2022</a:t>
            </a:fld>
            <a:endParaRPr lang="en-IE"/>
          </a:p>
        </p:txBody>
      </p:sp>
      <p:sp>
        <p:nvSpPr>
          <p:cNvPr id="11" name="Footer Placeholder 5">
            <a:extLst>
              <a:ext uri="{FF2B5EF4-FFF2-40B4-BE49-F238E27FC236}">
                <a16:creationId xmlns:a16="http://schemas.microsoft.com/office/drawing/2014/main" id="{9ED422C0-A58F-3DED-29ED-E6F97C9D8A35}"/>
              </a:ext>
            </a:extLst>
          </p:cNvPr>
          <p:cNvSpPr txBox="1">
            <a:spLocks noGrp="1"/>
          </p:cNvSpPr>
          <p:nvPr>
            <p:ph type="ftr" sz="quarter" idx="9"/>
          </p:nvPr>
        </p:nvSpPr>
        <p:spPr/>
        <p:txBody>
          <a:bodyPr/>
          <a:lstStyle>
            <a:lvl1pPr>
              <a:defRPr/>
            </a:lvl1pPr>
          </a:lstStyle>
          <a:p>
            <a:pPr lvl="0"/>
            <a:endParaRPr lang="en-IE"/>
          </a:p>
        </p:txBody>
      </p:sp>
      <p:sp>
        <p:nvSpPr>
          <p:cNvPr id="12" name="Slide Number Placeholder 6">
            <a:extLst>
              <a:ext uri="{FF2B5EF4-FFF2-40B4-BE49-F238E27FC236}">
                <a16:creationId xmlns:a16="http://schemas.microsoft.com/office/drawing/2014/main" id="{44B2644C-5D18-AEBE-DFFC-D5788FC01E90}"/>
              </a:ext>
            </a:extLst>
          </p:cNvPr>
          <p:cNvSpPr txBox="1">
            <a:spLocks noGrp="1"/>
          </p:cNvSpPr>
          <p:nvPr>
            <p:ph type="sldNum" sz="quarter" idx="8"/>
          </p:nvPr>
        </p:nvSpPr>
        <p:spPr>
          <a:xfrm>
            <a:off x="10999015" y="6595832"/>
            <a:ext cx="1609773" cy="1527102"/>
          </a:xfrm>
        </p:spPr>
        <p:txBody>
          <a:bodyPr/>
          <a:lstStyle>
            <a:lvl1pPr>
              <a:defRPr/>
            </a:lvl1pPr>
          </a:lstStyle>
          <a:p>
            <a:pPr lvl="0"/>
            <a:fld id="{E9EE4E96-E549-4AE2-BA82-D98BDD6EF0FA}" type="slidenum">
              <a:t>‹#›</a:t>
            </a:fld>
            <a:endParaRPr lang="en-IE"/>
          </a:p>
        </p:txBody>
      </p:sp>
    </p:spTree>
    <p:extLst>
      <p:ext uri="{BB962C8B-B14F-4D97-AF65-F5344CB8AC3E}">
        <p14:creationId xmlns:p14="http://schemas.microsoft.com/office/powerpoint/2010/main" val="3593818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 name="Group 20">
            <a:extLst>
              <a:ext uri="{FF2B5EF4-FFF2-40B4-BE49-F238E27FC236}">
                <a16:creationId xmlns:a16="http://schemas.microsoft.com/office/drawing/2014/main" id="{0866E556-8469-999D-ACAE-29F9A7F16A1D}"/>
              </a:ext>
            </a:extLst>
          </p:cNvPr>
          <p:cNvGrpSpPr/>
          <p:nvPr/>
        </p:nvGrpSpPr>
        <p:grpSpPr>
          <a:xfrm>
            <a:off x="0" y="6400800"/>
            <a:ext cx="12826754" cy="2347849"/>
            <a:chOff x="0" y="6400800"/>
            <a:chExt cx="12826754" cy="2347849"/>
          </a:xfrm>
        </p:grpSpPr>
        <p:pic>
          <p:nvPicPr>
            <p:cNvPr id="3" name="Picture 21" descr="HD-ShadowLong.png">
              <a:extLst>
                <a:ext uri="{FF2B5EF4-FFF2-40B4-BE49-F238E27FC236}">
                  <a16:creationId xmlns:a16="http://schemas.microsoft.com/office/drawing/2014/main" id="{DD933A74-EEE8-0D42-FAB8-BFD46F35CD72}"/>
                </a:ext>
              </a:extLst>
            </p:cNvPr>
            <p:cNvPicPr>
              <a:picLocks noChangeAspect="1"/>
            </p:cNvPicPr>
            <p:nvPr/>
          </p:nvPicPr>
          <p:blipFill>
            <a:blip r:embed="rId2"/>
            <a:srcRect l="26982" r="-217"/>
            <a:stretch>
              <a:fillRect/>
            </a:stretch>
          </p:blipFill>
          <p:spPr>
            <a:xfrm>
              <a:off x="0" y="8299021"/>
              <a:ext cx="10702137" cy="449628"/>
            </a:xfrm>
            <a:prstGeom prst="rect">
              <a:avLst/>
            </a:prstGeom>
            <a:noFill/>
            <a:ln cap="flat">
              <a:noFill/>
            </a:ln>
          </p:spPr>
        </p:pic>
        <p:pic>
          <p:nvPicPr>
            <p:cNvPr id="4" name="Picture 22" descr="HD-ShadowShort.png">
              <a:extLst>
                <a:ext uri="{FF2B5EF4-FFF2-40B4-BE49-F238E27FC236}">
                  <a16:creationId xmlns:a16="http://schemas.microsoft.com/office/drawing/2014/main" id="{8FAA231E-BA33-1A52-C8CC-0B5E45CC819B}"/>
                </a:ext>
              </a:extLst>
            </p:cNvPr>
            <p:cNvPicPr>
              <a:picLocks noChangeAspect="1"/>
            </p:cNvPicPr>
            <p:nvPr/>
          </p:nvPicPr>
          <p:blipFill>
            <a:blip r:embed="rId3"/>
            <a:srcRect r="9871"/>
            <a:stretch>
              <a:fillRect/>
            </a:stretch>
          </p:blipFill>
          <p:spPr>
            <a:xfrm>
              <a:off x="10804102" y="8309930"/>
              <a:ext cx="2022652" cy="201981"/>
            </a:xfrm>
            <a:prstGeom prst="rect">
              <a:avLst/>
            </a:prstGeom>
            <a:noFill/>
            <a:ln cap="flat">
              <a:noFill/>
            </a:ln>
          </p:spPr>
        </p:pic>
        <p:sp>
          <p:nvSpPr>
            <p:cNvPr id="5" name="Rectangle 23">
              <a:extLst>
                <a:ext uri="{FF2B5EF4-FFF2-40B4-BE49-F238E27FC236}">
                  <a16:creationId xmlns:a16="http://schemas.microsoft.com/office/drawing/2014/main" id="{51B948F8-1F82-CD19-21A6-317DA919A834}"/>
                </a:ext>
              </a:extLst>
            </p:cNvPr>
            <p:cNvSpPr/>
            <p:nvPr/>
          </p:nvSpPr>
          <p:spPr>
            <a:xfrm>
              <a:off x="0" y="6400800"/>
              <a:ext cx="10593991" cy="1915475"/>
            </a:xfrm>
            <a:prstGeom prst="rect">
              <a:avLst/>
            </a:prstGeom>
            <a:solidFill>
              <a:srgbClr val="262626"/>
            </a:solidFill>
            <a:ln cap="flat">
              <a:noFill/>
              <a:prstDash val="solid"/>
            </a:ln>
          </p:spPr>
          <p:txBody>
            <a:bodyPr lIns="0" tIns="0" rIns="0" bIns="0"/>
            <a:lstStyle/>
            <a:p>
              <a:endParaRPr lang="en-IE"/>
            </a:p>
          </p:txBody>
        </p:sp>
        <p:sp>
          <p:nvSpPr>
            <p:cNvPr id="6" name="Rectangle 24">
              <a:extLst>
                <a:ext uri="{FF2B5EF4-FFF2-40B4-BE49-F238E27FC236}">
                  <a16:creationId xmlns:a16="http://schemas.microsoft.com/office/drawing/2014/main" id="{E9AED639-8282-35B6-605C-26F455BA3243}"/>
                </a:ext>
              </a:extLst>
            </p:cNvPr>
            <p:cNvSpPr/>
            <p:nvPr/>
          </p:nvSpPr>
          <p:spPr>
            <a:xfrm>
              <a:off x="10795077" y="6400800"/>
              <a:ext cx="2006522" cy="1915475"/>
            </a:xfrm>
            <a:prstGeom prst="rect">
              <a:avLst/>
            </a:prstGeom>
            <a:solidFill>
              <a:srgbClr val="39CDE7"/>
            </a:solidFill>
            <a:ln cap="flat">
              <a:noFill/>
              <a:prstDash val="solid"/>
            </a:ln>
          </p:spPr>
          <p:txBody>
            <a:bodyPr lIns="0" tIns="0" rIns="0" bIns="0"/>
            <a:lstStyle/>
            <a:p>
              <a:endParaRPr lang="en-IE"/>
            </a:p>
          </p:txBody>
        </p:sp>
      </p:grpSp>
      <p:sp>
        <p:nvSpPr>
          <p:cNvPr id="7" name="Title 1">
            <a:extLst>
              <a:ext uri="{FF2B5EF4-FFF2-40B4-BE49-F238E27FC236}">
                <a16:creationId xmlns:a16="http://schemas.microsoft.com/office/drawing/2014/main" id="{0487E512-556D-250C-9DC2-EC7728916A99}"/>
              </a:ext>
            </a:extLst>
          </p:cNvPr>
          <p:cNvSpPr txBox="1">
            <a:spLocks noGrp="1"/>
          </p:cNvSpPr>
          <p:nvPr>
            <p:ph type="title"/>
          </p:nvPr>
        </p:nvSpPr>
        <p:spPr>
          <a:xfrm>
            <a:off x="733961" y="853436"/>
            <a:ext cx="9655149" cy="5029849"/>
          </a:xfrm>
        </p:spPr>
        <p:txBody>
          <a:bodyPr/>
          <a:lstStyle>
            <a:lvl1pPr>
              <a:defRPr sz="4480"/>
            </a:lvl1pPr>
          </a:lstStyle>
          <a:p>
            <a:pPr lvl="0"/>
            <a:r>
              <a:rPr lang="en-US"/>
              <a:t>Click to edit Master title style</a:t>
            </a:r>
          </a:p>
        </p:txBody>
      </p:sp>
      <p:sp>
        <p:nvSpPr>
          <p:cNvPr id="8" name="Text Placeholder 3">
            <a:extLst>
              <a:ext uri="{FF2B5EF4-FFF2-40B4-BE49-F238E27FC236}">
                <a16:creationId xmlns:a16="http://schemas.microsoft.com/office/drawing/2014/main" id="{A09CB0B1-B48A-D20F-99F9-0C0288C05EF0}"/>
              </a:ext>
            </a:extLst>
          </p:cNvPr>
          <p:cNvSpPr txBox="1">
            <a:spLocks noGrp="1"/>
          </p:cNvSpPr>
          <p:nvPr>
            <p:ph type="body" idx="4294967295"/>
          </p:nvPr>
        </p:nvSpPr>
        <p:spPr>
          <a:xfrm>
            <a:off x="744294" y="6594479"/>
            <a:ext cx="9644807" cy="1542473"/>
          </a:xfrm>
        </p:spPr>
        <p:txBody>
          <a:bodyPr anchor="ctr"/>
          <a:lstStyle>
            <a:lvl1pPr marL="0" indent="0">
              <a:buNone/>
              <a:defRPr sz="2240"/>
            </a:lvl1pPr>
          </a:lstStyle>
          <a:p>
            <a:pPr lvl="0"/>
            <a:r>
              <a:rPr lang="en-US"/>
              <a:t>Click to edit Master text styles</a:t>
            </a:r>
          </a:p>
        </p:txBody>
      </p:sp>
      <p:sp>
        <p:nvSpPr>
          <p:cNvPr id="9" name="Date Placeholder 4">
            <a:extLst>
              <a:ext uri="{FF2B5EF4-FFF2-40B4-BE49-F238E27FC236}">
                <a16:creationId xmlns:a16="http://schemas.microsoft.com/office/drawing/2014/main" id="{20AA4CCB-B541-A33C-3020-2A1D8239C23F}"/>
              </a:ext>
            </a:extLst>
          </p:cNvPr>
          <p:cNvSpPr txBox="1">
            <a:spLocks noGrp="1"/>
          </p:cNvSpPr>
          <p:nvPr>
            <p:ph type="dt" sz="half" idx="7"/>
          </p:nvPr>
        </p:nvSpPr>
        <p:spPr/>
        <p:txBody>
          <a:bodyPr/>
          <a:lstStyle>
            <a:lvl1pPr>
              <a:defRPr/>
            </a:lvl1pPr>
          </a:lstStyle>
          <a:p>
            <a:pPr lvl="0"/>
            <a:fld id="{7EC1A966-C5F2-40B6-8D7E-0353C678D663}" type="datetime1">
              <a:rPr lang="en-IE"/>
              <a:pPr lvl="0"/>
              <a:t>19/10/2022</a:t>
            </a:fld>
            <a:endParaRPr lang="en-IE"/>
          </a:p>
        </p:txBody>
      </p:sp>
      <p:sp>
        <p:nvSpPr>
          <p:cNvPr id="10" name="Footer Placeholder 5">
            <a:extLst>
              <a:ext uri="{FF2B5EF4-FFF2-40B4-BE49-F238E27FC236}">
                <a16:creationId xmlns:a16="http://schemas.microsoft.com/office/drawing/2014/main" id="{6867AC72-CD44-FF60-7875-EC18DE64E90F}"/>
              </a:ext>
            </a:extLst>
          </p:cNvPr>
          <p:cNvSpPr txBox="1">
            <a:spLocks noGrp="1"/>
          </p:cNvSpPr>
          <p:nvPr>
            <p:ph type="ftr" sz="quarter" idx="9"/>
          </p:nvPr>
        </p:nvSpPr>
        <p:spPr/>
        <p:txBody>
          <a:bodyPr/>
          <a:lstStyle>
            <a:lvl1pPr>
              <a:defRPr/>
            </a:lvl1pPr>
          </a:lstStyle>
          <a:p>
            <a:pPr lvl="0"/>
            <a:endParaRPr lang="en-IE"/>
          </a:p>
        </p:txBody>
      </p:sp>
      <p:sp>
        <p:nvSpPr>
          <p:cNvPr id="11" name="Slide Number Placeholder 6">
            <a:extLst>
              <a:ext uri="{FF2B5EF4-FFF2-40B4-BE49-F238E27FC236}">
                <a16:creationId xmlns:a16="http://schemas.microsoft.com/office/drawing/2014/main" id="{2C406E40-F9C9-8637-FE91-22DD674B7931}"/>
              </a:ext>
            </a:extLst>
          </p:cNvPr>
          <p:cNvSpPr txBox="1">
            <a:spLocks noGrp="1"/>
          </p:cNvSpPr>
          <p:nvPr>
            <p:ph type="sldNum" sz="quarter" idx="8"/>
          </p:nvPr>
        </p:nvSpPr>
        <p:spPr>
          <a:xfrm>
            <a:off x="10999015" y="6596262"/>
            <a:ext cx="1609773" cy="1527102"/>
          </a:xfrm>
        </p:spPr>
        <p:txBody>
          <a:bodyPr/>
          <a:lstStyle>
            <a:lvl1pPr>
              <a:defRPr/>
            </a:lvl1pPr>
          </a:lstStyle>
          <a:p>
            <a:pPr lvl="0"/>
            <a:fld id="{72F3CA42-A51B-46BD-8D7B-B2067BC1C224}" type="slidenum">
              <a:t>‹#›</a:t>
            </a:fld>
            <a:endParaRPr lang="en-IE"/>
          </a:p>
        </p:txBody>
      </p:sp>
    </p:spTree>
    <p:extLst>
      <p:ext uri="{BB962C8B-B14F-4D97-AF65-F5344CB8AC3E}">
        <p14:creationId xmlns:p14="http://schemas.microsoft.com/office/powerpoint/2010/main" val="916110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 name="Group 28">
            <a:extLst>
              <a:ext uri="{FF2B5EF4-FFF2-40B4-BE49-F238E27FC236}">
                <a16:creationId xmlns:a16="http://schemas.microsoft.com/office/drawing/2014/main" id="{69BEAC42-4C27-C09F-F517-C7D7104B20CC}"/>
              </a:ext>
            </a:extLst>
          </p:cNvPr>
          <p:cNvGrpSpPr/>
          <p:nvPr/>
        </p:nvGrpSpPr>
        <p:grpSpPr>
          <a:xfrm>
            <a:off x="0" y="6400800"/>
            <a:ext cx="12826754" cy="2347849"/>
            <a:chOff x="0" y="6400800"/>
            <a:chExt cx="12826754" cy="2347849"/>
          </a:xfrm>
        </p:grpSpPr>
        <p:pic>
          <p:nvPicPr>
            <p:cNvPr id="3" name="Picture 29" descr="HD-ShadowLong.png">
              <a:extLst>
                <a:ext uri="{FF2B5EF4-FFF2-40B4-BE49-F238E27FC236}">
                  <a16:creationId xmlns:a16="http://schemas.microsoft.com/office/drawing/2014/main" id="{6B43164B-9A99-2C80-6921-8D32AF0CCB88}"/>
                </a:ext>
              </a:extLst>
            </p:cNvPr>
            <p:cNvPicPr>
              <a:picLocks noChangeAspect="1"/>
            </p:cNvPicPr>
            <p:nvPr/>
          </p:nvPicPr>
          <p:blipFill>
            <a:blip r:embed="rId2"/>
            <a:srcRect l="26982" r="-217"/>
            <a:stretch>
              <a:fillRect/>
            </a:stretch>
          </p:blipFill>
          <p:spPr>
            <a:xfrm>
              <a:off x="0" y="8299021"/>
              <a:ext cx="10702137" cy="449628"/>
            </a:xfrm>
            <a:prstGeom prst="rect">
              <a:avLst/>
            </a:prstGeom>
            <a:noFill/>
            <a:ln cap="flat">
              <a:noFill/>
            </a:ln>
          </p:spPr>
        </p:pic>
        <p:pic>
          <p:nvPicPr>
            <p:cNvPr id="4" name="Picture 30" descr="HD-ShadowShort.png">
              <a:extLst>
                <a:ext uri="{FF2B5EF4-FFF2-40B4-BE49-F238E27FC236}">
                  <a16:creationId xmlns:a16="http://schemas.microsoft.com/office/drawing/2014/main" id="{409FA310-9E64-ADA3-AE90-8E772861F07F}"/>
                </a:ext>
              </a:extLst>
            </p:cNvPr>
            <p:cNvPicPr>
              <a:picLocks noChangeAspect="1"/>
            </p:cNvPicPr>
            <p:nvPr/>
          </p:nvPicPr>
          <p:blipFill>
            <a:blip r:embed="rId3"/>
            <a:srcRect r="9871"/>
            <a:stretch>
              <a:fillRect/>
            </a:stretch>
          </p:blipFill>
          <p:spPr>
            <a:xfrm>
              <a:off x="10804102" y="8309930"/>
              <a:ext cx="2022652" cy="201981"/>
            </a:xfrm>
            <a:prstGeom prst="rect">
              <a:avLst/>
            </a:prstGeom>
            <a:noFill/>
            <a:ln cap="flat">
              <a:noFill/>
            </a:ln>
          </p:spPr>
        </p:pic>
        <p:sp>
          <p:nvSpPr>
            <p:cNvPr id="5" name="Rectangle 31">
              <a:extLst>
                <a:ext uri="{FF2B5EF4-FFF2-40B4-BE49-F238E27FC236}">
                  <a16:creationId xmlns:a16="http://schemas.microsoft.com/office/drawing/2014/main" id="{632F53CB-DBB9-6E65-D521-47ABD7162A99}"/>
                </a:ext>
              </a:extLst>
            </p:cNvPr>
            <p:cNvSpPr/>
            <p:nvPr/>
          </p:nvSpPr>
          <p:spPr>
            <a:xfrm>
              <a:off x="0" y="6400800"/>
              <a:ext cx="10593991" cy="1915475"/>
            </a:xfrm>
            <a:prstGeom prst="rect">
              <a:avLst/>
            </a:prstGeom>
            <a:solidFill>
              <a:srgbClr val="262626"/>
            </a:solidFill>
            <a:ln cap="flat">
              <a:noFill/>
              <a:prstDash val="solid"/>
            </a:ln>
          </p:spPr>
          <p:txBody>
            <a:bodyPr lIns="0" tIns="0" rIns="0" bIns="0"/>
            <a:lstStyle/>
            <a:p>
              <a:endParaRPr lang="en-IE"/>
            </a:p>
          </p:txBody>
        </p:sp>
        <p:sp>
          <p:nvSpPr>
            <p:cNvPr id="6" name="Rectangle 32">
              <a:extLst>
                <a:ext uri="{FF2B5EF4-FFF2-40B4-BE49-F238E27FC236}">
                  <a16:creationId xmlns:a16="http://schemas.microsoft.com/office/drawing/2014/main" id="{1D0C8088-682B-CAA3-58FE-E41F354873A7}"/>
                </a:ext>
              </a:extLst>
            </p:cNvPr>
            <p:cNvSpPr/>
            <p:nvPr/>
          </p:nvSpPr>
          <p:spPr>
            <a:xfrm>
              <a:off x="10795077" y="6400800"/>
              <a:ext cx="2006522" cy="1915475"/>
            </a:xfrm>
            <a:prstGeom prst="rect">
              <a:avLst/>
            </a:prstGeom>
            <a:solidFill>
              <a:srgbClr val="39CDE7"/>
            </a:solidFill>
            <a:ln cap="flat">
              <a:noFill/>
              <a:prstDash val="solid"/>
            </a:ln>
          </p:spPr>
          <p:txBody>
            <a:bodyPr lIns="0" tIns="0" rIns="0" bIns="0"/>
            <a:lstStyle/>
            <a:p>
              <a:endParaRPr lang="en-IE"/>
            </a:p>
          </p:txBody>
        </p:sp>
      </p:grpSp>
      <p:sp>
        <p:nvSpPr>
          <p:cNvPr id="7" name="Title 1">
            <a:extLst>
              <a:ext uri="{FF2B5EF4-FFF2-40B4-BE49-F238E27FC236}">
                <a16:creationId xmlns:a16="http://schemas.microsoft.com/office/drawing/2014/main" id="{EEFE7E8C-BB36-EEA6-7C3E-AAE0095D1997}"/>
              </a:ext>
            </a:extLst>
          </p:cNvPr>
          <p:cNvSpPr txBox="1">
            <a:spLocks noGrp="1"/>
          </p:cNvSpPr>
          <p:nvPr>
            <p:ph type="title"/>
          </p:nvPr>
        </p:nvSpPr>
        <p:spPr>
          <a:xfrm>
            <a:off x="1075087" y="863778"/>
            <a:ext cx="8995208" cy="4250487"/>
          </a:xfrm>
        </p:spPr>
        <p:txBody>
          <a:bodyPr/>
          <a:lstStyle>
            <a:lvl1pPr>
              <a:defRPr sz="4480"/>
            </a:lvl1pPr>
          </a:lstStyle>
          <a:p>
            <a:pPr lvl="0"/>
            <a:r>
              <a:rPr lang="en-US"/>
              <a:t>Click to edit Master title style</a:t>
            </a:r>
          </a:p>
        </p:txBody>
      </p:sp>
      <p:sp>
        <p:nvSpPr>
          <p:cNvPr id="8" name="Text Placeholder 3">
            <a:extLst>
              <a:ext uri="{FF2B5EF4-FFF2-40B4-BE49-F238E27FC236}">
                <a16:creationId xmlns:a16="http://schemas.microsoft.com/office/drawing/2014/main" id="{000200A3-29E2-7080-27EA-FD3CFE961F85}"/>
              </a:ext>
            </a:extLst>
          </p:cNvPr>
          <p:cNvSpPr txBox="1">
            <a:spLocks noGrp="1"/>
          </p:cNvSpPr>
          <p:nvPr>
            <p:ph type="body" idx="4294967295"/>
          </p:nvPr>
        </p:nvSpPr>
        <p:spPr>
          <a:xfrm>
            <a:off x="1385215" y="5125065"/>
            <a:ext cx="8382826" cy="768553"/>
          </a:xfrm>
        </p:spPr>
        <p:txBody>
          <a:bodyPr/>
          <a:lstStyle>
            <a:lvl1pPr marL="0" indent="0">
              <a:buNone/>
              <a:defRPr sz="1960"/>
            </a:lvl1pPr>
          </a:lstStyle>
          <a:p>
            <a:pPr lvl="0"/>
            <a:r>
              <a:rPr lang="en-US"/>
              <a:t>Click to edit Master text styles</a:t>
            </a:r>
          </a:p>
        </p:txBody>
      </p:sp>
      <p:sp>
        <p:nvSpPr>
          <p:cNvPr id="9" name="Text Placeholder 3">
            <a:extLst>
              <a:ext uri="{FF2B5EF4-FFF2-40B4-BE49-F238E27FC236}">
                <a16:creationId xmlns:a16="http://schemas.microsoft.com/office/drawing/2014/main" id="{058B3428-BD18-AA06-38A0-162FE1EB818E}"/>
              </a:ext>
            </a:extLst>
          </p:cNvPr>
          <p:cNvSpPr txBox="1">
            <a:spLocks noGrp="1"/>
          </p:cNvSpPr>
          <p:nvPr>
            <p:ph type="body" idx="4294967295"/>
          </p:nvPr>
        </p:nvSpPr>
        <p:spPr>
          <a:xfrm>
            <a:off x="744294" y="6594479"/>
            <a:ext cx="9665491" cy="1542473"/>
          </a:xfrm>
        </p:spPr>
        <p:txBody>
          <a:bodyPr anchor="ctr"/>
          <a:lstStyle>
            <a:lvl1pPr marL="0" indent="0">
              <a:buNone/>
              <a:defRPr sz="2240"/>
            </a:lvl1pPr>
          </a:lstStyle>
          <a:p>
            <a:pPr lvl="0"/>
            <a:r>
              <a:rPr lang="en-US"/>
              <a:t>Click to edit Master text styles</a:t>
            </a:r>
          </a:p>
        </p:txBody>
      </p:sp>
      <p:sp>
        <p:nvSpPr>
          <p:cNvPr id="10" name="Date Placeholder 4">
            <a:extLst>
              <a:ext uri="{FF2B5EF4-FFF2-40B4-BE49-F238E27FC236}">
                <a16:creationId xmlns:a16="http://schemas.microsoft.com/office/drawing/2014/main" id="{E0F653A3-D7F0-1DB1-2BB5-278593C77149}"/>
              </a:ext>
            </a:extLst>
          </p:cNvPr>
          <p:cNvSpPr txBox="1">
            <a:spLocks noGrp="1"/>
          </p:cNvSpPr>
          <p:nvPr>
            <p:ph type="dt" sz="half" idx="7"/>
          </p:nvPr>
        </p:nvSpPr>
        <p:spPr/>
        <p:txBody>
          <a:bodyPr/>
          <a:lstStyle>
            <a:lvl1pPr>
              <a:defRPr/>
            </a:lvl1pPr>
          </a:lstStyle>
          <a:p>
            <a:pPr lvl="0"/>
            <a:fld id="{F6BFE156-70FF-4133-9E6F-87C649C200E6}" type="datetime1">
              <a:rPr lang="en-IE"/>
              <a:pPr lvl="0"/>
              <a:t>19/10/2022</a:t>
            </a:fld>
            <a:endParaRPr lang="en-IE"/>
          </a:p>
        </p:txBody>
      </p:sp>
      <p:sp>
        <p:nvSpPr>
          <p:cNvPr id="11" name="Footer Placeholder 5">
            <a:extLst>
              <a:ext uri="{FF2B5EF4-FFF2-40B4-BE49-F238E27FC236}">
                <a16:creationId xmlns:a16="http://schemas.microsoft.com/office/drawing/2014/main" id="{11BC087B-E147-465A-E476-43E6A486AB14}"/>
              </a:ext>
            </a:extLst>
          </p:cNvPr>
          <p:cNvSpPr txBox="1">
            <a:spLocks noGrp="1"/>
          </p:cNvSpPr>
          <p:nvPr>
            <p:ph type="ftr" sz="quarter" idx="9"/>
          </p:nvPr>
        </p:nvSpPr>
        <p:spPr/>
        <p:txBody>
          <a:bodyPr/>
          <a:lstStyle>
            <a:lvl1pPr>
              <a:defRPr/>
            </a:lvl1pPr>
          </a:lstStyle>
          <a:p>
            <a:pPr lvl="0"/>
            <a:endParaRPr lang="en-IE"/>
          </a:p>
        </p:txBody>
      </p:sp>
      <p:sp>
        <p:nvSpPr>
          <p:cNvPr id="12" name="Slide Number Placeholder 6">
            <a:extLst>
              <a:ext uri="{FF2B5EF4-FFF2-40B4-BE49-F238E27FC236}">
                <a16:creationId xmlns:a16="http://schemas.microsoft.com/office/drawing/2014/main" id="{595DD9FD-C534-3AC4-A5D9-A6FCC963C602}"/>
              </a:ext>
            </a:extLst>
          </p:cNvPr>
          <p:cNvSpPr txBox="1">
            <a:spLocks noGrp="1"/>
          </p:cNvSpPr>
          <p:nvPr>
            <p:ph type="sldNum" sz="quarter" idx="8"/>
          </p:nvPr>
        </p:nvSpPr>
        <p:spPr>
          <a:xfrm>
            <a:off x="10999015" y="6593893"/>
            <a:ext cx="1609773" cy="1527102"/>
          </a:xfrm>
        </p:spPr>
        <p:txBody>
          <a:bodyPr/>
          <a:lstStyle>
            <a:lvl1pPr>
              <a:defRPr/>
            </a:lvl1pPr>
          </a:lstStyle>
          <a:p>
            <a:pPr lvl="0"/>
            <a:fld id="{D65A0E90-E292-4912-91A2-32079A2D4627}" type="slidenum">
              <a:t>‹#›</a:t>
            </a:fld>
            <a:endParaRPr lang="en-IE"/>
          </a:p>
        </p:txBody>
      </p:sp>
      <p:sp>
        <p:nvSpPr>
          <p:cNvPr id="13" name="TextBox 26">
            <a:extLst>
              <a:ext uri="{FF2B5EF4-FFF2-40B4-BE49-F238E27FC236}">
                <a16:creationId xmlns:a16="http://schemas.microsoft.com/office/drawing/2014/main" id="{E6435CF5-4BAF-4444-0DD8-4D46B4E5FC91}"/>
              </a:ext>
            </a:extLst>
          </p:cNvPr>
          <p:cNvSpPr txBox="1"/>
          <p:nvPr/>
        </p:nvSpPr>
        <p:spPr>
          <a:xfrm>
            <a:off x="379302" y="1047362"/>
            <a:ext cx="746763" cy="818689"/>
          </a:xfrm>
          <a:prstGeom prst="rect">
            <a:avLst/>
          </a:prstGeom>
          <a:noFill/>
          <a:ln cap="flat">
            <a:noFill/>
          </a:ln>
        </p:spPr>
        <p:txBody>
          <a:bodyPr vert="horz" wrap="square" lIns="128016" tIns="64008" rIns="128016" bIns="64008" anchor="ctr" anchorCtr="0" compatLnSpc="1">
            <a:noAutofit/>
          </a:bodyPr>
          <a:lstStyle/>
          <a:p>
            <a:pPr marL="0" marR="0" lvl="0" indent="0" algn="l" defTabSz="537667"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80" b="0" i="0" u="none" strike="noStrike" kern="1200" cap="all" spc="0" baseline="0">
                <a:solidFill>
                  <a:srgbClr val="FFFFFF"/>
                </a:solidFill>
                <a:uFillTx/>
                <a:latin typeface="Trebuchet MS"/>
              </a:rPr>
              <a:t>“</a:t>
            </a:r>
          </a:p>
        </p:txBody>
      </p:sp>
      <p:sp>
        <p:nvSpPr>
          <p:cNvPr id="14" name="TextBox 27">
            <a:extLst>
              <a:ext uri="{FF2B5EF4-FFF2-40B4-BE49-F238E27FC236}">
                <a16:creationId xmlns:a16="http://schemas.microsoft.com/office/drawing/2014/main" id="{0337B5B9-E575-4C41-90FF-451A5EB41277}"/>
              </a:ext>
            </a:extLst>
          </p:cNvPr>
          <p:cNvSpPr txBox="1"/>
          <p:nvPr/>
        </p:nvSpPr>
        <p:spPr>
          <a:xfrm>
            <a:off x="9754069" y="4198001"/>
            <a:ext cx="640080" cy="818689"/>
          </a:xfrm>
          <a:prstGeom prst="rect">
            <a:avLst/>
          </a:prstGeom>
          <a:noFill/>
          <a:ln cap="flat">
            <a:noFill/>
          </a:ln>
        </p:spPr>
        <p:txBody>
          <a:bodyPr vert="horz" wrap="square" lIns="128016" tIns="64008" rIns="128016" bIns="64008" anchor="ctr" anchorCtr="0" compatLnSpc="1">
            <a:noAutofit/>
          </a:bodyPr>
          <a:lstStyle/>
          <a:p>
            <a:pPr marL="0" marR="0" lvl="0" indent="0" algn="r" defTabSz="537667"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80" b="0" i="0" u="none" strike="noStrike" kern="1200" cap="all" spc="0" baseline="0">
                <a:solidFill>
                  <a:srgbClr val="FFFFFF"/>
                </a:solidFill>
                <a:uFillTx/>
                <a:latin typeface="Trebuchet MS"/>
              </a:rPr>
              <a:t>”</a:t>
            </a:r>
          </a:p>
        </p:txBody>
      </p:sp>
    </p:spTree>
    <p:extLst>
      <p:ext uri="{BB962C8B-B14F-4D97-AF65-F5344CB8AC3E}">
        <p14:creationId xmlns:p14="http://schemas.microsoft.com/office/powerpoint/2010/main" val="6478414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 name="Group 21">
            <a:extLst>
              <a:ext uri="{FF2B5EF4-FFF2-40B4-BE49-F238E27FC236}">
                <a16:creationId xmlns:a16="http://schemas.microsoft.com/office/drawing/2014/main" id="{42AD3B7D-9EA7-2006-567D-C564439FA13B}"/>
              </a:ext>
            </a:extLst>
          </p:cNvPr>
          <p:cNvGrpSpPr/>
          <p:nvPr/>
        </p:nvGrpSpPr>
        <p:grpSpPr>
          <a:xfrm>
            <a:off x="0" y="6400800"/>
            <a:ext cx="12826754" cy="2347849"/>
            <a:chOff x="0" y="6400800"/>
            <a:chExt cx="12826754" cy="2347849"/>
          </a:xfrm>
        </p:grpSpPr>
        <p:pic>
          <p:nvPicPr>
            <p:cNvPr id="3" name="Picture 22" descr="HD-ShadowLong.png">
              <a:extLst>
                <a:ext uri="{FF2B5EF4-FFF2-40B4-BE49-F238E27FC236}">
                  <a16:creationId xmlns:a16="http://schemas.microsoft.com/office/drawing/2014/main" id="{03D537C6-E27C-BDC2-919A-4B5DBD09E8B1}"/>
                </a:ext>
              </a:extLst>
            </p:cNvPr>
            <p:cNvPicPr>
              <a:picLocks noChangeAspect="1"/>
            </p:cNvPicPr>
            <p:nvPr/>
          </p:nvPicPr>
          <p:blipFill>
            <a:blip r:embed="rId2"/>
            <a:srcRect l="26982" r="-217"/>
            <a:stretch>
              <a:fillRect/>
            </a:stretch>
          </p:blipFill>
          <p:spPr>
            <a:xfrm>
              <a:off x="0" y="8299021"/>
              <a:ext cx="10702137" cy="449628"/>
            </a:xfrm>
            <a:prstGeom prst="rect">
              <a:avLst/>
            </a:prstGeom>
            <a:noFill/>
            <a:ln cap="flat">
              <a:noFill/>
            </a:ln>
          </p:spPr>
        </p:pic>
        <p:pic>
          <p:nvPicPr>
            <p:cNvPr id="4" name="Picture 23" descr="HD-ShadowShort.png">
              <a:extLst>
                <a:ext uri="{FF2B5EF4-FFF2-40B4-BE49-F238E27FC236}">
                  <a16:creationId xmlns:a16="http://schemas.microsoft.com/office/drawing/2014/main" id="{42BF8435-F7B1-5761-966F-A689F40F2CB0}"/>
                </a:ext>
              </a:extLst>
            </p:cNvPr>
            <p:cNvPicPr>
              <a:picLocks noChangeAspect="1"/>
            </p:cNvPicPr>
            <p:nvPr/>
          </p:nvPicPr>
          <p:blipFill>
            <a:blip r:embed="rId3"/>
            <a:srcRect r="9871"/>
            <a:stretch>
              <a:fillRect/>
            </a:stretch>
          </p:blipFill>
          <p:spPr>
            <a:xfrm>
              <a:off x="10804102" y="8309930"/>
              <a:ext cx="2022652" cy="201981"/>
            </a:xfrm>
            <a:prstGeom prst="rect">
              <a:avLst/>
            </a:prstGeom>
            <a:noFill/>
            <a:ln cap="flat">
              <a:noFill/>
            </a:ln>
          </p:spPr>
        </p:pic>
        <p:sp>
          <p:nvSpPr>
            <p:cNvPr id="5" name="Rectangle 24">
              <a:extLst>
                <a:ext uri="{FF2B5EF4-FFF2-40B4-BE49-F238E27FC236}">
                  <a16:creationId xmlns:a16="http://schemas.microsoft.com/office/drawing/2014/main" id="{1FAD6727-E69B-4619-37DF-48A1C4A275C7}"/>
                </a:ext>
              </a:extLst>
            </p:cNvPr>
            <p:cNvSpPr/>
            <p:nvPr/>
          </p:nvSpPr>
          <p:spPr>
            <a:xfrm>
              <a:off x="0" y="6400800"/>
              <a:ext cx="10593991" cy="1915475"/>
            </a:xfrm>
            <a:prstGeom prst="rect">
              <a:avLst/>
            </a:prstGeom>
            <a:solidFill>
              <a:srgbClr val="262626"/>
            </a:solidFill>
            <a:ln cap="flat">
              <a:noFill/>
              <a:prstDash val="solid"/>
            </a:ln>
          </p:spPr>
          <p:txBody>
            <a:bodyPr lIns="0" tIns="0" rIns="0" bIns="0"/>
            <a:lstStyle/>
            <a:p>
              <a:endParaRPr lang="en-IE"/>
            </a:p>
          </p:txBody>
        </p:sp>
        <p:sp>
          <p:nvSpPr>
            <p:cNvPr id="6" name="Rectangle 25">
              <a:extLst>
                <a:ext uri="{FF2B5EF4-FFF2-40B4-BE49-F238E27FC236}">
                  <a16:creationId xmlns:a16="http://schemas.microsoft.com/office/drawing/2014/main" id="{074FF905-1183-1AC3-3A09-CA74B8A6D192}"/>
                </a:ext>
              </a:extLst>
            </p:cNvPr>
            <p:cNvSpPr/>
            <p:nvPr/>
          </p:nvSpPr>
          <p:spPr>
            <a:xfrm>
              <a:off x="10795077" y="6400800"/>
              <a:ext cx="2006522" cy="1915475"/>
            </a:xfrm>
            <a:prstGeom prst="rect">
              <a:avLst/>
            </a:prstGeom>
            <a:solidFill>
              <a:srgbClr val="39CDE7"/>
            </a:solidFill>
            <a:ln cap="flat">
              <a:noFill/>
              <a:prstDash val="solid"/>
            </a:ln>
          </p:spPr>
          <p:txBody>
            <a:bodyPr lIns="0" tIns="0" rIns="0" bIns="0"/>
            <a:lstStyle/>
            <a:p>
              <a:endParaRPr lang="en-IE"/>
            </a:p>
          </p:txBody>
        </p:sp>
      </p:grpSp>
      <p:sp>
        <p:nvSpPr>
          <p:cNvPr id="7" name="Title 1">
            <a:extLst>
              <a:ext uri="{FF2B5EF4-FFF2-40B4-BE49-F238E27FC236}">
                <a16:creationId xmlns:a16="http://schemas.microsoft.com/office/drawing/2014/main" id="{2FCD6E19-F966-3117-D405-C0AC71EC67C0}"/>
              </a:ext>
            </a:extLst>
          </p:cNvPr>
          <p:cNvSpPr txBox="1">
            <a:spLocks noGrp="1"/>
          </p:cNvSpPr>
          <p:nvPr>
            <p:ph type="title"/>
          </p:nvPr>
        </p:nvSpPr>
        <p:spPr>
          <a:xfrm>
            <a:off x="744294" y="6594479"/>
            <a:ext cx="9655149" cy="825739"/>
          </a:xfrm>
        </p:spPr>
        <p:txBody>
          <a:bodyPr anchor="b"/>
          <a:lstStyle>
            <a:lvl1pPr>
              <a:defRPr sz="4480"/>
            </a:lvl1pPr>
          </a:lstStyle>
          <a:p>
            <a:pPr lvl="0"/>
            <a:r>
              <a:rPr lang="en-US"/>
              <a:t>Click to edit Master title style</a:t>
            </a:r>
          </a:p>
        </p:txBody>
      </p:sp>
      <p:sp>
        <p:nvSpPr>
          <p:cNvPr id="8" name="Text Placeholder 3">
            <a:extLst>
              <a:ext uri="{FF2B5EF4-FFF2-40B4-BE49-F238E27FC236}">
                <a16:creationId xmlns:a16="http://schemas.microsoft.com/office/drawing/2014/main" id="{2DD63DD7-5636-0238-E0AA-A707B5C1DB9E}"/>
              </a:ext>
            </a:extLst>
          </p:cNvPr>
          <p:cNvSpPr txBox="1">
            <a:spLocks noGrp="1"/>
          </p:cNvSpPr>
          <p:nvPr>
            <p:ph type="body" idx="4294967295"/>
          </p:nvPr>
        </p:nvSpPr>
        <p:spPr>
          <a:xfrm>
            <a:off x="744294" y="7420209"/>
            <a:ext cx="9655149" cy="716734"/>
          </a:xfrm>
        </p:spPr>
        <p:txBody>
          <a:bodyPr/>
          <a:lstStyle>
            <a:lvl1pPr marL="0" indent="0">
              <a:buNone/>
              <a:defRPr sz="2240"/>
            </a:lvl1pPr>
          </a:lstStyle>
          <a:p>
            <a:pPr lvl="0"/>
            <a:r>
              <a:rPr lang="en-US"/>
              <a:t>Click to edit Master text styles</a:t>
            </a:r>
          </a:p>
        </p:txBody>
      </p:sp>
      <p:sp>
        <p:nvSpPr>
          <p:cNvPr id="9" name="Date Placeholder 4">
            <a:extLst>
              <a:ext uri="{FF2B5EF4-FFF2-40B4-BE49-F238E27FC236}">
                <a16:creationId xmlns:a16="http://schemas.microsoft.com/office/drawing/2014/main" id="{C87112B7-5890-7FA6-BE12-DC8FF2A40863}"/>
              </a:ext>
            </a:extLst>
          </p:cNvPr>
          <p:cNvSpPr txBox="1">
            <a:spLocks noGrp="1"/>
          </p:cNvSpPr>
          <p:nvPr>
            <p:ph type="dt" sz="half" idx="7"/>
          </p:nvPr>
        </p:nvSpPr>
        <p:spPr/>
        <p:txBody>
          <a:bodyPr/>
          <a:lstStyle>
            <a:lvl1pPr>
              <a:defRPr/>
            </a:lvl1pPr>
          </a:lstStyle>
          <a:p>
            <a:pPr lvl="0"/>
            <a:fld id="{929AB1E9-AC68-4164-B5B0-79BCE3BB3348}" type="datetime1">
              <a:rPr lang="en-IE"/>
              <a:pPr lvl="0"/>
              <a:t>19/10/2022</a:t>
            </a:fld>
            <a:endParaRPr lang="en-IE"/>
          </a:p>
        </p:txBody>
      </p:sp>
      <p:sp>
        <p:nvSpPr>
          <p:cNvPr id="10" name="Footer Placeholder 5">
            <a:extLst>
              <a:ext uri="{FF2B5EF4-FFF2-40B4-BE49-F238E27FC236}">
                <a16:creationId xmlns:a16="http://schemas.microsoft.com/office/drawing/2014/main" id="{3704C80A-0B8B-D048-CF22-88105DA1F932}"/>
              </a:ext>
            </a:extLst>
          </p:cNvPr>
          <p:cNvSpPr txBox="1">
            <a:spLocks noGrp="1"/>
          </p:cNvSpPr>
          <p:nvPr>
            <p:ph type="ftr" sz="quarter" idx="9"/>
          </p:nvPr>
        </p:nvSpPr>
        <p:spPr/>
        <p:txBody>
          <a:bodyPr/>
          <a:lstStyle>
            <a:lvl1pPr>
              <a:defRPr/>
            </a:lvl1pPr>
          </a:lstStyle>
          <a:p>
            <a:pPr lvl="0"/>
            <a:endParaRPr lang="en-IE"/>
          </a:p>
        </p:txBody>
      </p:sp>
      <p:sp>
        <p:nvSpPr>
          <p:cNvPr id="11" name="Slide Number Placeholder 6">
            <a:extLst>
              <a:ext uri="{FF2B5EF4-FFF2-40B4-BE49-F238E27FC236}">
                <a16:creationId xmlns:a16="http://schemas.microsoft.com/office/drawing/2014/main" id="{C7311BDA-FC96-4937-D24E-F77878B80CD3}"/>
              </a:ext>
            </a:extLst>
          </p:cNvPr>
          <p:cNvSpPr txBox="1">
            <a:spLocks noGrp="1"/>
          </p:cNvSpPr>
          <p:nvPr>
            <p:ph type="sldNum" sz="quarter" idx="8"/>
          </p:nvPr>
        </p:nvSpPr>
        <p:spPr>
          <a:xfrm>
            <a:off x="10999015" y="6593893"/>
            <a:ext cx="1609773" cy="1527102"/>
          </a:xfrm>
        </p:spPr>
        <p:txBody>
          <a:bodyPr/>
          <a:lstStyle>
            <a:lvl1pPr>
              <a:defRPr/>
            </a:lvl1pPr>
          </a:lstStyle>
          <a:p>
            <a:pPr lvl="0"/>
            <a:fld id="{8A85D0F6-642C-4DC8-A6F8-BBA8F1E65705}" type="slidenum">
              <a:t>‹#›</a:t>
            </a:fld>
            <a:endParaRPr lang="en-IE"/>
          </a:p>
        </p:txBody>
      </p:sp>
    </p:spTree>
    <p:extLst>
      <p:ext uri="{BB962C8B-B14F-4D97-AF65-F5344CB8AC3E}">
        <p14:creationId xmlns:p14="http://schemas.microsoft.com/office/powerpoint/2010/main" val="41004751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107251D3-2A85-9924-8A2A-465A926DB6BE}"/>
              </a:ext>
            </a:extLst>
          </p:cNvPr>
          <p:cNvGrpSpPr/>
          <p:nvPr/>
        </p:nvGrpSpPr>
        <p:grpSpPr>
          <a:xfrm>
            <a:off x="0" y="853436"/>
            <a:ext cx="12826754" cy="2347850"/>
            <a:chOff x="0" y="853436"/>
            <a:chExt cx="12826754" cy="2347850"/>
          </a:xfrm>
        </p:grpSpPr>
        <p:pic>
          <p:nvPicPr>
            <p:cNvPr id="3" name="Picture 23" descr="HD-ShadowLong.png">
              <a:extLst>
                <a:ext uri="{FF2B5EF4-FFF2-40B4-BE49-F238E27FC236}">
                  <a16:creationId xmlns:a16="http://schemas.microsoft.com/office/drawing/2014/main" id="{CC2D9CC2-C971-F9B7-40DB-B1366E8A4932}"/>
                </a:ext>
              </a:extLst>
            </p:cNvPr>
            <p:cNvPicPr>
              <a:picLocks noChangeAspect="1"/>
            </p:cNvPicPr>
            <p:nvPr/>
          </p:nvPicPr>
          <p:blipFill>
            <a:blip r:embed="rId2"/>
            <a:srcRect l="26982" r="-217"/>
            <a:stretch>
              <a:fillRect/>
            </a:stretch>
          </p:blipFill>
          <p:spPr>
            <a:xfrm>
              <a:off x="0" y="2751658"/>
              <a:ext cx="10702137" cy="449628"/>
            </a:xfrm>
            <a:prstGeom prst="rect">
              <a:avLst/>
            </a:prstGeom>
            <a:noFill/>
            <a:ln cap="flat">
              <a:noFill/>
            </a:ln>
          </p:spPr>
        </p:pic>
        <p:pic>
          <p:nvPicPr>
            <p:cNvPr id="4" name="Picture 24" descr="HD-ShadowShort.png">
              <a:extLst>
                <a:ext uri="{FF2B5EF4-FFF2-40B4-BE49-F238E27FC236}">
                  <a16:creationId xmlns:a16="http://schemas.microsoft.com/office/drawing/2014/main" id="{4F4C6B6F-C2F9-1A2C-7D5E-261845B082F3}"/>
                </a:ext>
              </a:extLst>
            </p:cNvPr>
            <p:cNvPicPr>
              <a:picLocks noChangeAspect="1"/>
            </p:cNvPicPr>
            <p:nvPr/>
          </p:nvPicPr>
          <p:blipFill>
            <a:blip r:embed="rId3"/>
            <a:srcRect r="9871"/>
            <a:stretch>
              <a:fillRect/>
            </a:stretch>
          </p:blipFill>
          <p:spPr>
            <a:xfrm>
              <a:off x="10804102" y="2762566"/>
              <a:ext cx="2022652" cy="201981"/>
            </a:xfrm>
            <a:prstGeom prst="rect">
              <a:avLst/>
            </a:prstGeom>
            <a:noFill/>
            <a:ln cap="flat">
              <a:noFill/>
            </a:ln>
          </p:spPr>
        </p:pic>
        <p:sp>
          <p:nvSpPr>
            <p:cNvPr id="5" name="Rectangle 25">
              <a:extLst>
                <a:ext uri="{FF2B5EF4-FFF2-40B4-BE49-F238E27FC236}">
                  <a16:creationId xmlns:a16="http://schemas.microsoft.com/office/drawing/2014/main" id="{B65D638D-8B57-9812-D80E-322C492FFA0A}"/>
                </a:ext>
              </a:extLst>
            </p:cNvPr>
            <p:cNvSpPr/>
            <p:nvPr/>
          </p:nvSpPr>
          <p:spPr>
            <a:xfrm>
              <a:off x="0" y="853436"/>
              <a:ext cx="10593991" cy="1915475"/>
            </a:xfrm>
            <a:prstGeom prst="rect">
              <a:avLst/>
            </a:prstGeom>
            <a:solidFill>
              <a:srgbClr val="262626"/>
            </a:solidFill>
            <a:ln cap="flat">
              <a:noFill/>
              <a:prstDash val="solid"/>
            </a:ln>
          </p:spPr>
          <p:txBody>
            <a:bodyPr lIns="0" tIns="0" rIns="0" bIns="0"/>
            <a:lstStyle/>
            <a:p>
              <a:endParaRPr lang="en-IE"/>
            </a:p>
          </p:txBody>
        </p:sp>
        <p:sp>
          <p:nvSpPr>
            <p:cNvPr id="6" name="Rectangle 26">
              <a:extLst>
                <a:ext uri="{FF2B5EF4-FFF2-40B4-BE49-F238E27FC236}">
                  <a16:creationId xmlns:a16="http://schemas.microsoft.com/office/drawing/2014/main" id="{2EE564E9-EE51-8355-E6D2-F28410A47A6D}"/>
                </a:ext>
              </a:extLst>
            </p:cNvPr>
            <p:cNvSpPr/>
            <p:nvPr/>
          </p:nvSpPr>
          <p:spPr>
            <a:xfrm>
              <a:off x="10795077" y="853436"/>
              <a:ext cx="2006522" cy="1915475"/>
            </a:xfrm>
            <a:prstGeom prst="rect">
              <a:avLst/>
            </a:prstGeom>
            <a:solidFill>
              <a:srgbClr val="39CDE7"/>
            </a:solidFill>
            <a:ln cap="flat">
              <a:noFill/>
              <a:prstDash val="solid"/>
            </a:ln>
          </p:spPr>
          <p:txBody>
            <a:bodyPr lIns="0" tIns="0" rIns="0" bIns="0"/>
            <a:lstStyle/>
            <a:p>
              <a:endParaRPr lang="en-IE"/>
            </a:p>
          </p:txBody>
        </p:sp>
      </p:grpSp>
      <p:sp>
        <p:nvSpPr>
          <p:cNvPr id="7" name="Title 1">
            <a:extLst>
              <a:ext uri="{FF2B5EF4-FFF2-40B4-BE49-F238E27FC236}">
                <a16:creationId xmlns:a16="http://schemas.microsoft.com/office/drawing/2014/main" id="{4B30A87F-75AF-BDCE-D140-76DC2DE6B552}"/>
              </a:ext>
            </a:extLst>
          </p:cNvPr>
          <p:cNvSpPr txBox="1">
            <a:spLocks noGrp="1"/>
          </p:cNvSpPr>
          <p:nvPr>
            <p:ph type="title"/>
          </p:nvPr>
        </p:nvSpPr>
        <p:spPr/>
        <p:txBody>
          <a:bodyPr/>
          <a:lstStyle>
            <a:lvl1pPr>
              <a:defRPr/>
            </a:lvl1pPr>
          </a:lstStyle>
          <a:p>
            <a:pPr lvl="0"/>
            <a:r>
              <a:rPr lang="en-US"/>
              <a:t>Click to edit Master title style</a:t>
            </a:r>
          </a:p>
        </p:txBody>
      </p:sp>
      <p:sp>
        <p:nvSpPr>
          <p:cNvPr id="8" name="Text Placeholder 2">
            <a:extLst>
              <a:ext uri="{FF2B5EF4-FFF2-40B4-BE49-F238E27FC236}">
                <a16:creationId xmlns:a16="http://schemas.microsoft.com/office/drawing/2014/main" id="{D3349153-5CA6-2195-8264-2644D5BD5823}"/>
              </a:ext>
            </a:extLst>
          </p:cNvPr>
          <p:cNvSpPr txBox="1">
            <a:spLocks noGrp="1"/>
          </p:cNvSpPr>
          <p:nvPr>
            <p:ph type="body" idx="4294967295"/>
          </p:nvPr>
        </p:nvSpPr>
        <p:spPr>
          <a:xfrm>
            <a:off x="745684" y="3261280"/>
            <a:ext cx="3072384" cy="806765"/>
          </a:xfrm>
        </p:spPr>
        <p:txBody>
          <a:bodyPr anchor="b">
            <a:noAutofit/>
          </a:bodyPr>
          <a:lstStyle>
            <a:lvl1pPr marL="0" indent="0">
              <a:buNone/>
              <a:defRPr/>
            </a:lvl1pPr>
          </a:lstStyle>
          <a:p>
            <a:pPr lvl="0"/>
            <a:r>
              <a:rPr lang="en-US"/>
              <a:t>Click to edit Master text styles</a:t>
            </a:r>
          </a:p>
        </p:txBody>
      </p:sp>
      <p:sp>
        <p:nvSpPr>
          <p:cNvPr id="9" name="Text Placeholder 3">
            <a:extLst>
              <a:ext uri="{FF2B5EF4-FFF2-40B4-BE49-F238E27FC236}">
                <a16:creationId xmlns:a16="http://schemas.microsoft.com/office/drawing/2014/main" id="{0948AA5A-085F-8627-884C-2E541293BAAF}"/>
              </a:ext>
            </a:extLst>
          </p:cNvPr>
          <p:cNvSpPr txBox="1">
            <a:spLocks noGrp="1"/>
          </p:cNvSpPr>
          <p:nvPr>
            <p:ph type="body" idx="4294967295"/>
          </p:nvPr>
        </p:nvSpPr>
        <p:spPr>
          <a:xfrm>
            <a:off x="755687" y="4221409"/>
            <a:ext cx="3072384" cy="4078918"/>
          </a:xfrm>
        </p:spPr>
        <p:txBody>
          <a:bodyPr/>
          <a:lstStyle>
            <a:lvl1pPr marL="0" indent="0">
              <a:buNone/>
              <a:defRPr sz="1960"/>
            </a:lvl1pPr>
          </a:lstStyle>
          <a:p>
            <a:pPr lvl="0"/>
            <a:r>
              <a:rPr lang="en-US"/>
              <a:t>Click to edit Master text styles</a:t>
            </a:r>
          </a:p>
        </p:txBody>
      </p:sp>
      <p:sp>
        <p:nvSpPr>
          <p:cNvPr id="10" name="Text Placeholder 4">
            <a:extLst>
              <a:ext uri="{FF2B5EF4-FFF2-40B4-BE49-F238E27FC236}">
                <a16:creationId xmlns:a16="http://schemas.microsoft.com/office/drawing/2014/main" id="{E9577C90-4DC0-2C05-5ED7-7708C9445E78}"/>
              </a:ext>
            </a:extLst>
          </p:cNvPr>
          <p:cNvSpPr txBox="1">
            <a:spLocks noGrp="1"/>
          </p:cNvSpPr>
          <p:nvPr>
            <p:ph type="body" idx="4294967295"/>
          </p:nvPr>
        </p:nvSpPr>
        <p:spPr>
          <a:xfrm>
            <a:off x="4029779" y="3271622"/>
            <a:ext cx="3072384" cy="806765"/>
          </a:xfrm>
        </p:spPr>
        <p:txBody>
          <a:bodyPr anchor="b">
            <a:noAutofit/>
          </a:bodyPr>
          <a:lstStyle>
            <a:lvl1pPr marL="0" indent="0">
              <a:buNone/>
              <a:defRPr/>
            </a:lvl1pPr>
          </a:lstStyle>
          <a:p>
            <a:pPr lvl="0"/>
            <a:r>
              <a:rPr lang="en-US"/>
              <a:t>Click to edit Master text styles</a:t>
            </a:r>
          </a:p>
        </p:txBody>
      </p:sp>
      <p:sp>
        <p:nvSpPr>
          <p:cNvPr id="11" name="Text Placeholder 3">
            <a:extLst>
              <a:ext uri="{FF2B5EF4-FFF2-40B4-BE49-F238E27FC236}">
                <a16:creationId xmlns:a16="http://schemas.microsoft.com/office/drawing/2014/main" id="{386A22CE-C281-230B-CC2E-08061A432B50}"/>
              </a:ext>
            </a:extLst>
          </p:cNvPr>
          <p:cNvSpPr txBox="1">
            <a:spLocks noGrp="1"/>
          </p:cNvSpPr>
          <p:nvPr>
            <p:ph type="body" idx="4294967295"/>
          </p:nvPr>
        </p:nvSpPr>
        <p:spPr>
          <a:xfrm>
            <a:off x="4031589" y="4211068"/>
            <a:ext cx="3072384" cy="4078918"/>
          </a:xfrm>
        </p:spPr>
        <p:txBody>
          <a:bodyPr/>
          <a:lstStyle>
            <a:lvl1pPr marL="0" indent="0">
              <a:buNone/>
              <a:defRPr sz="1960"/>
            </a:lvl1pPr>
          </a:lstStyle>
          <a:p>
            <a:pPr lvl="0"/>
            <a:r>
              <a:rPr lang="en-US"/>
              <a:t>Click to edit Master text styles</a:t>
            </a:r>
          </a:p>
        </p:txBody>
      </p:sp>
      <p:sp>
        <p:nvSpPr>
          <p:cNvPr id="12" name="Text Placeholder 4">
            <a:extLst>
              <a:ext uri="{FF2B5EF4-FFF2-40B4-BE49-F238E27FC236}">
                <a16:creationId xmlns:a16="http://schemas.microsoft.com/office/drawing/2014/main" id="{DE3C72DF-E2DE-9446-00B3-316ED3B05B50}"/>
              </a:ext>
            </a:extLst>
          </p:cNvPr>
          <p:cNvSpPr txBox="1">
            <a:spLocks noGrp="1"/>
          </p:cNvSpPr>
          <p:nvPr>
            <p:ph type="body" idx="4294967295"/>
          </p:nvPr>
        </p:nvSpPr>
        <p:spPr>
          <a:xfrm>
            <a:off x="7316589" y="3271622"/>
            <a:ext cx="3072384" cy="806765"/>
          </a:xfrm>
        </p:spPr>
        <p:txBody>
          <a:bodyPr anchor="b">
            <a:noAutofit/>
          </a:bodyPr>
          <a:lstStyle>
            <a:lvl1pPr marL="0" indent="0">
              <a:buNone/>
              <a:defRPr/>
            </a:lvl1pPr>
          </a:lstStyle>
          <a:p>
            <a:pPr lvl="0"/>
            <a:r>
              <a:rPr lang="en-US"/>
              <a:t>Click to edit Master text styles</a:t>
            </a:r>
          </a:p>
        </p:txBody>
      </p:sp>
      <p:sp>
        <p:nvSpPr>
          <p:cNvPr id="13" name="Text Placeholder 3">
            <a:extLst>
              <a:ext uri="{FF2B5EF4-FFF2-40B4-BE49-F238E27FC236}">
                <a16:creationId xmlns:a16="http://schemas.microsoft.com/office/drawing/2014/main" id="{094276A3-4125-8732-B023-546647DDCDC6}"/>
              </a:ext>
            </a:extLst>
          </p:cNvPr>
          <p:cNvSpPr txBox="1">
            <a:spLocks noGrp="1"/>
          </p:cNvSpPr>
          <p:nvPr>
            <p:ph type="body" idx="4294967295"/>
          </p:nvPr>
        </p:nvSpPr>
        <p:spPr>
          <a:xfrm>
            <a:off x="7326931" y="4211068"/>
            <a:ext cx="3072384" cy="4078918"/>
          </a:xfrm>
        </p:spPr>
        <p:txBody>
          <a:bodyPr/>
          <a:lstStyle>
            <a:lvl1pPr marL="0" indent="0">
              <a:buNone/>
              <a:defRPr sz="1960"/>
            </a:lvl1pPr>
          </a:lstStyle>
          <a:p>
            <a:pPr lvl="0"/>
            <a:r>
              <a:rPr lang="en-US"/>
              <a:t>Click to edit Master text styles</a:t>
            </a:r>
          </a:p>
        </p:txBody>
      </p:sp>
      <p:sp>
        <p:nvSpPr>
          <p:cNvPr id="14" name="Date Placeholder 2">
            <a:extLst>
              <a:ext uri="{FF2B5EF4-FFF2-40B4-BE49-F238E27FC236}">
                <a16:creationId xmlns:a16="http://schemas.microsoft.com/office/drawing/2014/main" id="{FC425DAC-CF52-7727-47A1-248478D36A34}"/>
              </a:ext>
            </a:extLst>
          </p:cNvPr>
          <p:cNvSpPr txBox="1">
            <a:spLocks noGrp="1"/>
          </p:cNvSpPr>
          <p:nvPr>
            <p:ph type="dt" sz="half" idx="7"/>
          </p:nvPr>
        </p:nvSpPr>
        <p:spPr/>
        <p:txBody>
          <a:bodyPr/>
          <a:lstStyle>
            <a:lvl1pPr>
              <a:defRPr/>
            </a:lvl1pPr>
          </a:lstStyle>
          <a:p>
            <a:pPr lvl="0"/>
            <a:fld id="{3AF490A8-9457-47E8-A9A5-8FFC1C7F7380}" type="datetime1">
              <a:rPr lang="en-IE"/>
              <a:pPr lvl="0"/>
              <a:t>19/10/2022</a:t>
            </a:fld>
            <a:endParaRPr lang="en-IE"/>
          </a:p>
        </p:txBody>
      </p:sp>
      <p:sp>
        <p:nvSpPr>
          <p:cNvPr id="15" name="Footer Placeholder 3">
            <a:extLst>
              <a:ext uri="{FF2B5EF4-FFF2-40B4-BE49-F238E27FC236}">
                <a16:creationId xmlns:a16="http://schemas.microsoft.com/office/drawing/2014/main" id="{7DDB33E8-5296-750F-7B13-88EAA38AEE49}"/>
              </a:ext>
            </a:extLst>
          </p:cNvPr>
          <p:cNvSpPr txBox="1">
            <a:spLocks noGrp="1"/>
          </p:cNvSpPr>
          <p:nvPr>
            <p:ph type="ftr" sz="quarter" idx="9"/>
          </p:nvPr>
        </p:nvSpPr>
        <p:spPr/>
        <p:txBody>
          <a:bodyPr/>
          <a:lstStyle>
            <a:lvl1pPr>
              <a:defRPr/>
            </a:lvl1pPr>
          </a:lstStyle>
          <a:p>
            <a:pPr lvl="0"/>
            <a:endParaRPr lang="en-IE"/>
          </a:p>
        </p:txBody>
      </p:sp>
      <p:sp>
        <p:nvSpPr>
          <p:cNvPr id="16" name="Slide Number Placeholder 4">
            <a:extLst>
              <a:ext uri="{FF2B5EF4-FFF2-40B4-BE49-F238E27FC236}">
                <a16:creationId xmlns:a16="http://schemas.microsoft.com/office/drawing/2014/main" id="{DC01D9D5-FFF2-33F0-97EC-8926E59816D1}"/>
              </a:ext>
            </a:extLst>
          </p:cNvPr>
          <p:cNvSpPr txBox="1">
            <a:spLocks noGrp="1"/>
          </p:cNvSpPr>
          <p:nvPr>
            <p:ph type="sldNum" sz="quarter" idx="8"/>
          </p:nvPr>
        </p:nvSpPr>
        <p:spPr/>
        <p:txBody>
          <a:bodyPr/>
          <a:lstStyle>
            <a:lvl1pPr>
              <a:defRPr/>
            </a:lvl1pPr>
          </a:lstStyle>
          <a:p>
            <a:pPr lvl="0"/>
            <a:fld id="{61944CE7-4928-42B0-92D8-BF01C5F214DE}" type="slidenum">
              <a:t>‹#›</a:t>
            </a:fld>
            <a:endParaRPr lang="en-IE"/>
          </a:p>
        </p:txBody>
      </p:sp>
    </p:spTree>
    <p:extLst>
      <p:ext uri="{BB962C8B-B14F-4D97-AF65-F5344CB8AC3E}">
        <p14:creationId xmlns:p14="http://schemas.microsoft.com/office/powerpoint/2010/main" val="23347644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2" name="Group 33">
            <a:extLst>
              <a:ext uri="{FF2B5EF4-FFF2-40B4-BE49-F238E27FC236}">
                <a16:creationId xmlns:a16="http://schemas.microsoft.com/office/drawing/2014/main" id="{C30CDB70-CE22-AE5E-C165-5D6B102902B5}"/>
              </a:ext>
            </a:extLst>
          </p:cNvPr>
          <p:cNvGrpSpPr/>
          <p:nvPr/>
        </p:nvGrpSpPr>
        <p:grpSpPr>
          <a:xfrm>
            <a:off x="0" y="853436"/>
            <a:ext cx="12826754" cy="2347850"/>
            <a:chOff x="0" y="853436"/>
            <a:chExt cx="12826754" cy="2347850"/>
          </a:xfrm>
        </p:grpSpPr>
        <p:pic>
          <p:nvPicPr>
            <p:cNvPr id="3" name="Picture 34" descr="HD-ShadowLong.png">
              <a:extLst>
                <a:ext uri="{FF2B5EF4-FFF2-40B4-BE49-F238E27FC236}">
                  <a16:creationId xmlns:a16="http://schemas.microsoft.com/office/drawing/2014/main" id="{1FF146C5-2520-AC84-F31F-AC2C3A60C159}"/>
                </a:ext>
              </a:extLst>
            </p:cNvPr>
            <p:cNvPicPr>
              <a:picLocks noChangeAspect="1"/>
            </p:cNvPicPr>
            <p:nvPr/>
          </p:nvPicPr>
          <p:blipFill>
            <a:blip r:embed="rId2"/>
            <a:srcRect l="26982" r="-217"/>
            <a:stretch>
              <a:fillRect/>
            </a:stretch>
          </p:blipFill>
          <p:spPr>
            <a:xfrm>
              <a:off x="0" y="2751658"/>
              <a:ext cx="10702137" cy="449628"/>
            </a:xfrm>
            <a:prstGeom prst="rect">
              <a:avLst/>
            </a:prstGeom>
            <a:noFill/>
            <a:ln cap="flat">
              <a:noFill/>
            </a:ln>
          </p:spPr>
        </p:pic>
        <p:pic>
          <p:nvPicPr>
            <p:cNvPr id="4" name="Picture 35" descr="HD-ShadowShort.png">
              <a:extLst>
                <a:ext uri="{FF2B5EF4-FFF2-40B4-BE49-F238E27FC236}">
                  <a16:creationId xmlns:a16="http://schemas.microsoft.com/office/drawing/2014/main" id="{DCCA846D-ABEE-BE69-A186-9D16C16131D6}"/>
                </a:ext>
              </a:extLst>
            </p:cNvPr>
            <p:cNvPicPr>
              <a:picLocks noChangeAspect="1"/>
            </p:cNvPicPr>
            <p:nvPr/>
          </p:nvPicPr>
          <p:blipFill>
            <a:blip r:embed="rId3"/>
            <a:srcRect r="9871"/>
            <a:stretch>
              <a:fillRect/>
            </a:stretch>
          </p:blipFill>
          <p:spPr>
            <a:xfrm>
              <a:off x="10804102" y="2762566"/>
              <a:ext cx="2022652" cy="201981"/>
            </a:xfrm>
            <a:prstGeom prst="rect">
              <a:avLst/>
            </a:prstGeom>
            <a:noFill/>
            <a:ln cap="flat">
              <a:noFill/>
            </a:ln>
          </p:spPr>
        </p:pic>
        <p:sp>
          <p:nvSpPr>
            <p:cNvPr id="5" name="Rectangle 36">
              <a:extLst>
                <a:ext uri="{FF2B5EF4-FFF2-40B4-BE49-F238E27FC236}">
                  <a16:creationId xmlns:a16="http://schemas.microsoft.com/office/drawing/2014/main" id="{69CC5B36-9579-EC43-2343-71D6B4AFD2C9}"/>
                </a:ext>
              </a:extLst>
            </p:cNvPr>
            <p:cNvSpPr/>
            <p:nvPr/>
          </p:nvSpPr>
          <p:spPr>
            <a:xfrm>
              <a:off x="0" y="853436"/>
              <a:ext cx="10593991" cy="1915475"/>
            </a:xfrm>
            <a:prstGeom prst="rect">
              <a:avLst/>
            </a:prstGeom>
            <a:solidFill>
              <a:srgbClr val="262626"/>
            </a:solidFill>
            <a:ln cap="flat">
              <a:noFill/>
              <a:prstDash val="solid"/>
            </a:ln>
          </p:spPr>
          <p:txBody>
            <a:bodyPr lIns="0" tIns="0" rIns="0" bIns="0"/>
            <a:lstStyle/>
            <a:p>
              <a:endParaRPr lang="en-IE"/>
            </a:p>
          </p:txBody>
        </p:sp>
        <p:sp>
          <p:nvSpPr>
            <p:cNvPr id="6" name="Rectangle 37">
              <a:extLst>
                <a:ext uri="{FF2B5EF4-FFF2-40B4-BE49-F238E27FC236}">
                  <a16:creationId xmlns:a16="http://schemas.microsoft.com/office/drawing/2014/main" id="{CB644E0F-185B-163E-D569-1AC7C1196789}"/>
                </a:ext>
              </a:extLst>
            </p:cNvPr>
            <p:cNvSpPr/>
            <p:nvPr/>
          </p:nvSpPr>
          <p:spPr>
            <a:xfrm>
              <a:off x="10795077" y="853436"/>
              <a:ext cx="2006522" cy="1915475"/>
            </a:xfrm>
            <a:prstGeom prst="rect">
              <a:avLst/>
            </a:prstGeom>
            <a:solidFill>
              <a:srgbClr val="39CDE7"/>
            </a:solidFill>
            <a:ln cap="flat">
              <a:noFill/>
              <a:prstDash val="solid"/>
            </a:ln>
          </p:spPr>
          <p:txBody>
            <a:bodyPr lIns="0" tIns="0" rIns="0" bIns="0"/>
            <a:lstStyle/>
            <a:p>
              <a:endParaRPr lang="en-IE"/>
            </a:p>
          </p:txBody>
        </p:sp>
      </p:grpSp>
      <p:sp>
        <p:nvSpPr>
          <p:cNvPr id="7" name="Title 1">
            <a:extLst>
              <a:ext uri="{FF2B5EF4-FFF2-40B4-BE49-F238E27FC236}">
                <a16:creationId xmlns:a16="http://schemas.microsoft.com/office/drawing/2014/main" id="{16FC99C0-F89D-CA34-1481-E581E2B67DDF}"/>
              </a:ext>
            </a:extLst>
          </p:cNvPr>
          <p:cNvSpPr txBox="1">
            <a:spLocks noGrp="1"/>
          </p:cNvSpPr>
          <p:nvPr>
            <p:ph type="title"/>
          </p:nvPr>
        </p:nvSpPr>
        <p:spPr/>
        <p:txBody>
          <a:bodyPr/>
          <a:lstStyle>
            <a:lvl1pPr>
              <a:defRPr/>
            </a:lvl1pPr>
          </a:lstStyle>
          <a:p>
            <a:pPr lvl="0"/>
            <a:r>
              <a:rPr lang="en-US"/>
              <a:t>Click to edit Master title style</a:t>
            </a:r>
          </a:p>
        </p:txBody>
      </p:sp>
      <p:sp>
        <p:nvSpPr>
          <p:cNvPr id="8" name="Text Placeholder 2">
            <a:extLst>
              <a:ext uri="{FF2B5EF4-FFF2-40B4-BE49-F238E27FC236}">
                <a16:creationId xmlns:a16="http://schemas.microsoft.com/office/drawing/2014/main" id="{D8DDDE7F-7A24-3400-5B3A-664DEBB23A97}"/>
              </a:ext>
            </a:extLst>
          </p:cNvPr>
          <p:cNvSpPr txBox="1">
            <a:spLocks noGrp="1"/>
          </p:cNvSpPr>
          <p:nvPr>
            <p:ph type="body" idx="4294967295"/>
          </p:nvPr>
        </p:nvSpPr>
        <p:spPr>
          <a:xfrm>
            <a:off x="745345" y="6016505"/>
            <a:ext cx="3069156" cy="806765"/>
          </a:xfrm>
        </p:spPr>
        <p:txBody>
          <a:bodyPr anchor="b">
            <a:noAutofit/>
          </a:bodyPr>
          <a:lstStyle>
            <a:lvl1pPr marL="0" indent="0">
              <a:buNone/>
              <a:defRPr/>
            </a:lvl1pPr>
          </a:lstStyle>
          <a:p>
            <a:pPr lvl="0"/>
            <a:r>
              <a:rPr lang="en-US"/>
              <a:t>Click to edit Master text styles</a:t>
            </a:r>
          </a:p>
        </p:txBody>
      </p:sp>
      <p:sp>
        <p:nvSpPr>
          <p:cNvPr id="9" name="Picture Placeholder 2">
            <a:extLst>
              <a:ext uri="{FF2B5EF4-FFF2-40B4-BE49-F238E27FC236}">
                <a16:creationId xmlns:a16="http://schemas.microsoft.com/office/drawing/2014/main" id="{D2C4ADB3-8B9E-F9C2-1F54-FC4DC02068F1}"/>
              </a:ext>
            </a:extLst>
          </p:cNvPr>
          <p:cNvSpPr txBox="1">
            <a:spLocks noGrp="1"/>
          </p:cNvSpPr>
          <p:nvPr>
            <p:ph type="pic" idx="4294967295"/>
          </p:nvPr>
        </p:nvSpPr>
        <p:spPr>
          <a:xfrm>
            <a:off x="745345" y="3271622"/>
            <a:ext cx="3069156" cy="2133596"/>
          </a:xfrm>
          <a:effectLst>
            <a:outerShdw dist="50804" dir="5400000" algn="tl">
              <a:srgbClr val="000000">
                <a:alpha val="43000"/>
              </a:srgbClr>
            </a:outerShdw>
          </a:effectLst>
        </p:spPr>
        <p:txBody>
          <a:bodyPr anchorCtr="1"/>
          <a:lstStyle>
            <a:lvl1pPr marL="0" indent="0" algn="ctr">
              <a:buNone/>
              <a:defRPr sz="2240"/>
            </a:lvl1pPr>
          </a:lstStyle>
          <a:p>
            <a:pPr lvl="0"/>
            <a:r>
              <a:rPr lang="en-US"/>
              <a:t>Click icon to add picture</a:t>
            </a:r>
          </a:p>
        </p:txBody>
      </p:sp>
      <p:sp>
        <p:nvSpPr>
          <p:cNvPr id="10" name="Text Placeholder 3">
            <a:extLst>
              <a:ext uri="{FF2B5EF4-FFF2-40B4-BE49-F238E27FC236}">
                <a16:creationId xmlns:a16="http://schemas.microsoft.com/office/drawing/2014/main" id="{74C25ABB-8BD5-A19B-210E-A717C6AF48DC}"/>
              </a:ext>
            </a:extLst>
          </p:cNvPr>
          <p:cNvSpPr txBox="1">
            <a:spLocks noGrp="1"/>
          </p:cNvSpPr>
          <p:nvPr>
            <p:ph type="body" idx="4294967295"/>
          </p:nvPr>
        </p:nvSpPr>
        <p:spPr>
          <a:xfrm>
            <a:off x="745345" y="6823271"/>
            <a:ext cx="3069156" cy="1487390"/>
          </a:xfrm>
        </p:spPr>
        <p:txBody>
          <a:bodyPr/>
          <a:lstStyle>
            <a:lvl1pPr marL="0" indent="0">
              <a:buNone/>
              <a:defRPr sz="1960"/>
            </a:lvl1pPr>
          </a:lstStyle>
          <a:p>
            <a:pPr lvl="0"/>
            <a:r>
              <a:rPr lang="en-US"/>
              <a:t>Click to edit Master text styles</a:t>
            </a:r>
          </a:p>
        </p:txBody>
      </p:sp>
      <p:sp>
        <p:nvSpPr>
          <p:cNvPr id="11" name="Text Placeholder 4">
            <a:extLst>
              <a:ext uri="{FF2B5EF4-FFF2-40B4-BE49-F238E27FC236}">
                <a16:creationId xmlns:a16="http://schemas.microsoft.com/office/drawing/2014/main" id="{918602B9-F710-0250-37E6-0E919F0D1EB8}"/>
              </a:ext>
            </a:extLst>
          </p:cNvPr>
          <p:cNvSpPr txBox="1">
            <a:spLocks noGrp="1"/>
          </p:cNvSpPr>
          <p:nvPr>
            <p:ph type="body" idx="4294967295"/>
          </p:nvPr>
        </p:nvSpPr>
        <p:spPr>
          <a:xfrm>
            <a:off x="4018696" y="6016505"/>
            <a:ext cx="3101096" cy="806765"/>
          </a:xfrm>
        </p:spPr>
        <p:txBody>
          <a:bodyPr anchor="b">
            <a:noAutofit/>
          </a:bodyPr>
          <a:lstStyle>
            <a:lvl1pPr marL="0" indent="0">
              <a:buNone/>
              <a:defRPr/>
            </a:lvl1pPr>
          </a:lstStyle>
          <a:p>
            <a:pPr lvl="0"/>
            <a:r>
              <a:rPr lang="en-US"/>
              <a:t>Click to edit Master text styles</a:t>
            </a:r>
          </a:p>
        </p:txBody>
      </p:sp>
      <p:sp>
        <p:nvSpPr>
          <p:cNvPr id="12" name="Picture Placeholder 2">
            <a:extLst>
              <a:ext uri="{FF2B5EF4-FFF2-40B4-BE49-F238E27FC236}">
                <a16:creationId xmlns:a16="http://schemas.microsoft.com/office/drawing/2014/main" id="{F888101D-8E2F-C511-4C36-C96A4B2E04AF}"/>
              </a:ext>
            </a:extLst>
          </p:cNvPr>
          <p:cNvSpPr txBox="1">
            <a:spLocks noGrp="1"/>
          </p:cNvSpPr>
          <p:nvPr>
            <p:ph type="pic" idx="4294967295"/>
          </p:nvPr>
        </p:nvSpPr>
        <p:spPr>
          <a:xfrm>
            <a:off x="4018696" y="3271622"/>
            <a:ext cx="3101096" cy="2133596"/>
          </a:xfrm>
          <a:effectLst>
            <a:outerShdw dist="50804" dir="5400000" algn="tl">
              <a:srgbClr val="000000">
                <a:alpha val="43000"/>
              </a:srgbClr>
            </a:outerShdw>
          </a:effectLst>
        </p:spPr>
        <p:txBody>
          <a:bodyPr anchorCtr="1"/>
          <a:lstStyle>
            <a:lvl1pPr marL="0" indent="0" algn="ctr">
              <a:buNone/>
              <a:defRPr sz="2240"/>
            </a:lvl1pPr>
          </a:lstStyle>
          <a:p>
            <a:pPr lvl="0"/>
            <a:r>
              <a:rPr lang="en-US"/>
              <a:t>Click icon to add picture</a:t>
            </a:r>
          </a:p>
        </p:txBody>
      </p:sp>
      <p:sp>
        <p:nvSpPr>
          <p:cNvPr id="13" name="Text Placeholder 3">
            <a:extLst>
              <a:ext uri="{FF2B5EF4-FFF2-40B4-BE49-F238E27FC236}">
                <a16:creationId xmlns:a16="http://schemas.microsoft.com/office/drawing/2014/main" id="{4E6B26AB-662B-95EA-163F-EAAAEB3BB7B1}"/>
              </a:ext>
            </a:extLst>
          </p:cNvPr>
          <p:cNvSpPr txBox="1">
            <a:spLocks noGrp="1"/>
          </p:cNvSpPr>
          <p:nvPr>
            <p:ph type="body" idx="4294967295"/>
          </p:nvPr>
        </p:nvSpPr>
        <p:spPr>
          <a:xfrm>
            <a:off x="4017279" y="6823271"/>
            <a:ext cx="3105201" cy="1487390"/>
          </a:xfrm>
        </p:spPr>
        <p:txBody>
          <a:bodyPr/>
          <a:lstStyle>
            <a:lvl1pPr marL="0" indent="0">
              <a:buNone/>
              <a:defRPr sz="1960"/>
            </a:lvl1pPr>
          </a:lstStyle>
          <a:p>
            <a:pPr lvl="0"/>
            <a:r>
              <a:rPr lang="en-US"/>
              <a:t>Click to edit Master text styles</a:t>
            </a:r>
          </a:p>
        </p:txBody>
      </p:sp>
      <p:sp>
        <p:nvSpPr>
          <p:cNvPr id="14" name="Text Placeholder 4">
            <a:extLst>
              <a:ext uri="{FF2B5EF4-FFF2-40B4-BE49-F238E27FC236}">
                <a16:creationId xmlns:a16="http://schemas.microsoft.com/office/drawing/2014/main" id="{06DA5AA9-E305-760F-B148-6B110E31E4AA}"/>
              </a:ext>
            </a:extLst>
          </p:cNvPr>
          <p:cNvSpPr txBox="1">
            <a:spLocks noGrp="1"/>
          </p:cNvSpPr>
          <p:nvPr>
            <p:ph type="body" idx="4294967295"/>
          </p:nvPr>
        </p:nvSpPr>
        <p:spPr>
          <a:xfrm>
            <a:off x="7323438" y="6016505"/>
            <a:ext cx="3072063" cy="806765"/>
          </a:xfrm>
        </p:spPr>
        <p:txBody>
          <a:bodyPr anchor="b">
            <a:noAutofit/>
          </a:bodyPr>
          <a:lstStyle>
            <a:lvl1pPr marL="0" indent="0">
              <a:buNone/>
              <a:defRPr/>
            </a:lvl1pPr>
          </a:lstStyle>
          <a:p>
            <a:pPr lvl="0"/>
            <a:r>
              <a:rPr lang="en-US"/>
              <a:t>Click to edit Master text styles</a:t>
            </a:r>
          </a:p>
        </p:txBody>
      </p:sp>
      <p:sp>
        <p:nvSpPr>
          <p:cNvPr id="15" name="Picture Placeholder 2">
            <a:extLst>
              <a:ext uri="{FF2B5EF4-FFF2-40B4-BE49-F238E27FC236}">
                <a16:creationId xmlns:a16="http://schemas.microsoft.com/office/drawing/2014/main" id="{E1692D42-8104-AF55-3315-CF7A4484706B}"/>
              </a:ext>
            </a:extLst>
          </p:cNvPr>
          <p:cNvSpPr txBox="1">
            <a:spLocks noGrp="1"/>
          </p:cNvSpPr>
          <p:nvPr>
            <p:ph type="pic" idx="4294967295"/>
          </p:nvPr>
        </p:nvSpPr>
        <p:spPr>
          <a:xfrm>
            <a:off x="7323438" y="3271622"/>
            <a:ext cx="3072063" cy="2133596"/>
          </a:xfrm>
          <a:effectLst>
            <a:outerShdw dist="50804" dir="5400000" algn="tl">
              <a:srgbClr val="000000">
                <a:alpha val="43000"/>
              </a:srgbClr>
            </a:outerShdw>
          </a:effectLst>
        </p:spPr>
        <p:txBody>
          <a:bodyPr anchorCtr="1"/>
          <a:lstStyle>
            <a:lvl1pPr marL="0" indent="0" algn="ctr">
              <a:buNone/>
              <a:defRPr sz="2240"/>
            </a:lvl1pPr>
          </a:lstStyle>
          <a:p>
            <a:pPr lvl="0"/>
            <a:r>
              <a:rPr lang="en-US"/>
              <a:t>Click icon to add picture</a:t>
            </a:r>
          </a:p>
        </p:txBody>
      </p:sp>
      <p:sp>
        <p:nvSpPr>
          <p:cNvPr id="16" name="Text Placeholder 3">
            <a:extLst>
              <a:ext uri="{FF2B5EF4-FFF2-40B4-BE49-F238E27FC236}">
                <a16:creationId xmlns:a16="http://schemas.microsoft.com/office/drawing/2014/main" id="{04808A81-A496-5147-B808-2CAD7080A56E}"/>
              </a:ext>
            </a:extLst>
          </p:cNvPr>
          <p:cNvSpPr txBox="1">
            <a:spLocks noGrp="1"/>
          </p:cNvSpPr>
          <p:nvPr>
            <p:ph type="body" idx="4294967295"/>
          </p:nvPr>
        </p:nvSpPr>
        <p:spPr>
          <a:xfrm>
            <a:off x="7323310" y="6823271"/>
            <a:ext cx="3076133" cy="1487390"/>
          </a:xfrm>
        </p:spPr>
        <p:txBody>
          <a:bodyPr/>
          <a:lstStyle>
            <a:lvl1pPr marL="0" indent="0">
              <a:buNone/>
              <a:defRPr sz="1960"/>
            </a:lvl1pPr>
          </a:lstStyle>
          <a:p>
            <a:pPr lvl="0"/>
            <a:r>
              <a:rPr lang="en-US"/>
              <a:t>Click to edit Master text styles</a:t>
            </a:r>
          </a:p>
        </p:txBody>
      </p:sp>
      <p:sp>
        <p:nvSpPr>
          <p:cNvPr id="17" name="Date Placeholder 2">
            <a:extLst>
              <a:ext uri="{FF2B5EF4-FFF2-40B4-BE49-F238E27FC236}">
                <a16:creationId xmlns:a16="http://schemas.microsoft.com/office/drawing/2014/main" id="{0F9CE2A4-9DDE-9F6A-F048-4EF181C78561}"/>
              </a:ext>
            </a:extLst>
          </p:cNvPr>
          <p:cNvSpPr txBox="1">
            <a:spLocks noGrp="1"/>
          </p:cNvSpPr>
          <p:nvPr>
            <p:ph type="dt" sz="half" idx="7"/>
          </p:nvPr>
        </p:nvSpPr>
        <p:spPr/>
        <p:txBody>
          <a:bodyPr/>
          <a:lstStyle>
            <a:lvl1pPr>
              <a:defRPr/>
            </a:lvl1pPr>
          </a:lstStyle>
          <a:p>
            <a:pPr lvl="0"/>
            <a:fld id="{66F87047-7D9D-4E2A-AC11-B9511F531C0D}" type="datetime1">
              <a:rPr lang="en-IE"/>
              <a:pPr lvl="0"/>
              <a:t>19/10/2022</a:t>
            </a:fld>
            <a:endParaRPr lang="en-IE"/>
          </a:p>
        </p:txBody>
      </p:sp>
      <p:sp>
        <p:nvSpPr>
          <p:cNvPr id="18" name="Footer Placeholder 3">
            <a:extLst>
              <a:ext uri="{FF2B5EF4-FFF2-40B4-BE49-F238E27FC236}">
                <a16:creationId xmlns:a16="http://schemas.microsoft.com/office/drawing/2014/main" id="{A2C03330-6C81-29F0-9194-E25BCE262D52}"/>
              </a:ext>
            </a:extLst>
          </p:cNvPr>
          <p:cNvSpPr txBox="1">
            <a:spLocks noGrp="1"/>
          </p:cNvSpPr>
          <p:nvPr>
            <p:ph type="ftr" sz="quarter" idx="9"/>
          </p:nvPr>
        </p:nvSpPr>
        <p:spPr/>
        <p:txBody>
          <a:bodyPr/>
          <a:lstStyle>
            <a:lvl1pPr>
              <a:defRPr/>
            </a:lvl1pPr>
          </a:lstStyle>
          <a:p>
            <a:pPr lvl="0"/>
            <a:endParaRPr lang="en-IE"/>
          </a:p>
        </p:txBody>
      </p:sp>
      <p:sp>
        <p:nvSpPr>
          <p:cNvPr id="19" name="Slide Number Placeholder 4">
            <a:extLst>
              <a:ext uri="{FF2B5EF4-FFF2-40B4-BE49-F238E27FC236}">
                <a16:creationId xmlns:a16="http://schemas.microsoft.com/office/drawing/2014/main" id="{5A8223D9-3A52-CA91-2536-53B3EDEF8C53}"/>
              </a:ext>
            </a:extLst>
          </p:cNvPr>
          <p:cNvSpPr txBox="1">
            <a:spLocks noGrp="1"/>
          </p:cNvSpPr>
          <p:nvPr>
            <p:ph type="sldNum" sz="quarter" idx="8"/>
          </p:nvPr>
        </p:nvSpPr>
        <p:spPr/>
        <p:txBody>
          <a:bodyPr/>
          <a:lstStyle>
            <a:lvl1pPr>
              <a:defRPr/>
            </a:lvl1pPr>
          </a:lstStyle>
          <a:p>
            <a:pPr lvl="0"/>
            <a:fld id="{F989EA12-46E1-4D71-8958-6C5ABD12D04B}" type="slidenum">
              <a:t>‹#›</a:t>
            </a:fld>
            <a:endParaRPr lang="en-IE"/>
          </a:p>
        </p:txBody>
      </p:sp>
    </p:spTree>
    <p:extLst>
      <p:ext uri="{BB962C8B-B14F-4D97-AF65-F5344CB8AC3E}">
        <p14:creationId xmlns:p14="http://schemas.microsoft.com/office/powerpoint/2010/main" val="4273423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 name="Group 15">
            <a:extLst>
              <a:ext uri="{FF2B5EF4-FFF2-40B4-BE49-F238E27FC236}">
                <a16:creationId xmlns:a16="http://schemas.microsoft.com/office/drawing/2014/main" id="{D5C8E7CB-BDB2-0086-6AC1-0833378F9047}"/>
              </a:ext>
            </a:extLst>
          </p:cNvPr>
          <p:cNvGrpSpPr/>
          <p:nvPr/>
        </p:nvGrpSpPr>
        <p:grpSpPr>
          <a:xfrm>
            <a:off x="0" y="853436"/>
            <a:ext cx="12826754" cy="2347850"/>
            <a:chOff x="0" y="853436"/>
            <a:chExt cx="12826754" cy="2347850"/>
          </a:xfrm>
        </p:grpSpPr>
        <p:pic>
          <p:nvPicPr>
            <p:cNvPr id="3" name="Picture 16" descr="HD-ShadowLong.png">
              <a:extLst>
                <a:ext uri="{FF2B5EF4-FFF2-40B4-BE49-F238E27FC236}">
                  <a16:creationId xmlns:a16="http://schemas.microsoft.com/office/drawing/2014/main" id="{4FB99DD0-CDCC-7A87-8852-889BA758606B}"/>
                </a:ext>
              </a:extLst>
            </p:cNvPr>
            <p:cNvPicPr>
              <a:picLocks noChangeAspect="1"/>
            </p:cNvPicPr>
            <p:nvPr/>
          </p:nvPicPr>
          <p:blipFill>
            <a:blip r:embed="rId2"/>
            <a:srcRect l="26982" r="-217"/>
            <a:stretch>
              <a:fillRect/>
            </a:stretch>
          </p:blipFill>
          <p:spPr>
            <a:xfrm>
              <a:off x="0" y="2751658"/>
              <a:ext cx="10702137" cy="449628"/>
            </a:xfrm>
            <a:prstGeom prst="rect">
              <a:avLst/>
            </a:prstGeom>
            <a:noFill/>
            <a:ln cap="flat">
              <a:noFill/>
            </a:ln>
          </p:spPr>
        </p:pic>
        <p:pic>
          <p:nvPicPr>
            <p:cNvPr id="4" name="Picture 17" descr="HD-ShadowShort.png">
              <a:extLst>
                <a:ext uri="{FF2B5EF4-FFF2-40B4-BE49-F238E27FC236}">
                  <a16:creationId xmlns:a16="http://schemas.microsoft.com/office/drawing/2014/main" id="{685FBD2C-C557-52C4-DF0B-85551AC6DD79}"/>
                </a:ext>
              </a:extLst>
            </p:cNvPr>
            <p:cNvPicPr>
              <a:picLocks noChangeAspect="1"/>
            </p:cNvPicPr>
            <p:nvPr/>
          </p:nvPicPr>
          <p:blipFill>
            <a:blip r:embed="rId3"/>
            <a:srcRect r="9871"/>
            <a:stretch>
              <a:fillRect/>
            </a:stretch>
          </p:blipFill>
          <p:spPr>
            <a:xfrm>
              <a:off x="10804102" y="2762566"/>
              <a:ext cx="2022652" cy="201981"/>
            </a:xfrm>
            <a:prstGeom prst="rect">
              <a:avLst/>
            </a:prstGeom>
            <a:noFill/>
            <a:ln cap="flat">
              <a:noFill/>
            </a:ln>
          </p:spPr>
        </p:pic>
        <p:sp>
          <p:nvSpPr>
            <p:cNvPr id="5" name="Rectangle 18">
              <a:extLst>
                <a:ext uri="{FF2B5EF4-FFF2-40B4-BE49-F238E27FC236}">
                  <a16:creationId xmlns:a16="http://schemas.microsoft.com/office/drawing/2014/main" id="{0099AC2F-9F73-C5CE-6782-D854E42A19A0}"/>
                </a:ext>
              </a:extLst>
            </p:cNvPr>
            <p:cNvSpPr/>
            <p:nvPr/>
          </p:nvSpPr>
          <p:spPr>
            <a:xfrm>
              <a:off x="0" y="853436"/>
              <a:ext cx="10593991" cy="1915475"/>
            </a:xfrm>
            <a:prstGeom prst="rect">
              <a:avLst/>
            </a:prstGeom>
            <a:solidFill>
              <a:srgbClr val="262626"/>
            </a:solidFill>
            <a:ln cap="flat">
              <a:noFill/>
              <a:prstDash val="solid"/>
            </a:ln>
          </p:spPr>
          <p:txBody>
            <a:bodyPr lIns="0" tIns="0" rIns="0" bIns="0"/>
            <a:lstStyle/>
            <a:p>
              <a:endParaRPr lang="en-IE"/>
            </a:p>
          </p:txBody>
        </p:sp>
        <p:sp>
          <p:nvSpPr>
            <p:cNvPr id="6" name="Rectangle 19">
              <a:extLst>
                <a:ext uri="{FF2B5EF4-FFF2-40B4-BE49-F238E27FC236}">
                  <a16:creationId xmlns:a16="http://schemas.microsoft.com/office/drawing/2014/main" id="{B47F75D6-6DDC-82AB-F77F-31BF890091AC}"/>
                </a:ext>
              </a:extLst>
            </p:cNvPr>
            <p:cNvSpPr/>
            <p:nvPr/>
          </p:nvSpPr>
          <p:spPr>
            <a:xfrm>
              <a:off x="10795077" y="853436"/>
              <a:ext cx="2006522" cy="1915475"/>
            </a:xfrm>
            <a:prstGeom prst="rect">
              <a:avLst/>
            </a:prstGeom>
            <a:solidFill>
              <a:srgbClr val="39CDE7"/>
            </a:solidFill>
            <a:ln cap="flat">
              <a:noFill/>
              <a:prstDash val="solid"/>
            </a:ln>
          </p:spPr>
          <p:txBody>
            <a:bodyPr lIns="0" tIns="0" rIns="0" bIns="0"/>
            <a:lstStyle/>
            <a:p>
              <a:endParaRPr lang="en-IE"/>
            </a:p>
          </p:txBody>
        </p:sp>
      </p:grpSp>
      <p:sp>
        <p:nvSpPr>
          <p:cNvPr id="7" name="Title 1">
            <a:extLst>
              <a:ext uri="{FF2B5EF4-FFF2-40B4-BE49-F238E27FC236}">
                <a16:creationId xmlns:a16="http://schemas.microsoft.com/office/drawing/2014/main" id="{5111C54A-309E-0B9C-61B5-3679ACBBD894}"/>
              </a:ext>
            </a:extLst>
          </p:cNvPr>
          <p:cNvSpPr txBox="1">
            <a:spLocks noGrp="1"/>
          </p:cNvSpPr>
          <p:nvPr>
            <p:ph type="title"/>
          </p:nvPr>
        </p:nvSpPr>
        <p:spPr/>
        <p:txBody>
          <a:bodyPr/>
          <a:lstStyle>
            <a:lvl1pPr algn="r">
              <a:defRPr/>
            </a:lvl1pPr>
          </a:lstStyle>
          <a:p>
            <a:pPr lvl="0"/>
            <a:r>
              <a:rPr lang="en-US"/>
              <a:t>Click to edit Master title style</a:t>
            </a:r>
          </a:p>
        </p:txBody>
      </p:sp>
      <p:sp>
        <p:nvSpPr>
          <p:cNvPr id="8" name="Vertical Text Placeholder 2">
            <a:extLst>
              <a:ext uri="{FF2B5EF4-FFF2-40B4-BE49-F238E27FC236}">
                <a16:creationId xmlns:a16="http://schemas.microsoft.com/office/drawing/2014/main" id="{62346C87-E025-222E-9376-13F862FCCCCB}"/>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C5FD5E75-B1EA-F954-DBD3-73A8D38E3BAF}"/>
              </a:ext>
            </a:extLst>
          </p:cNvPr>
          <p:cNvSpPr txBox="1">
            <a:spLocks noGrp="1"/>
          </p:cNvSpPr>
          <p:nvPr>
            <p:ph type="dt" sz="half" idx="7"/>
          </p:nvPr>
        </p:nvSpPr>
        <p:spPr/>
        <p:txBody>
          <a:bodyPr/>
          <a:lstStyle>
            <a:lvl1pPr>
              <a:defRPr/>
            </a:lvl1pPr>
          </a:lstStyle>
          <a:p>
            <a:pPr lvl="0"/>
            <a:fld id="{31A645D3-DD61-416F-AE7D-6BB68EDFAD26}" type="datetime1">
              <a:rPr lang="en-IE"/>
              <a:pPr lvl="0"/>
              <a:t>19/10/2022</a:t>
            </a:fld>
            <a:endParaRPr lang="en-IE"/>
          </a:p>
        </p:txBody>
      </p:sp>
      <p:sp>
        <p:nvSpPr>
          <p:cNvPr id="10" name="Footer Placeholder 4">
            <a:extLst>
              <a:ext uri="{FF2B5EF4-FFF2-40B4-BE49-F238E27FC236}">
                <a16:creationId xmlns:a16="http://schemas.microsoft.com/office/drawing/2014/main" id="{C9CD612C-4229-78BF-253A-A90D226A2F54}"/>
              </a:ext>
            </a:extLst>
          </p:cNvPr>
          <p:cNvSpPr txBox="1">
            <a:spLocks noGrp="1"/>
          </p:cNvSpPr>
          <p:nvPr>
            <p:ph type="ftr" sz="quarter" idx="9"/>
          </p:nvPr>
        </p:nvSpPr>
        <p:spPr/>
        <p:txBody>
          <a:bodyPr/>
          <a:lstStyle>
            <a:lvl1pPr>
              <a:defRPr/>
            </a:lvl1pPr>
          </a:lstStyle>
          <a:p>
            <a:pPr lvl="0"/>
            <a:endParaRPr lang="en-IE"/>
          </a:p>
        </p:txBody>
      </p:sp>
      <p:sp>
        <p:nvSpPr>
          <p:cNvPr id="11" name="Slide Number Placeholder 5">
            <a:extLst>
              <a:ext uri="{FF2B5EF4-FFF2-40B4-BE49-F238E27FC236}">
                <a16:creationId xmlns:a16="http://schemas.microsoft.com/office/drawing/2014/main" id="{60A47BE2-D0F8-96BA-85AC-F8CA62295050}"/>
              </a:ext>
            </a:extLst>
          </p:cNvPr>
          <p:cNvSpPr txBox="1">
            <a:spLocks noGrp="1"/>
          </p:cNvSpPr>
          <p:nvPr>
            <p:ph type="sldNum" sz="quarter" idx="8"/>
          </p:nvPr>
        </p:nvSpPr>
        <p:spPr/>
        <p:txBody>
          <a:bodyPr/>
          <a:lstStyle>
            <a:lvl1pPr>
              <a:defRPr/>
            </a:lvl1pPr>
          </a:lstStyle>
          <a:p>
            <a:pPr lvl="0"/>
            <a:fld id="{C5B0ADF6-685C-4A9D-BF25-86A3CBA4CBCD}" type="slidenum">
              <a:t>‹#›</a:t>
            </a:fld>
            <a:endParaRPr lang="en-IE"/>
          </a:p>
        </p:txBody>
      </p:sp>
    </p:spTree>
    <p:extLst>
      <p:ext uri="{BB962C8B-B14F-4D97-AF65-F5344CB8AC3E}">
        <p14:creationId xmlns:p14="http://schemas.microsoft.com/office/powerpoint/2010/main" val="33751065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2" name="Group 13">
            <a:extLst>
              <a:ext uri="{FF2B5EF4-FFF2-40B4-BE49-F238E27FC236}">
                <a16:creationId xmlns:a16="http://schemas.microsoft.com/office/drawing/2014/main" id="{BAE1BB60-355D-5050-B786-A4D971D859C8}"/>
              </a:ext>
            </a:extLst>
          </p:cNvPr>
          <p:cNvGrpSpPr/>
          <p:nvPr/>
        </p:nvGrpSpPr>
        <p:grpSpPr>
          <a:xfrm>
            <a:off x="10251485" y="10"/>
            <a:ext cx="1915475" cy="9607573"/>
            <a:chOff x="10251485" y="10"/>
            <a:chExt cx="1915475" cy="9607573"/>
          </a:xfrm>
        </p:grpSpPr>
        <p:sp>
          <p:nvSpPr>
            <p:cNvPr id="3" name="Rectangle 11">
              <a:extLst>
                <a:ext uri="{FF2B5EF4-FFF2-40B4-BE49-F238E27FC236}">
                  <a16:creationId xmlns:a16="http://schemas.microsoft.com/office/drawing/2014/main" id="{9A9C2F95-C56B-A4B7-2E53-991765E131E0}"/>
                </a:ext>
              </a:extLst>
            </p:cNvPr>
            <p:cNvSpPr/>
            <p:nvPr/>
          </p:nvSpPr>
          <p:spPr>
            <a:xfrm rot="5400013">
              <a:off x="7509236" y="2742259"/>
              <a:ext cx="7399974" cy="1915475"/>
            </a:xfrm>
            <a:prstGeom prst="rect">
              <a:avLst/>
            </a:prstGeom>
            <a:solidFill>
              <a:srgbClr val="262626"/>
            </a:solidFill>
            <a:ln cap="flat">
              <a:noFill/>
              <a:prstDash val="solid"/>
            </a:ln>
          </p:spPr>
          <p:txBody>
            <a:bodyPr lIns="0" tIns="0" rIns="0" bIns="0"/>
            <a:lstStyle/>
            <a:p>
              <a:endParaRPr lang="en-IE"/>
            </a:p>
          </p:txBody>
        </p:sp>
        <p:sp>
          <p:nvSpPr>
            <p:cNvPr id="4" name="Rectangle 12">
              <a:extLst>
                <a:ext uri="{FF2B5EF4-FFF2-40B4-BE49-F238E27FC236}">
                  <a16:creationId xmlns:a16="http://schemas.microsoft.com/office/drawing/2014/main" id="{02BCEE7F-C680-22D1-BA1E-6FC2B17D58F0}"/>
                </a:ext>
              </a:extLst>
            </p:cNvPr>
            <p:cNvSpPr/>
            <p:nvPr/>
          </p:nvSpPr>
          <p:spPr>
            <a:xfrm rot="5400013">
              <a:off x="10205962" y="7646584"/>
              <a:ext cx="2006522" cy="1915475"/>
            </a:xfrm>
            <a:prstGeom prst="rect">
              <a:avLst/>
            </a:prstGeom>
            <a:solidFill>
              <a:srgbClr val="39CDE7"/>
            </a:solidFill>
            <a:ln cap="flat">
              <a:noFill/>
              <a:prstDash val="solid"/>
            </a:ln>
          </p:spPr>
          <p:txBody>
            <a:bodyPr lIns="0" tIns="0" rIns="0" bIns="0"/>
            <a:lstStyle/>
            <a:p>
              <a:endParaRPr lang="en-IE"/>
            </a:p>
          </p:txBody>
        </p:sp>
      </p:grpSp>
      <p:sp>
        <p:nvSpPr>
          <p:cNvPr id="5" name="Vertical Title 1">
            <a:extLst>
              <a:ext uri="{FF2B5EF4-FFF2-40B4-BE49-F238E27FC236}">
                <a16:creationId xmlns:a16="http://schemas.microsoft.com/office/drawing/2014/main" id="{E31A91A1-BF99-5781-0F0B-3E81E20464EE}"/>
              </a:ext>
            </a:extLst>
          </p:cNvPr>
          <p:cNvSpPr txBox="1">
            <a:spLocks noGrp="1"/>
          </p:cNvSpPr>
          <p:nvPr>
            <p:ph type="title" orient="vert"/>
          </p:nvPr>
        </p:nvSpPr>
        <p:spPr>
          <a:xfrm>
            <a:off x="10450714" y="853436"/>
            <a:ext cx="1497439" cy="6246714"/>
          </a:xfrm>
        </p:spPr>
        <p:txBody>
          <a:bodyPr vert="eaVert"/>
          <a:lstStyle>
            <a:lvl1pPr>
              <a:defRPr/>
            </a:lvl1pPr>
          </a:lstStyle>
          <a:p>
            <a:pPr lvl="0"/>
            <a:r>
              <a:rPr lang="en-US"/>
              <a:t>Click to edit Master title style</a:t>
            </a:r>
          </a:p>
        </p:txBody>
      </p:sp>
      <p:sp>
        <p:nvSpPr>
          <p:cNvPr id="6" name="Vertical Text Placeholder 2">
            <a:extLst>
              <a:ext uri="{FF2B5EF4-FFF2-40B4-BE49-F238E27FC236}">
                <a16:creationId xmlns:a16="http://schemas.microsoft.com/office/drawing/2014/main" id="{4FD5664F-B832-D270-0409-0DC1CBA5F613}"/>
              </a:ext>
            </a:extLst>
          </p:cNvPr>
          <p:cNvSpPr txBox="1">
            <a:spLocks noGrp="1"/>
          </p:cNvSpPr>
          <p:nvPr>
            <p:ph type="body" orient="vert" idx="1"/>
          </p:nvPr>
        </p:nvSpPr>
        <p:spPr>
          <a:xfrm>
            <a:off x="714338" y="853436"/>
            <a:ext cx="9206901" cy="745722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6362CE8-1388-0ECC-9728-E447535789E3}"/>
              </a:ext>
            </a:extLst>
          </p:cNvPr>
          <p:cNvSpPr txBox="1">
            <a:spLocks noGrp="1"/>
          </p:cNvSpPr>
          <p:nvPr>
            <p:ph type="dt" sz="half" idx="7"/>
          </p:nvPr>
        </p:nvSpPr>
        <p:spPr>
          <a:xfrm>
            <a:off x="7040797" y="8310661"/>
            <a:ext cx="2880360" cy="511177"/>
          </a:xfrm>
        </p:spPr>
        <p:txBody>
          <a:bodyPr/>
          <a:lstStyle>
            <a:lvl1pPr>
              <a:defRPr/>
            </a:lvl1pPr>
          </a:lstStyle>
          <a:p>
            <a:pPr lvl="0"/>
            <a:fld id="{6DCC8F30-99B1-4E03-AB21-053B4E2FBA44}" type="datetime1">
              <a:rPr lang="en-IE"/>
              <a:pPr lvl="0"/>
              <a:t>19/10/2022</a:t>
            </a:fld>
            <a:endParaRPr lang="en-IE"/>
          </a:p>
        </p:txBody>
      </p:sp>
      <p:sp>
        <p:nvSpPr>
          <p:cNvPr id="8" name="Footer Placeholder 4">
            <a:extLst>
              <a:ext uri="{FF2B5EF4-FFF2-40B4-BE49-F238E27FC236}">
                <a16:creationId xmlns:a16="http://schemas.microsoft.com/office/drawing/2014/main" id="{D5E4C26D-6B69-7CC2-6827-74209A79A08D}"/>
              </a:ext>
            </a:extLst>
          </p:cNvPr>
          <p:cNvSpPr txBox="1">
            <a:spLocks noGrp="1"/>
          </p:cNvSpPr>
          <p:nvPr>
            <p:ph type="ftr" sz="quarter" idx="9"/>
          </p:nvPr>
        </p:nvSpPr>
        <p:spPr>
          <a:xfrm>
            <a:off x="714338" y="8310661"/>
            <a:ext cx="6326541" cy="511177"/>
          </a:xfrm>
        </p:spPr>
        <p:txBody>
          <a:bodyPr/>
          <a:lstStyle>
            <a:lvl1pPr>
              <a:defRPr/>
            </a:lvl1pPr>
          </a:lstStyle>
          <a:p>
            <a:pPr lvl="0"/>
            <a:endParaRPr lang="en-IE"/>
          </a:p>
        </p:txBody>
      </p:sp>
      <p:sp>
        <p:nvSpPr>
          <p:cNvPr id="9" name="Slide Number Placeholder 5">
            <a:extLst>
              <a:ext uri="{FF2B5EF4-FFF2-40B4-BE49-F238E27FC236}">
                <a16:creationId xmlns:a16="http://schemas.microsoft.com/office/drawing/2014/main" id="{2551A68A-8F51-A8BF-44E8-1F51A5D22009}"/>
              </a:ext>
            </a:extLst>
          </p:cNvPr>
          <p:cNvSpPr txBox="1">
            <a:spLocks noGrp="1"/>
          </p:cNvSpPr>
          <p:nvPr>
            <p:ph type="sldNum" sz="quarter" idx="8"/>
          </p:nvPr>
        </p:nvSpPr>
        <p:spPr>
          <a:xfrm>
            <a:off x="10403613" y="7605503"/>
            <a:ext cx="1609490" cy="1782339"/>
          </a:xfrm>
        </p:spPr>
        <p:txBody>
          <a:bodyPr anchor="t" anchorCtr="1"/>
          <a:lstStyle>
            <a:lvl1pPr algn="ctr">
              <a:defRPr/>
            </a:lvl1pPr>
          </a:lstStyle>
          <a:p>
            <a:pPr lvl="0"/>
            <a:fld id="{EDAF4CFF-07F6-401D-B140-0BF806FA96E7}" type="slidenum">
              <a:t>‹#›</a:t>
            </a:fld>
            <a:endParaRPr lang="en-IE"/>
          </a:p>
        </p:txBody>
      </p:sp>
    </p:spTree>
    <p:extLst>
      <p:ext uri="{BB962C8B-B14F-4D97-AF65-F5344CB8AC3E}">
        <p14:creationId xmlns:p14="http://schemas.microsoft.com/office/powerpoint/2010/main" val="3462729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20290" y="6249639"/>
            <a:ext cx="9601200" cy="1672510"/>
          </a:xfrm>
        </p:spPr>
        <p:txBody>
          <a:bodyPr wrap="none" anchor="t">
            <a:normAutofit/>
          </a:bodyPr>
          <a:lstStyle>
            <a:lvl1pPr algn="r">
              <a:defRPr sz="10080" b="0" spc="-31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320289" y="5361830"/>
            <a:ext cx="9601200" cy="865932"/>
          </a:xfrm>
        </p:spPr>
        <p:txBody>
          <a:bodyPr anchor="b">
            <a:normAutofit/>
          </a:bodyPr>
          <a:lstStyle>
            <a:lvl1pPr marL="0" indent="0" algn="r">
              <a:buNone/>
              <a:defRPr sz="336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lvl="0"/>
            <a:fld id="{273324B1-07BB-4B69-A8F8-6CD2C35799F4}" type="datetime1">
              <a:rPr lang="en-IE" smtClean="0"/>
              <a:pPr lvl="0"/>
              <a:t>19/10/2022</a:t>
            </a:fld>
            <a:endParaRPr lang="en-IE"/>
          </a:p>
        </p:txBody>
      </p:sp>
      <p:sp>
        <p:nvSpPr>
          <p:cNvPr id="8" name="Footer Placeholder 7"/>
          <p:cNvSpPr>
            <a:spLocks noGrp="1"/>
          </p:cNvSpPr>
          <p:nvPr>
            <p:ph type="ftr" sz="quarter" idx="11"/>
          </p:nvPr>
        </p:nvSpPr>
        <p:spPr/>
        <p:txBody>
          <a:bodyPr/>
          <a:lstStyle/>
          <a:p>
            <a:pPr lvl="0"/>
            <a:endParaRPr lang="en-IE"/>
          </a:p>
        </p:txBody>
      </p:sp>
      <p:sp>
        <p:nvSpPr>
          <p:cNvPr id="9" name="Slide Number Placeholder 8"/>
          <p:cNvSpPr>
            <a:spLocks noGrp="1"/>
          </p:cNvSpPr>
          <p:nvPr>
            <p:ph type="sldNum" sz="quarter" idx="12"/>
          </p:nvPr>
        </p:nvSpPr>
        <p:spPr/>
        <p:txBody>
          <a:bodyPr/>
          <a:lstStyle/>
          <a:p>
            <a:pPr lvl="0"/>
            <a:fld id="{0DEDAD6C-A66B-4DDA-AB37-064341B06D97}" type="slidenum">
              <a:rPr lang="en-IE" smtClean="0"/>
              <a:t>‹#›</a:t>
            </a:fld>
            <a:endParaRPr lang="en-IE"/>
          </a:p>
        </p:txBody>
      </p:sp>
    </p:spTree>
    <p:extLst>
      <p:ext uri="{BB962C8B-B14F-4D97-AF65-F5344CB8AC3E}">
        <p14:creationId xmlns:p14="http://schemas.microsoft.com/office/powerpoint/2010/main" val="242907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7DB4B45-250D-9E49-75AF-1B3795F59F20}"/>
              </a:ext>
            </a:extLst>
          </p:cNvPr>
          <p:cNvSpPr/>
          <p:nvPr/>
        </p:nvSpPr>
        <p:spPr>
          <a:xfrm>
            <a:off x="3337" y="8961120"/>
            <a:ext cx="12798262" cy="640080"/>
          </a:xfrm>
          <a:prstGeom prst="rect">
            <a:avLst/>
          </a:prstGeom>
          <a:solidFill>
            <a:srgbClr val="2683C6"/>
          </a:solidFill>
          <a:ln cap="flat">
            <a:noFill/>
            <a:prstDash val="solid"/>
          </a:ln>
        </p:spPr>
        <p:txBody>
          <a:bodyPr lIns="0" tIns="0" rIns="0" bIns="0"/>
          <a:lstStyle/>
          <a:p>
            <a:endParaRPr lang="en-IE"/>
          </a:p>
        </p:txBody>
      </p:sp>
      <p:sp>
        <p:nvSpPr>
          <p:cNvPr id="3" name="Rectangle 7">
            <a:extLst>
              <a:ext uri="{FF2B5EF4-FFF2-40B4-BE49-F238E27FC236}">
                <a16:creationId xmlns:a16="http://schemas.microsoft.com/office/drawing/2014/main" id="{6E3697C4-4179-3794-532B-BE1A7B64CEEE}"/>
              </a:ext>
            </a:extLst>
          </p:cNvPr>
          <p:cNvSpPr/>
          <p:nvPr/>
        </p:nvSpPr>
        <p:spPr>
          <a:xfrm>
            <a:off x="18" y="8868043"/>
            <a:ext cx="12798262" cy="89611"/>
          </a:xfrm>
          <a:prstGeom prst="rect">
            <a:avLst/>
          </a:prstGeom>
          <a:solidFill>
            <a:srgbClr val="1CADE4"/>
          </a:solidFill>
          <a:ln cap="flat">
            <a:noFill/>
            <a:prstDash val="solid"/>
          </a:ln>
        </p:spPr>
        <p:txBody>
          <a:bodyPr lIns="0" tIns="0" rIns="0" bIns="0"/>
          <a:lstStyle/>
          <a:p>
            <a:endParaRPr lang="en-IE"/>
          </a:p>
        </p:txBody>
      </p:sp>
      <p:sp>
        <p:nvSpPr>
          <p:cNvPr id="4" name="Title 1">
            <a:extLst>
              <a:ext uri="{FF2B5EF4-FFF2-40B4-BE49-F238E27FC236}">
                <a16:creationId xmlns:a16="http://schemas.microsoft.com/office/drawing/2014/main" id="{C0866D44-CAAF-00E4-A82B-18FC0B5872F1}"/>
              </a:ext>
            </a:extLst>
          </p:cNvPr>
          <p:cNvSpPr txBox="1">
            <a:spLocks noGrp="1"/>
          </p:cNvSpPr>
          <p:nvPr>
            <p:ph type="title"/>
          </p:nvPr>
        </p:nvSpPr>
        <p:spPr>
          <a:xfrm>
            <a:off x="1152144" y="1062532"/>
            <a:ext cx="10561320" cy="4992624"/>
          </a:xfrm>
        </p:spPr>
        <p:txBody>
          <a:bodyPr/>
          <a:lstStyle>
            <a:lvl1pPr>
              <a:defRPr sz="11200">
                <a:solidFill>
                  <a:srgbClr val="262626"/>
                </a:solidFill>
              </a:defRPr>
            </a:lvl1pPr>
          </a:lstStyle>
          <a:p>
            <a:pPr lvl="0"/>
            <a:r>
              <a:rPr lang="en-US"/>
              <a:t>Click to edit Master title style</a:t>
            </a:r>
          </a:p>
        </p:txBody>
      </p:sp>
      <p:sp>
        <p:nvSpPr>
          <p:cNvPr id="5" name="Text Placeholder 2">
            <a:extLst>
              <a:ext uri="{FF2B5EF4-FFF2-40B4-BE49-F238E27FC236}">
                <a16:creationId xmlns:a16="http://schemas.microsoft.com/office/drawing/2014/main" id="{54A6C854-06CD-8D88-9EED-EB0D227A1814}"/>
              </a:ext>
            </a:extLst>
          </p:cNvPr>
          <p:cNvSpPr txBox="1">
            <a:spLocks noGrp="1"/>
          </p:cNvSpPr>
          <p:nvPr>
            <p:ph type="body" idx="1"/>
          </p:nvPr>
        </p:nvSpPr>
        <p:spPr>
          <a:xfrm>
            <a:off x="1152144" y="6234379"/>
            <a:ext cx="10561320" cy="1600200"/>
          </a:xfrm>
        </p:spPr>
        <p:txBody>
          <a:bodyPr lIns="91440" rIns="91440"/>
          <a:lstStyle>
            <a:lvl1pPr marL="0" indent="0">
              <a:buNone/>
              <a:defRPr sz="3360" cap="all" spc="280">
                <a:solidFill>
                  <a:srgbClr val="344068"/>
                </a:solidFill>
                <a:latin typeface="Calibri Light"/>
              </a:defRPr>
            </a:lvl1pPr>
          </a:lstStyle>
          <a:p>
            <a:pPr lvl="0"/>
            <a:r>
              <a:rPr lang="en-US"/>
              <a:t>Click to edit Master text styles</a:t>
            </a:r>
          </a:p>
        </p:txBody>
      </p:sp>
      <p:sp>
        <p:nvSpPr>
          <p:cNvPr id="6" name="Date Placeholder 3">
            <a:extLst>
              <a:ext uri="{FF2B5EF4-FFF2-40B4-BE49-F238E27FC236}">
                <a16:creationId xmlns:a16="http://schemas.microsoft.com/office/drawing/2014/main" id="{18BE05D9-9941-D5ED-BF37-FDA3D3310587}"/>
              </a:ext>
            </a:extLst>
          </p:cNvPr>
          <p:cNvSpPr txBox="1">
            <a:spLocks noGrp="1"/>
          </p:cNvSpPr>
          <p:nvPr>
            <p:ph type="dt" sz="half" idx="7"/>
          </p:nvPr>
        </p:nvSpPr>
        <p:spPr/>
        <p:txBody>
          <a:bodyPr/>
          <a:lstStyle>
            <a:lvl1pPr>
              <a:defRPr/>
            </a:lvl1pPr>
          </a:lstStyle>
          <a:p>
            <a:pPr lvl="0"/>
            <a:fld id="{51DD4DAC-4556-472F-B0DF-1A791F689F31}" type="datetime1">
              <a:rPr lang="en-IE"/>
              <a:pPr lvl="0"/>
              <a:t>19/10/2022</a:t>
            </a:fld>
            <a:endParaRPr lang="en-IE"/>
          </a:p>
        </p:txBody>
      </p:sp>
      <p:sp>
        <p:nvSpPr>
          <p:cNvPr id="7" name="Footer Placeholder 4">
            <a:extLst>
              <a:ext uri="{FF2B5EF4-FFF2-40B4-BE49-F238E27FC236}">
                <a16:creationId xmlns:a16="http://schemas.microsoft.com/office/drawing/2014/main" id="{AE228EE4-0439-E027-B64E-3B4EAE237536}"/>
              </a:ext>
            </a:extLst>
          </p:cNvPr>
          <p:cNvSpPr txBox="1">
            <a:spLocks noGrp="1"/>
          </p:cNvSpPr>
          <p:nvPr>
            <p:ph type="ftr" sz="quarter" idx="9"/>
          </p:nvPr>
        </p:nvSpPr>
        <p:spPr/>
        <p:txBody>
          <a:bodyPr/>
          <a:lstStyle>
            <a:lvl1pPr>
              <a:defRPr/>
            </a:lvl1pPr>
          </a:lstStyle>
          <a:p>
            <a:pPr lvl="0"/>
            <a:endParaRPr lang="en-IE"/>
          </a:p>
        </p:txBody>
      </p:sp>
      <p:sp>
        <p:nvSpPr>
          <p:cNvPr id="8" name="Slide Number Placeholder 5">
            <a:extLst>
              <a:ext uri="{FF2B5EF4-FFF2-40B4-BE49-F238E27FC236}">
                <a16:creationId xmlns:a16="http://schemas.microsoft.com/office/drawing/2014/main" id="{A6BE7E0E-4824-9B75-0067-F4D3CC9ED51B}"/>
              </a:ext>
            </a:extLst>
          </p:cNvPr>
          <p:cNvSpPr txBox="1">
            <a:spLocks noGrp="1"/>
          </p:cNvSpPr>
          <p:nvPr>
            <p:ph type="sldNum" sz="quarter" idx="8"/>
          </p:nvPr>
        </p:nvSpPr>
        <p:spPr/>
        <p:txBody>
          <a:bodyPr/>
          <a:lstStyle>
            <a:lvl1pPr>
              <a:defRPr/>
            </a:lvl1pPr>
          </a:lstStyle>
          <a:p>
            <a:pPr lvl="0"/>
            <a:fld id="{A5130378-BDD7-45AC-8665-F4036F222D57}" type="slidenum">
              <a:t>‹#›</a:t>
            </a:fld>
            <a:endParaRPr lang="en-IE"/>
          </a:p>
        </p:txBody>
      </p:sp>
      <p:cxnSp>
        <p:nvCxnSpPr>
          <p:cNvPr id="9" name="Straight Connector 8">
            <a:extLst>
              <a:ext uri="{FF2B5EF4-FFF2-40B4-BE49-F238E27FC236}">
                <a16:creationId xmlns:a16="http://schemas.microsoft.com/office/drawing/2014/main" id="{AE72CC36-2EC6-16A9-DB9B-664F131F1E60}"/>
              </a:ext>
            </a:extLst>
          </p:cNvPr>
          <p:cNvCxnSpPr/>
          <p:nvPr/>
        </p:nvCxnSpPr>
        <p:spPr>
          <a:xfrm>
            <a:off x="1268044" y="6080759"/>
            <a:ext cx="10369296" cy="0"/>
          </a:xfrm>
          <a:prstGeom prst="straightConnector1">
            <a:avLst/>
          </a:prstGeom>
          <a:noFill/>
          <a:ln w="6345" cap="flat">
            <a:solidFill>
              <a:srgbClr val="7F7F7F"/>
            </a:solidFill>
            <a:prstDash val="solid"/>
          </a:ln>
        </p:spPr>
      </p:cxnSp>
    </p:spTree>
    <p:extLst>
      <p:ext uri="{BB962C8B-B14F-4D97-AF65-F5344CB8AC3E}">
        <p14:creationId xmlns:p14="http://schemas.microsoft.com/office/powerpoint/2010/main" val="36257717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083A090E-2D67-46E7-AD29-51B1C1002E80}" type="datetime1">
              <a:rPr lang="en-IE" smtClean="0"/>
              <a:pPr lvl="0"/>
              <a:t>19/10/2022</a:t>
            </a:fld>
            <a:endParaRPr lang="en-IE"/>
          </a:p>
        </p:txBody>
      </p:sp>
      <p:sp>
        <p:nvSpPr>
          <p:cNvPr id="5" name="Footer Placeholder 4"/>
          <p:cNvSpPr>
            <a:spLocks noGrp="1"/>
          </p:cNvSpPr>
          <p:nvPr>
            <p:ph type="ftr" sz="quarter" idx="11"/>
          </p:nvPr>
        </p:nvSpPr>
        <p:spPr/>
        <p:txBody>
          <a:bodyPr/>
          <a:lstStyle/>
          <a:p>
            <a:pPr lvl="0"/>
            <a:endParaRPr lang="en-IE"/>
          </a:p>
        </p:txBody>
      </p:sp>
      <p:sp>
        <p:nvSpPr>
          <p:cNvPr id="6" name="Slide Number Placeholder 5"/>
          <p:cNvSpPr>
            <a:spLocks noGrp="1"/>
          </p:cNvSpPr>
          <p:nvPr>
            <p:ph type="sldNum" sz="quarter" idx="12"/>
          </p:nvPr>
        </p:nvSpPr>
        <p:spPr/>
        <p:txBody>
          <a:bodyPr/>
          <a:lstStyle/>
          <a:p>
            <a:pPr lvl="0"/>
            <a:fld id="{CF8B2A09-25EE-4A43-8BF3-447206F04A53}" type="slidenum">
              <a:rPr lang="en-IE" smtClean="0"/>
              <a:t>‹#›</a:t>
            </a:fld>
            <a:endParaRPr lang="en-IE"/>
          </a:p>
        </p:txBody>
      </p:sp>
    </p:spTree>
    <p:extLst>
      <p:ext uri="{BB962C8B-B14F-4D97-AF65-F5344CB8AC3E}">
        <p14:creationId xmlns:p14="http://schemas.microsoft.com/office/powerpoint/2010/main" val="2459549353"/>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97259" y="6249639"/>
            <a:ext cx="9601200" cy="1672510"/>
          </a:xfrm>
        </p:spPr>
        <p:txBody>
          <a:bodyPr wrap="none" anchor="t">
            <a:normAutofit/>
          </a:bodyPr>
          <a:lstStyle>
            <a:lvl1pPr algn="l">
              <a:defRPr sz="10080" b="0" spc="-31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97259" y="5361829"/>
            <a:ext cx="9601200" cy="864951"/>
          </a:xfrm>
        </p:spPr>
        <p:txBody>
          <a:bodyPr anchor="b">
            <a:normAutofit/>
          </a:bodyPr>
          <a:lstStyle>
            <a:lvl1pPr marL="0" indent="0" algn="l">
              <a:buNone/>
              <a:defRPr sz="336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fld id="{51DD4DAC-4556-472F-B0DF-1A791F689F31}" type="datetime1">
              <a:rPr lang="en-IE" smtClean="0"/>
              <a:pPr lvl="0"/>
              <a:t>19/10/2022</a:t>
            </a:fld>
            <a:endParaRPr lang="en-IE"/>
          </a:p>
        </p:txBody>
      </p:sp>
      <p:sp>
        <p:nvSpPr>
          <p:cNvPr id="5" name="Footer Placeholder 4"/>
          <p:cNvSpPr>
            <a:spLocks noGrp="1"/>
          </p:cNvSpPr>
          <p:nvPr>
            <p:ph type="ftr" sz="quarter" idx="11"/>
          </p:nvPr>
        </p:nvSpPr>
        <p:spPr/>
        <p:txBody>
          <a:bodyPr/>
          <a:lstStyle/>
          <a:p>
            <a:pPr lvl="0"/>
            <a:endParaRPr lang="en-IE"/>
          </a:p>
        </p:txBody>
      </p:sp>
      <p:sp>
        <p:nvSpPr>
          <p:cNvPr id="6" name="Slide Number Placeholder 5"/>
          <p:cNvSpPr>
            <a:spLocks noGrp="1"/>
          </p:cNvSpPr>
          <p:nvPr>
            <p:ph type="sldNum" sz="quarter" idx="12"/>
          </p:nvPr>
        </p:nvSpPr>
        <p:spPr/>
        <p:txBody>
          <a:bodyPr/>
          <a:lstStyle/>
          <a:p>
            <a:pPr lvl="0"/>
            <a:fld id="{A5130378-BDD7-45AC-8665-F4036F222D57}" type="slidenum">
              <a:rPr lang="en-IE" smtClean="0"/>
              <a:t>‹#›</a:t>
            </a:fld>
            <a:endParaRPr lang="en-IE"/>
          </a:p>
        </p:txBody>
      </p:sp>
    </p:spTree>
    <p:extLst>
      <p:ext uri="{BB962C8B-B14F-4D97-AF65-F5344CB8AC3E}">
        <p14:creationId xmlns:p14="http://schemas.microsoft.com/office/powerpoint/2010/main" val="29406577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76000" y="2555875"/>
            <a:ext cx="5276477"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5832" y="2555875"/>
            <a:ext cx="5285658"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fld id="{CAF0ABC9-011B-46B9-ADFE-06F85C4FF15F}" type="datetime1">
              <a:rPr lang="en-IE" smtClean="0"/>
              <a:pPr lvl="0"/>
              <a:t>19/10/2022</a:t>
            </a:fld>
            <a:endParaRPr lang="en-IE"/>
          </a:p>
        </p:txBody>
      </p:sp>
      <p:sp>
        <p:nvSpPr>
          <p:cNvPr id="6" name="Footer Placeholder 5"/>
          <p:cNvSpPr>
            <a:spLocks noGrp="1"/>
          </p:cNvSpPr>
          <p:nvPr>
            <p:ph type="ftr" sz="quarter" idx="11"/>
          </p:nvPr>
        </p:nvSpPr>
        <p:spPr/>
        <p:txBody>
          <a:bodyPr/>
          <a:lstStyle/>
          <a:p>
            <a:pPr lvl="0"/>
            <a:endParaRPr lang="en-IE"/>
          </a:p>
        </p:txBody>
      </p:sp>
      <p:sp>
        <p:nvSpPr>
          <p:cNvPr id="7" name="Slide Number Placeholder 6"/>
          <p:cNvSpPr>
            <a:spLocks noGrp="1"/>
          </p:cNvSpPr>
          <p:nvPr>
            <p:ph type="sldNum" sz="quarter" idx="12"/>
          </p:nvPr>
        </p:nvSpPr>
        <p:spPr/>
        <p:txBody>
          <a:bodyPr/>
          <a:lstStyle/>
          <a:p>
            <a:pPr lvl="0"/>
            <a:fld id="{535DF43C-9E53-467B-A9A7-C998CAD4FA52}" type="slidenum">
              <a:rPr lang="en-IE" smtClean="0"/>
              <a:t>‹#›</a:t>
            </a:fld>
            <a:endParaRPr lang="en-IE"/>
          </a:p>
        </p:txBody>
      </p:sp>
    </p:spTree>
    <p:extLst>
      <p:ext uri="{BB962C8B-B14F-4D97-AF65-F5344CB8AC3E}">
        <p14:creationId xmlns:p14="http://schemas.microsoft.com/office/powerpoint/2010/main" val="29786609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76000" y="2353628"/>
            <a:ext cx="5276477" cy="1153477"/>
          </a:xfrm>
        </p:spPr>
        <p:txBody>
          <a:bodyPr anchor="b">
            <a:normAutofit/>
          </a:bodyPr>
          <a:lstStyle>
            <a:lvl1pPr marL="0" indent="0">
              <a:buNone/>
              <a:defRPr sz="2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1176000" y="3507105"/>
            <a:ext cx="527647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5833" y="2353628"/>
            <a:ext cx="5287325" cy="1153477"/>
          </a:xfrm>
        </p:spPr>
        <p:txBody>
          <a:bodyPr vert="horz" lIns="91440" tIns="45720" rIns="91440" bIns="45720" rtlCol="0" anchor="b">
            <a:normAutofit/>
          </a:bodyPr>
          <a:lstStyle>
            <a:lvl1pPr>
              <a:buNone/>
              <a:defRPr lang="en-US" sz="2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635833" y="3507105"/>
            <a:ext cx="5287325"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fld id="{D4BC97D8-F55C-4806-882D-8E1E11859E64}" type="datetime1">
              <a:rPr lang="en-IE" smtClean="0"/>
              <a:pPr lvl="0"/>
              <a:t>19/10/2022</a:t>
            </a:fld>
            <a:endParaRPr lang="en-IE"/>
          </a:p>
        </p:txBody>
      </p:sp>
      <p:sp>
        <p:nvSpPr>
          <p:cNvPr id="8" name="Footer Placeholder 7"/>
          <p:cNvSpPr>
            <a:spLocks noGrp="1"/>
          </p:cNvSpPr>
          <p:nvPr>
            <p:ph type="ftr" sz="quarter" idx="11"/>
          </p:nvPr>
        </p:nvSpPr>
        <p:spPr/>
        <p:txBody>
          <a:bodyPr/>
          <a:lstStyle/>
          <a:p>
            <a:pPr lvl="0"/>
            <a:endParaRPr lang="en-IE"/>
          </a:p>
        </p:txBody>
      </p:sp>
      <p:sp>
        <p:nvSpPr>
          <p:cNvPr id="9" name="Slide Number Placeholder 8"/>
          <p:cNvSpPr>
            <a:spLocks noGrp="1"/>
          </p:cNvSpPr>
          <p:nvPr>
            <p:ph type="sldNum" sz="quarter" idx="12"/>
          </p:nvPr>
        </p:nvSpPr>
        <p:spPr/>
        <p:txBody>
          <a:bodyPr/>
          <a:lstStyle/>
          <a:p>
            <a:pPr lvl="0"/>
            <a:fld id="{55F7B8FA-1F2F-4AB4-87D6-2B71C8E48039}" type="slidenum">
              <a:rPr lang="en-IE" smtClean="0"/>
              <a:t>‹#›</a:t>
            </a:fld>
            <a:endParaRPr lang="en-IE"/>
          </a:p>
        </p:txBody>
      </p:sp>
    </p:spTree>
    <p:extLst>
      <p:ext uri="{BB962C8B-B14F-4D97-AF65-F5344CB8AC3E}">
        <p14:creationId xmlns:p14="http://schemas.microsoft.com/office/powerpoint/2010/main" val="40407148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fld id="{EC0A3FAF-C9F0-4319-B3FD-BBAFC575EB7D}" type="datetime1">
              <a:rPr lang="en-IE" smtClean="0"/>
              <a:pPr lvl="0"/>
              <a:t>19/10/2022</a:t>
            </a:fld>
            <a:endParaRPr lang="en-IE"/>
          </a:p>
        </p:txBody>
      </p:sp>
      <p:sp>
        <p:nvSpPr>
          <p:cNvPr id="4" name="Footer Placeholder 3"/>
          <p:cNvSpPr>
            <a:spLocks noGrp="1"/>
          </p:cNvSpPr>
          <p:nvPr>
            <p:ph type="ftr" sz="quarter" idx="11"/>
          </p:nvPr>
        </p:nvSpPr>
        <p:spPr/>
        <p:txBody>
          <a:bodyPr/>
          <a:lstStyle/>
          <a:p>
            <a:pPr lvl="0"/>
            <a:endParaRPr lang="en-IE"/>
          </a:p>
        </p:txBody>
      </p:sp>
      <p:sp>
        <p:nvSpPr>
          <p:cNvPr id="5" name="Slide Number Placeholder 4"/>
          <p:cNvSpPr>
            <a:spLocks noGrp="1"/>
          </p:cNvSpPr>
          <p:nvPr>
            <p:ph type="sldNum" sz="quarter" idx="12"/>
          </p:nvPr>
        </p:nvSpPr>
        <p:spPr/>
        <p:txBody>
          <a:bodyPr/>
          <a:lstStyle/>
          <a:p>
            <a:pPr lvl="0"/>
            <a:fld id="{65A67863-726D-4DF0-8B66-A671028CEDE5}" type="slidenum">
              <a:rPr lang="en-IE" smtClean="0"/>
              <a:t>‹#›</a:t>
            </a:fld>
            <a:endParaRPr lang="en-IE"/>
          </a:p>
        </p:txBody>
      </p:sp>
    </p:spTree>
    <p:extLst>
      <p:ext uri="{BB962C8B-B14F-4D97-AF65-F5344CB8AC3E}">
        <p14:creationId xmlns:p14="http://schemas.microsoft.com/office/powerpoint/2010/main" val="6686586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B4CE004A-49C8-40E0-9C86-63934FFE8233}" type="datetime1">
              <a:rPr lang="en-IE" smtClean="0"/>
              <a:pPr lvl="0"/>
              <a:t>19/10/2022</a:t>
            </a:fld>
            <a:endParaRPr lang="en-IE"/>
          </a:p>
        </p:txBody>
      </p:sp>
      <p:sp>
        <p:nvSpPr>
          <p:cNvPr id="3" name="Footer Placeholder 2"/>
          <p:cNvSpPr>
            <a:spLocks noGrp="1"/>
          </p:cNvSpPr>
          <p:nvPr>
            <p:ph type="ftr" sz="quarter" idx="11"/>
          </p:nvPr>
        </p:nvSpPr>
        <p:spPr/>
        <p:txBody>
          <a:bodyPr/>
          <a:lstStyle/>
          <a:p>
            <a:pPr lvl="0"/>
            <a:endParaRPr lang="en-IE"/>
          </a:p>
        </p:txBody>
      </p:sp>
      <p:sp>
        <p:nvSpPr>
          <p:cNvPr id="4" name="Slide Number Placeholder 3"/>
          <p:cNvSpPr>
            <a:spLocks noGrp="1"/>
          </p:cNvSpPr>
          <p:nvPr>
            <p:ph type="sldNum" sz="quarter" idx="12"/>
          </p:nvPr>
        </p:nvSpPr>
        <p:spPr/>
        <p:txBody>
          <a:bodyPr/>
          <a:lstStyle/>
          <a:p>
            <a:pPr lvl="0"/>
            <a:fld id="{33903A7A-09DB-4679-907C-F71CF4F212B8}" type="slidenum">
              <a:rPr lang="en-IE" smtClean="0"/>
              <a:t>‹#›</a:t>
            </a:fld>
            <a:endParaRPr lang="en-IE"/>
          </a:p>
        </p:txBody>
      </p:sp>
    </p:spTree>
    <p:extLst>
      <p:ext uri="{BB962C8B-B14F-4D97-AF65-F5344CB8AC3E}">
        <p14:creationId xmlns:p14="http://schemas.microsoft.com/office/powerpoint/2010/main" val="42700097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001" y="2880360"/>
            <a:ext cx="3834627" cy="5336223"/>
          </a:xfrm>
        </p:spPr>
        <p:txBody>
          <a:bodyPr>
            <a:normAutofit/>
          </a:bodyPr>
          <a:lstStyle>
            <a:lvl1pPr marL="0" indent="0">
              <a:buNone/>
              <a:defRPr sz="196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775519A4-C6B9-41D0-983E-7F27594D3205}" type="datetime1">
              <a:rPr lang="en-IE" smtClean="0"/>
              <a:pPr lvl="0"/>
              <a:t>19/10/2022</a:t>
            </a:fld>
            <a:endParaRPr lang="en-IE"/>
          </a:p>
        </p:txBody>
      </p:sp>
      <p:sp>
        <p:nvSpPr>
          <p:cNvPr id="6" name="Footer Placeholder 5"/>
          <p:cNvSpPr>
            <a:spLocks noGrp="1"/>
          </p:cNvSpPr>
          <p:nvPr>
            <p:ph type="ftr" sz="quarter" idx="11"/>
          </p:nvPr>
        </p:nvSpPr>
        <p:spPr/>
        <p:txBody>
          <a:bodyPr/>
          <a:lstStyle/>
          <a:p>
            <a:pPr lvl="0"/>
            <a:endParaRPr lang="en-IE"/>
          </a:p>
        </p:txBody>
      </p:sp>
      <p:sp>
        <p:nvSpPr>
          <p:cNvPr id="7" name="Slide Number Placeholder 6"/>
          <p:cNvSpPr>
            <a:spLocks noGrp="1"/>
          </p:cNvSpPr>
          <p:nvPr>
            <p:ph type="sldNum" sz="quarter" idx="12"/>
          </p:nvPr>
        </p:nvSpPr>
        <p:spPr/>
        <p:txBody>
          <a:bodyPr/>
          <a:lstStyle/>
          <a:p>
            <a:pPr lvl="0"/>
            <a:fld id="{17045E21-0C2E-4F54-9390-13C339E8E914}" type="slidenum">
              <a:rPr lang="en-IE" smtClean="0"/>
              <a:t>‹#›</a:t>
            </a:fld>
            <a:endParaRPr lang="en-IE"/>
          </a:p>
        </p:txBody>
      </p:sp>
    </p:spTree>
    <p:extLst>
      <p:ext uri="{BB962C8B-B14F-4D97-AF65-F5344CB8AC3E}">
        <p14:creationId xmlns:p14="http://schemas.microsoft.com/office/powerpoint/2010/main" val="5234927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1176001" y="2880360"/>
            <a:ext cx="3834627" cy="5336223"/>
          </a:xfrm>
        </p:spPr>
        <p:txBody>
          <a:bodyPr>
            <a:normAutofit/>
          </a:bodyPr>
          <a:lstStyle>
            <a:lvl1pPr marL="0" indent="0">
              <a:buNone/>
              <a:defRPr sz="196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36F2F23F-4777-4C4F-A9C1-BAC0DA7F5CF9}" type="datetime1">
              <a:rPr lang="en-IE" smtClean="0"/>
              <a:pPr lvl="0"/>
              <a:t>19/10/2022</a:t>
            </a:fld>
            <a:endParaRPr lang="en-IE"/>
          </a:p>
        </p:txBody>
      </p:sp>
      <p:sp>
        <p:nvSpPr>
          <p:cNvPr id="6" name="Footer Placeholder 5"/>
          <p:cNvSpPr>
            <a:spLocks noGrp="1"/>
          </p:cNvSpPr>
          <p:nvPr>
            <p:ph type="ftr" sz="quarter" idx="11"/>
          </p:nvPr>
        </p:nvSpPr>
        <p:spPr/>
        <p:txBody>
          <a:bodyPr/>
          <a:lstStyle/>
          <a:p>
            <a:pPr lvl="0"/>
            <a:endParaRPr lang="en-IE"/>
          </a:p>
        </p:txBody>
      </p:sp>
      <p:sp>
        <p:nvSpPr>
          <p:cNvPr id="7" name="Slide Number Placeholder 6"/>
          <p:cNvSpPr>
            <a:spLocks noGrp="1"/>
          </p:cNvSpPr>
          <p:nvPr>
            <p:ph type="sldNum" sz="quarter" idx="12"/>
          </p:nvPr>
        </p:nvSpPr>
        <p:spPr/>
        <p:txBody>
          <a:bodyPr/>
          <a:lstStyle/>
          <a:p>
            <a:pPr lvl="0"/>
            <a:fld id="{17D0BF7D-126E-42B6-9600-EE028946D067}" type="slidenum">
              <a:rPr lang="en-IE" smtClean="0"/>
              <a:t>‹#›</a:t>
            </a:fld>
            <a:endParaRPr lang="en-IE"/>
          </a:p>
        </p:txBody>
      </p:sp>
    </p:spTree>
    <p:extLst>
      <p:ext uri="{BB962C8B-B14F-4D97-AF65-F5344CB8AC3E}">
        <p14:creationId xmlns:p14="http://schemas.microsoft.com/office/powerpoint/2010/main" val="8106711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7" y="6114026"/>
            <a:ext cx="11041380" cy="1147097"/>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1777" y="1382397"/>
            <a:ext cx="11041380" cy="4731629"/>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881778" y="7261122"/>
            <a:ext cx="11039713" cy="955461"/>
          </a:xfrm>
        </p:spPr>
        <p:txBody>
          <a:bodyPr/>
          <a:lstStyle>
            <a:lvl1pPr marL="0" indent="0">
              <a:buNone/>
              <a:defRPr sz="168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6AF154CC-3693-4222-8B7C-F83554E72F0E}" type="datetime1">
              <a:rPr lang="en-IE" smtClean="0"/>
              <a:pPr lvl="0"/>
              <a:t>19/10/2022</a:t>
            </a:fld>
            <a:endParaRPr lang="en-IE"/>
          </a:p>
        </p:txBody>
      </p:sp>
      <p:sp>
        <p:nvSpPr>
          <p:cNvPr id="6" name="Footer Placeholder 5"/>
          <p:cNvSpPr>
            <a:spLocks noGrp="1"/>
          </p:cNvSpPr>
          <p:nvPr>
            <p:ph type="ftr" sz="quarter" idx="11"/>
          </p:nvPr>
        </p:nvSpPr>
        <p:spPr/>
        <p:txBody>
          <a:bodyPr/>
          <a:lstStyle/>
          <a:p>
            <a:pPr lvl="0"/>
            <a:endParaRPr lang="en-IE"/>
          </a:p>
        </p:txBody>
      </p:sp>
      <p:sp>
        <p:nvSpPr>
          <p:cNvPr id="7" name="Slide Number Placeholder 6"/>
          <p:cNvSpPr>
            <a:spLocks noGrp="1"/>
          </p:cNvSpPr>
          <p:nvPr>
            <p:ph type="sldNum" sz="quarter" idx="12"/>
          </p:nvPr>
        </p:nvSpPr>
        <p:spPr/>
        <p:txBody>
          <a:bodyPr/>
          <a:lstStyle/>
          <a:p>
            <a:pPr lvl="0"/>
            <a:fld id="{024C5DBB-90A3-4FB9-B2B5-44942441C5A6}" type="slidenum">
              <a:rPr lang="en-IE" smtClean="0"/>
              <a:t>‹#›</a:t>
            </a:fld>
            <a:endParaRPr lang="en-IE"/>
          </a:p>
        </p:txBody>
      </p:sp>
    </p:spTree>
    <p:extLst>
      <p:ext uri="{BB962C8B-B14F-4D97-AF65-F5344CB8AC3E}">
        <p14:creationId xmlns:p14="http://schemas.microsoft.com/office/powerpoint/2010/main" val="1457365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5"/>
            <a:ext cx="11041380" cy="4948082"/>
          </a:xfrm>
        </p:spPr>
        <p:txBody>
          <a:bodyPr anchor="ctr"/>
          <a:lstStyle>
            <a:lvl1pPr>
              <a:defRPr sz="3360"/>
            </a:lvl1pPr>
          </a:lstStyle>
          <a:p>
            <a:r>
              <a:rPr lang="en-US"/>
              <a:t>Click to edit Master title style</a:t>
            </a:r>
            <a:endParaRPr lang="en-US" dirty="0"/>
          </a:p>
        </p:txBody>
      </p:sp>
      <p:sp>
        <p:nvSpPr>
          <p:cNvPr id="4" name="Text Placeholder 3"/>
          <p:cNvSpPr>
            <a:spLocks noGrp="1"/>
          </p:cNvSpPr>
          <p:nvPr>
            <p:ph type="body" sz="half" idx="2"/>
          </p:nvPr>
        </p:nvSpPr>
        <p:spPr>
          <a:xfrm>
            <a:off x="881778" y="6285159"/>
            <a:ext cx="11039713" cy="2102556"/>
          </a:xfrm>
        </p:spPr>
        <p:txBody>
          <a:bodyPr anchor="ct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6AF154CC-3693-4222-8B7C-F83554E72F0E}" type="datetime1">
              <a:rPr lang="en-IE" smtClean="0"/>
              <a:pPr lvl="0"/>
              <a:t>19/10/2022</a:t>
            </a:fld>
            <a:endParaRPr lang="en-IE"/>
          </a:p>
        </p:txBody>
      </p:sp>
      <p:sp>
        <p:nvSpPr>
          <p:cNvPr id="6" name="Footer Placeholder 5"/>
          <p:cNvSpPr>
            <a:spLocks noGrp="1"/>
          </p:cNvSpPr>
          <p:nvPr>
            <p:ph type="ftr" sz="quarter" idx="11"/>
          </p:nvPr>
        </p:nvSpPr>
        <p:spPr/>
        <p:txBody>
          <a:bodyPr/>
          <a:lstStyle/>
          <a:p>
            <a:pPr lvl="0"/>
            <a:endParaRPr lang="en-IE"/>
          </a:p>
        </p:txBody>
      </p:sp>
      <p:sp>
        <p:nvSpPr>
          <p:cNvPr id="7" name="Slide Number Placeholder 6"/>
          <p:cNvSpPr>
            <a:spLocks noGrp="1"/>
          </p:cNvSpPr>
          <p:nvPr>
            <p:ph type="sldNum" sz="quarter" idx="12"/>
          </p:nvPr>
        </p:nvSpPr>
        <p:spPr/>
        <p:txBody>
          <a:bodyPr/>
          <a:lstStyle/>
          <a:p>
            <a:pPr lvl="0"/>
            <a:fld id="{024C5DBB-90A3-4FB9-B2B5-44942441C5A6}" type="slidenum">
              <a:rPr lang="en-IE" smtClean="0"/>
              <a:t>‹#›</a:t>
            </a:fld>
            <a:endParaRPr lang="en-IE"/>
          </a:p>
        </p:txBody>
      </p:sp>
    </p:spTree>
    <p:extLst>
      <p:ext uri="{BB962C8B-B14F-4D97-AF65-F5344CB8AC3E}">
        <p14:creationId xmlns:p14="http://schemas.microsoft.com/office/powerpoint/2010/main" val="105933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DC5C0F81-B4FD-1AC4-C47F-3F0373D5091C}"/>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346BD10D-AFCD-0431-3F6A-8431DAD0A7ED}"/>
              </a:ext>
            </a:extLst>
          </p:cNvPr>
          <p:cNvSpPr txBox="1">
            <a:spLocks noGrp="1"/>
          </p:cNvSpPr>
          <p:nvPr>
            <p:ph idx="1"/>
          </p:nvPr>
        </p:nvSpPr>
        <p:spPr>
          <a:xfrm>
            <a:off x="1152144" y="2584030"/>
            <a:ext cx="5184648" cy="563270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5E9213-CB83-EB2B-4133-41040E3CCD70}"/>
              </a:ext>
            </a:extLst>
          </p:cNvPr>
          <p:cNvSpPr txBox="1">
            <a:spLocks noGrp="1"/>
          </p:cNvSpPr>
          <p:nvPr>
            <p:ph idx="2"/>
          </p:nvPr>
        </p:nvSpPr>
        <p:spPr>
          <a:xfrm>
            <a:off x="6528816" y="2584030"/>
            <a:ext cx="5184648" cy="563270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D2AEEB-118B-E8E3-1D34-0844B5398FD2}"/>
              </a:ext>
            </a:extLst>
          </p:cNvPr>
          <p:cNvSpPr txBox="1">
            <a:spLocks noGrp="1"/>
          </p:cNvSpPr>
          <p:nvPr>
            <p:ph type="dt" sz="half" idx="7"/>
          </p:nvPr>
        </p:nvSpPr>
        <p:spPr/>
        <p:txBody>
          <a:bodyPr/>
          <a:lstStyle>
            <a:lvl1pPr>
              <a:defRPr/>
            </a:lvl1pPr>
          </a:lstStyle>
          <a:p>
            <a:pPr lvl="0"/>
            <a:fld id="{CAF0ABC9-011B-46B9-ADFE-06F85C4FF15F}" type="datetime1">
              <a:rPr lang="en-IE"/>
              <a:pPr lvl="0"/>
              <a:t>19/10/2022</a:t>
            </a:fld>
            <a:endParaRPr lang="en-IE"/>
          </a:p>
        </p:txBody>
      </p:sp>
      <p:sp>
        <p:nvSpPr>
          <p:cNvPr id="6" name="Footer Placeholder 5">
            <a:extLst>
              <a:ext uri="{FF2B5EF4-FFF2-40B4-BE49-F238E27FC236}">
                <a16:creationId xmlns:a16="http://schemas.microsoft.com/office/drawing/2014/main" id="{D3448569-F078-6B05-457A-E308E9568E50}"/>
              </a:ext>
            </a:extLst>
          </p:cNvPr>
          <p:cNvSpPr txBox="1">
            <a:spLocks noGrp="1"/>
          </p:cNvSpPr>
          <p:nvPr>
            <p:ph type="ftr" sz="quarter" idx="9"/>
          </p:nvPr>
        </p:nvSpPr>
        <p:spPr/>
        <p:txBody>
          <a:bodyPr/>
          <a:lstStyle>
            <a:lvl1pPr>
              <a:defRPr/>
            </a:lvl1pPr>
          </a:lstStyle>
          <a:p>
            <a:pPr lvl="0"/>
            <a:endParaRPr lang="en-IE"/>
          </a:p>
        </p:txBody>
      </p:sp>
      <p:sp>
        <p:nvSpPr>
          <p:cNvPr id="7" name="Slide Number Placeholder 6">
            <a:extLst>
              <a:ext uri="{FF2B5EF4-FFF2-40B4-BE49-F238E27FC236}">
                <a16:creationId xmlns:a16="http://schemas.microsoft.com/office/drawing/2014/main" id="{DAFE43B4-51EE-AB5D-B8BB-4234F5C7589B}"/>
              </a:ext>
            </a:extLst>
          </p:cNvPr>
          <p:cNvSpPr txBox="1">
            <a:spLocks noGrp="1"/>
          </p:cNvSpPr>
          <p:nvPr>
            <p:ph type="sldNum" sz="quarter" idx="8"/>
          </p:nvPr>
        </p:nvSpPr>
        <p:spPr/>
        <p:txBody>
          <a:bodyPr/>
          <a:lstStyle>
            <a:lvl1pPr>
              <a:defRPr/>
            </a:lvl1pPr>
          </a:lstStyle>
          <a:p>
            <a:pPr lvl="0"/>
            <a:fld id="{535DF43C-9E53-467B-A9A7-C998CAD4FA52}" type="slidenum">
              <a:t>‹#›</a:t>
            </a:fld>
            <a:endParaRPr lang="en-IE"/>
          </a:p>
        </p:txBody>
      </p:sp>
    </p:spTree>
    <p:extLst>
      <p:ext uri="{BB962C8B-B14F-4D97-AF65-F5344CB8AC3E}">
        <p14:creationId xmlns:p14="http://schemas.microsoft.com/office/powerpoint/2010/main" val="33925831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8522" y="511175"/>
            <a:ext cx="9767890" cy="4190066"/>
          </a:xfrm>
        </p:spPr>
        <p:txBody>
          <a:bodyPr anchor="ctr"/>
          <a:lstStyle>
            <a:lvl1pPr>
              <a:defRPr sz="4620"/>
            </a:lvl1pPr>
          </a:lstStyle>
          <a:p>
            <a:r>
              <a:rPr lang="en-US"/>
              <a:t>Click to edit Master title style</a:t>
            </a:r>
            <a:endParaRPr lang="en-US" dirty="0"/>
          </a:p>
        </p:txBody>
      </p:sp>
      <p:sp>
        <p:nvSpPr>
          <p:cNvPr id="12" name="Text Placeholder 3"/>
          <p:cNvSpPr>
            <a:spLocks noGrp="1"/>
          </p:cNvSpPr>
          <p:nvPr>
            <p:ph type="body" sz="half" idx="13"/>
          </p:nvPr>
        </p:nvSpPr>
        <p:spPr>
          <a:xfrm>
            <a:off x="1806677" y="4711780"/>
            <a:ext cx="9189914" cy="768555"/>
          </a:xfrm>
        </p:spPr>
        <p:txBody>
          <a:bodyPr anchor="t">
            <a:normAutofit/>
          </a:bodyPr>
          <a:lstStyle>
            <a:lvl1pPr marL="0" indent="0">
              <a:buNone/>
              <a:defRPr sz="147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4" name="Text Placeholder 3"/>
          <p:cNvSpPr>
            <a:spLocks noGrp="1"/>
          </p:cNvSpPr>
          <p:nvPr>
            <p:ph type="body" sz="half" idx="2"/>
          </p:nvPr>
        </p:nvSpPr>
        <p:spPr>
          <a:xfrm>
            <a:off x="880110" y="6302421"/>
            <a:ext cx="11038045" cy="2085294"/>
          </a:xfrm>
        </p:spPr>
        <p:txBody>
          <a:bodyPr anchor="ctr">
            <a:normAutofit/>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6AF154CC-3693-4222-8B7C-F83554E72F0E}" type="datetime1">
              <a:rPr lang="en-IE" smtClean="0"/>
              <a:pPr lvl="0"/>
              <a:t>19/10/2022</a:t>
            </a:fld>
            <a:endParaRPr lang="en-IE"/>
          </a:p>
        </p:txBody>
      </p:sp>
      <p:sp>
        <p:nvSpPr>
          <p:cNvPr id="6" name="Footer Placeholder 5"/>
          <p:cNvSpPr>
            <a:spLocks noGrp="1"/>
          </p:cNvSpPr>
          <p:nvPr>
            <p:ph type="ftr" sz="quarter" idx="11"/>
          </p:nvPr>
        </p:nvSpPr>
        <p:spPr/>
        <p:txBody>
          <a:bodyPr/>
          <a:lstStyle/>
          <a:p>
            <a:pPr lvl="0"/>
            <a:endParaRPr lang="en-IE"/>
          </a:p>
        </p:txBody>
      </p:sp>
      <p:sp>
        <p:nvSpPr>
          <p:cNvPr id="7" name="Slide Number Placeholder 6"/>
          <p:cNvSpPr>
            <a:spLocks noGrp="1"/>
          </p:cNvSpPr>
          <p:nvPr>
            <p:ph type="sldNum" sz="quarter" idx="12"/>
          </p:nvPr>
        </p:nvSpPr>
        <p:spPr/>
        <p:txBody>
          <a:bodyPr/>
          <a:lstStyle/>
          <a:p>
            <a:pPr lvl="0"/>
            <a:fld id="{024C5DBB-90A3-4FB9-B2B5-44942441C5A6}" type="slidenum">
              <a:rPr lang="en-IE" smtClean="0"/>
              <a:t>‹#›</a:t>
            </a:fld>
            <a:endParaRPr lang="en-IE"/>
          </a:p>
        </p:txBody>
      </p:sp>
      <p:sp>
        <p:nvSpPr>
          <p:cNvPr id="9" name="TextBox 8"/>
          <p:cNvSpPr txBox="1"/>
          <p:nvPr/>
        </p:nvSpPr>
        <p:spPr>
          <a:xfrm>
            <a:off x="1166596" y="1101554"/>
            <a:ext cx="640080" cy="818686"/>
          </a:xfrm>
          <a:prstGeom prst="rect">
            <a:avLst/>
          </a:prstGeom>
        </p:spPr>
        <p:txBody>
          <a:bodyPr vert="horz" lIns="96012" tIns="48006" rIns="96012" bIns="4800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400" dirty="0">
                <a:solidFill>
                  <a:schemeClr val="tx1"/>
                </a:solidFill>
                <a:effectLst/>
              </a:rPr>
              <a:t>“</a:t>
            </a:r>
          </a:p>
        </p:txBody>
      </p:sp>
      <p:sp>
        <p:nvSpPr>
          <p:cNvPr id="10" name="TextBox 9"/>
          <p:cNvSpPr txBox="1"/>
          <p:nvPr/>
        </p:nvSpPr>
        <p:spPr>
          <a:xfrm>
            <a:off x="10959703" y="3840480"/>
            <a:ext cx="640080" cy="818686"/>
          </a:xfrm>
          <a:prstGeom prst="rect">
            <a:avLst/>
          </a:prstGeom>
        </p:spPr>
        <p:txBody>
          <a:bodyPr vert="horz" lIns="96012" tIns="48006" rIns="96012" bIns="4800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400" dirty="0">
                <a:solidFill>
                  <a:schemeClr val="tx1"/>
                </a:solidFill>
                <a:effectLst/>
              </a:rPr>
              <a:t>”</a:t>
            </a:r>
          </a:p>
        </p:txBody>
      </p:sp>
    </p:spTree>
    <p:extLst>
      <p:ext uri="{BB962C8B-B14F-4D97-AF65-F5344CB8AC3E}">
        <p14:creationId xmlns:p14="http://schemas.microsoft.com/office/powerpoint/2010/main" val="13079610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81777" y="3257756"/>
            <a:ext cx="11041380" cy="3516569"/>
          </a:xfrm>
        </p:spPr>
        <p:txBody>
          <a:bodyPr anchor="b">
            <a:normAutofit/>
          </a:bodyPr>
          <a:lstStyle>
            <a:lvl1pPr>
              <a:defRPr sz="5670"/>
            </a:lvl1pPr>
          </a:lstStyle>
          <a:p>
            <a:r>
              <a:rPr lang="en-US"/>
              <a:t>Click to edit Master title style</a:t>
            </a:r>
            <a:endParaRPr lang="en-US" dirty="0"/>
          </a:p>
        </p:txBody>
      </p:sp>
      <p:sp>
        <p:nvSpPr>
          <p:cNvPr id="4" name="Text Placeholder 3"/>
          <p:cNvSpPr>
            <a:spLocks noGrp="1"/>
          </p:cNvSpPr>
          <p:nvPr>
            <p:ph type="body" sz="half" idx="2"/>
          </p:nvPr>
        </p:nvSpPr>
        <p:spPr>
          <a:xfrm>
            <a:off x="881778" y="6790813"/>
            <a:ext cx="11039713" cy="1596902"/>
          </a:xfrm>
        </p:spPr>
        <p:txBody>
          <a:bodyPr anchor="t"/>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pPr lvl="0"/>
            <a:fld id="{6AF154CC-3693-4222-8B7C-F83554E72F0E}" type="datetime1">
              <a:rPr lang="en-IE" smtClean="0"/>
              <a:pPr lvl="0"/>
              <a:t>19/10/2022</a:t>
            </a:fld>
            <a:endParaRPr lang="en-IE"/>
          </a:p>
        </p:txBody>
      </p:sp>
      <p:sp>
        <p:nvSpPr>
          <p:cNvPr id="6" name="Footer Placeholder 5"/>
          <p:cNvSpPr>
            <a:spLocks noGrp="1"/>
          </p:cNvSpPr>
          <p:nvPr>
            <p:ph type="ftr" sz="quarter" idx="11"/>
          </p:nvPr>
        </p:nvSpPr>
        <p:spPr/>
        <p:txBody>
          <a:bodyPr/>
          <a:lstStyle/>
          <a:p>
            <a:pPr lvl="0"/>
            <a:endParaRPr lang="en-IE"/>
          </a:p>
        </p:txBody>
      </p:sp>
      <p:sp>
        <p:nvSpPr>
          <p:cNvPr id="7" name="Slide Number Placeholder 6"/>
          <p:cNvSpPr>
            <a:spLocks noGrp="1"/>
          </p:cNvSpPr>
          <p:nvPr>
            <p:ph type="sldNum" sz="quarter" idx="12"/>
          </p:nvPr>
        </p:nvSpPr>
        <p:spPr/>
        <p:txBody>
          <a:bodyPr/>
          <a:lstStyle/>
          <a:p>
            <a:pPr lvl="0"/>
            <a:fld id="{024C5DBB-90A3-4FB9-B2B5-44942441C5A6}" type="slidenum">
              <a:rPr lang="en-IE" smtClean="0"/>
              <a:t>‹#›</a:t>
            </a:fld>
            <a:endParaRPr lang="en-IE"/>
          </a:p>
        </p:txBody>
      </p:sp>
    </p:spTree>
    <p:extLst>
      <p:ext uri="{BB962C8B-B14F-4D97-AF65-F5344CB8AC3E}">
        <p14:creationId xmlns:p14="http://schemas.microsoft.com/office/powerpoint/2010/main" val="19254938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80110" y="511177"/>
            <a:ext cx="11041380" cy="1855788"/>
          </a:xfrm>
        </p:spPr>
        <p:txBody>
          <a:bodyPr/>
          <a:lstStyle/>
          <a:p>
            <a:r>
              <a:rPr lang="en-US"/>
              <a:t>Click to edit Master title style</a:t>
            </a:r>
            <a:endParaRPr lang="en-US" dirty="0"/>
          </a:p>
        </p:txBody>
      </p:sp>
      <p:sp>
        <p:nvSpPr>
          <p:cNvPr id="7" name="Text Placeholder 2"/>
          <p:cNvSpPr>
            <a:spLocks noGrp="1"/>
          </p:cNvSpPr>
          <p:nvPr>
            <p:ph type="body" idx="1"/>
          </p:nvPr>
        </p:nvSpPr>
        <p:spPr>
          <a:xfrm>
            <a:off x="1404145" y="2640330"/>
            <a:ext cx="3094210" cy="806767"/>
          </a:xfrm>
        </p:spPr>
        <p:txBody>
          <a:bodyPr anchor="b">
            <a:noAutofit/>
          </a:bodyPr>
          <a:lstStyle>
            <a:lvl1pPr marL="0" indent="0">
              <a:buNone/>
              <a:defRPr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8" name="Text Placeholder 3"/>
          <p:cNvSpPr>
            <a:spLocks noGrp="1"/>
          </p:cNvSpPr>
          <p:nvPr>
            <p:ph type="body" sz="half" idx="15"/>
          </p:nvPr>
        </p:nvSpPr>
        <p:spPr>
          <a:xfrm>
            <a:off x="1424638" y="3600450"/>
            <a:ext cx="3073718" cy="5025073"/>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9" name="Text Placeholder 4"/>
          <p:cNvSpPr>
            <a:spLocks noGrp="1"/>
          </p:cNvSpPr>
          <p:nvPr>
            <p:ph type="body" sz="quarter" idx="3"/>
          </p:nvPr>
        </p:nvSpPr>
        <p:spPr>
          <a:xfrm>
            <a:off x="4817395" y="2640330"/>
            <a:ext cx="3083053" cy="806767"/>
          </a:xfrm>
        </p:spPr>
        <p:txBody>
          <a:bodyPr vert="horz" lIns="91440" tIns="45720" rIns="91440" bIns="45720" rtlCol="0" anchor="b">
            <a:noAutofit/>
          </a:bodyPr>
          <a:lstStyle>
            <a:lvl1pPr>
              <a:buNone/>
              <a:defRPr lang="en-US"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806314" y="3600450"/>
            <a:ext cx="3094134" cy="5025073"/>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11" name="Text Placeholder 4"/>
          <p:cNvSpPr>
            <a:spLocks noGrp="1"/>
          </p:cNvSpPr>
          <p:nvPr>
            <p:ph type="body" sz="quarter" idx="13"/>
          </p:nvPr>
        </p:nvSpPr>
        <p:spPr>
          <a:xfrm>
            <a:off x="8220489" y="2640330"/>
            <a:ext cx="3078719" cy="806767"/>
          </a:xfrm>
        </p:spPr>
        <p:txBody>
          <a:bodyPr vert="horz" lIns="91440" tIns="45720" rIns="91440" bIns="45720" rtlCol="0" anchor="b">
            <a:noAutofit/>
          </a:bodyPr>
          <a:lstStyle>
            <a:lvl1pPr>
              <a:buNone/>
              <a:defRPr lang="en-US" sz="252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8220489" y="3600450"/>
            <a:ext cx="3078719" cy="5025073"/>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3" name="Date Placeholder 2"/>
          <p:cNvSpPr>
            <a:spLocks noGrp="1"/>
          </p:cNvSpPr>
          <p:nvPr>
            <p:ph type="dt" sz="half" idx="10"/>
          </p:nvPr>
        </p:nvSpPr>
        <p:spPr/>
        <p:txBody>
          <a:bodyPr/>
          <a:lstStyle/>
          <a:p>
            <a:pPr lvl="0"/>
            <a:fld id="{6AF154CC-3693-4222-8B7C-F83554E72F0E}" type="datetime1">
              <a:rPr lang="en-IE" smtClean="0"/>
              <a:pPr lvl="0"/>
              <a:t>19/10/2022</a:t>
            </a:fld>
            <a:endParaRPr lang="en-IE"/>
          </a:p>
        </p:txBody>
      </p:sp>
      <p:sp>
        <p:nvSpPr>
          <p:cNvPr id="4" name="Footer Placeholder 3"/>
          <p:cNvSpPr>
            <a:spLocks noGrp="1"/>
          </p:cNvSpPr>
          <p:nvPr>
            <p:ph type="ftr" sz="quarter" idx="11"/>
          </p:nvPr>
        </p:nvSpPr>
        <p:spPr/>
        <p:txBody>
          <a:bodyPr/>
          <a:lstStyle/>
          <a:p>
            <a:pPr lvl="0"/>
            <a:endParaRPr lang="en-IE"/>
          </a:p>
        </p:txBody>
      </p:sp>
      <p:sp>
        <p:nvSpPr>
          <p:cNvPr id="5" name="Slide Number Placeholder 4"/>
          <p:cNvSpPr>
            <a:spLocks noGrp="1"/>
          </p:cNvSpPr>
          <p:nvPr>
            <p:ph type="sldNum" sz="quarter" idx="12"/>
          </p:nvPr>
        </p:nvSpPr>
        <p:spPr/>
        <p:txBody>
          <a:bodyPr/>
          <a:lstStyle/>
          <a:p>
            <a:pPr lvl="0"/>
            <a:fld id="{024C5DBB-90A3-4FB9-B2B5-44942441C5A6}" type="slidenum">
              <a:rPr lang="en-IE" smtClean="0"/>
              <a:t>‹#›</a:t>
            </a:fld>
            <a:endParaRPr lang="en-IE"/>
          </a:p>
        </p:txBody>
      </p:sp>
    </p:spTree>
    <p:extLst>
      <p:ext uri="{BB962C8B-B14F-4D97-AF65-F5344CB8AC3E}">
        <p14:creationId xmlns:p14="http://schemas.microsoft.com/office/powerpoint/2010/main" val="15252644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80110" y="511177"/>
            <a:ext cx="11041380" cy="185578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98690" y="6016504"/>
            <a:ext cx="3087053" cy="806767"/>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20" name="Picture Placeholder 2"/>
          <p:cNvSpPr>
            <a:spLocks noGrp="1" noChangeAspect="1"/>
          </p:cNvSpPr>
          <p:nvPr>
            <p:ph type="pic" idx="15"/>
          </p:nvPr>
        </p:nvSpPr>
        <p:spPr>
          <a:xfrm>
            <a:off x="1398690" y="3158896"/>
            <a:ext cx="3087053" cy="213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21" name="Text Placeholder 3"/>
          <p:cNvSpPr>
            <a:spLocks noGrp="1"/>
          </p:cNvSpPr>
          <p:nvPr>
            <p:ph type="body" sz="half" idx="18"/>
          </p:nvPr>
        </p:nvSpPr>
        <p:spPr>
          <a:xfrm>
            <a:off x="1398690" y="6823273"/>
            <a:ext cx="3087053" cy="922865"/>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22" name="Text Placeholder 4"/>
          <p:cNvSpPr>
            <a:spLocks noGrp="1"/>
          </p:cNvSpPr>
          <p:nvPr>
            <p:ph type="body" sz="quarter" idx="3"/>
          </p:nvPr>
        </p:nvSpPr>
        <p:spPr>
          <a:xfrm>
            <a:off x="4797447" y="6016504"/>
            <a:ext cx="3077052" cy="806767"/>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23" name="Picture Placeholder 2"/>
          <p:cNvSpPr>
            <a:spLocks noGrp="1" noChangeAspect="1"/>
          </p:cNvSpPr>
          <p:nvPr>
            <p:ph type="pic" idx="21"/>
          </p:nvPr>
        </p:nvSpPr>
        <p:spPr>
          <a:xfrm>
            <a:off x="4797446" y="3158896"/>
            <a:ext cx="3077052" cy="213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24" name="Text Placeholder 3"/>
          <p:cNvSpPr>
            <a:spLocks noGrp="1"/>
          </p:cNvSpPr>
          <p:nvPr>
            <p:ph type="body" sz="half" idx="19"/>
          </p:nvPr>
        </p:nvSpPr>
        <p:spPr>
          <a:xfrm>
            <a:off x="4796027" y="6823272"/>
            <a:ext cx="3081127" cy="922865"/>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25" name="Text Placeholder 4"/>
          <p:cNvSpPr>
            <a:spLocks noGrp="1"/>
          </p:cNvSpPr>
          <p:nvPr>
            <p:ph type="body" sz="quarter" idx="13"/>
          </p:nvPr>
        </p:nvSpPr>
        <p:spPr>
          <a:xfrm>
            <a:off x="8194540" y="6016504"/>
            <a:ext cx="3078719" cy="806767"/>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26" name="Picture Placeholder 2"/>
          <p:cNvSpPr>
            <a:spLocks noGrp="1" noChangeAspect="1"/>
          </p:cNvSpPr>
          <p:nvPr>
            <p:ph type="pic" idx="22"/>
          </p:nvPr>
        </p:nvSpPr>
        <p:spPr>
          <a:xfrm>
            <a:off x="8194538" y="3158896"/>
            <a:ext cx="3078719" cy="213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27" name="Text Placeholder 3"/>
          <p:cNvSpPr>
            <a:spLocks noGrp="1"/>
          </p:cNvSpPr>
          <p:nvPr>
            <p:ph type="body" sz="half" idx="20"/>
          </p:nvPr>
        </p:nvSpPr>
        <p:spPr>
          <a:xfrm>
            <a:off x="8194407" y="6823269"/>
            <a:ext cx="3082797" cy="922865"/>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3" name="Date Placeholder 2"/>
          <p:cNvSpPr>
            <a:spLocks noGrp="1"/>
          </p:cNvSpPr>
          <p:nvPr>
            <p:ph type="dt" sz="half" idx="10"/>
          </p:nvPr>
        </p:nvSpPr>
        <p:spPr/>
        <p:txBody>
          <a:bodyPr/>
          <a:lstStyle/>
          <a:p>
            <a:pPr lvl="0"/>
            <a:fld id="{6AF154CC-3693-4222-8B7C-F83554E72F0E}" type="datetime1">
              <a:rPr lang="en-IE" smtClean="0"/>
              <a:pPr lvl="0"/>
              <a:t>19/10/2022</a:t>
            </a:fld>
            <a:endParaRPr lang="en-IE"/>
          </a:p>
        </p:txBody>
      </p:sp>
      <p:sp>
        <p:nvSpPr>
          <p:cNvPr id="4" name="Footer Placeholder 3"/>
          <p:cNvSpPr>
            <a:spLocks noGrp="1"/>
          </p:cNvSpPr>
          <p:nvPr>
            <p:ph type="ftr" sz="quarter" idx="11"/>
          </p:nvPr>
        </p:nvSpPr>
        <p:spPr/>
        <p:txBody>
          <a:bodyPr/>
          <a:lstStyle/>
          <a:p>
            <a:pPr lvl="0"/>
            <a:endParaRPr lang="en-IE"/>
          </a:p>
        </p:txBody>
      </p:sp>
      <p:sp>
        <p:nvSpPr>
          <p:cNvPr id="5" name="Slide Number Placeholder 4"/>
          <p:cNvSpPr>
            <a:spLocks noGrp="1"/>
          </p:cNvSpPr>
          <p:nvPr>
            <p:ph type="sldNum" sz="quarter" idx="12"/>
          </p:nvPr>
        </p:nvSpPr>
        <p:spPr/>
        <p:txBody>
          <a:bodyPr/>
          <a:lstStyle/>
          <a:p>
            <a:pPr lvl="0"/>
            <a:fld id="{024C5DBB-90A3-4FB9-B2B5-44942441C5A6}" type="slidenum">
              <a:rPr lang="en-IE" smtClean="0"/>
              <a:t>‹#›</a:t>
            </a:fld>
            <a:endParaRPr lang="en-IE"/>
          </a:p>
        </p:txBody>
      </p:sp>
    </p:spTree>
    <p:extLst>
      <p:ext uri="{BB962C8B-B14F-4D97-AF65-F5344CB8AC3E}">
        <p14:creationId xmlns:p14="http://schemas.microsoft.com/office/powerpoint/2010/main" val="41270378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607F4B43-3646-43F7-9CE3-F37C27A2B1EF}" type="datetime1">
              <a:rPr lang="en-IE" smtClean="0"/>
              <a:pPr lvl="0"/>
              <a:t>19/10/2022</a:t>
            </a:fld>
            <a:endParaRPr lang="en-IE"/>
          </a:p>
        </p:txBody>
      </p:sp>
      <p:sp>
        <p:nvSpPr>
          <p:cNvPr id="5" name="Footer Placeholder 4"/>
          <p:cNvSpPr>
            <a:spLocks noGrp="1"/>
          </p:cNvSpPr>
          <p:nvPr>
            <p:ph type="ftr" sz="quarter" idx="11"/>
          </p:nvPr>
        </p:nvSpPr>
        <p:spPr/>
        <p:txBody>
          <a:bodyPr/>
          <a:lstStyle/>
          <a:p>
            <a:pPr lvl="0"/>
            <a:endParaRPr lang="en-IE"/>
          </a:p>
        </p:txBody>
      </p:sp>
      <p:sp>
        <p:nvSpPr>
          <p:cNvPr id="6" name="Slide Number Placeholder 5"/>
          <p:cNvSpPr>
            <a:spLocks noGrp="1"/>
          </p:cNvSpPr>
          <p:nvPr>
            <p:ph type="sldNum" sz="quarter" idx="12"/>
          </p:nvPr>
        </p:nvSpPr>
        <p:spPr/>
        <p:txBody>
          <a:bodyPr/>
          <a:lstStyle/>
          <a:p>
            <a:pPr lvl="0"/>
            <a:fld id="{B645831E-B09D-4215-91F7-EA1A0BA3D9F3}" type="slidenum">
              <a:rPr lang="en-IE" smtClean="0"/>
              <a:t>‹#›</a:t>
            </a:fld>
            <a:endParaRPr lang="en-IE"/>
          </a:p>
        </p:txBody>
      </p:sp>
    </p:spTree>
    <p:extLst>
      <p:ext uri="{BB962C8B-B14F-4D97-AF65-F5344CB8AC3E}">
        <p14:creationId xmlns:p14="http://schemas.microsoft.com/office/powerpoint/2010/main" val="11112334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14C7AE19-1B3B-4309-8CFE-B0E0A423E581}" type="datetime1">
              <a:rPr lang="en-IE" smtClean="0"/>
              <a:pPr lvl="0"/>
              <a:t>19/10/2022</a:t>
            </a:fld>
            <a:endParaRPr lang="en-IE"/>
          </a:p>
        </p:txBody>
      </p:sp>
      <p:sp>
        <p:nvSpPr>
          <p:cNvPr id="5" name="Footer Placeholder 4"/>
          <p:cNvSpPr>
            <a:spLocks noGrp="1"/>
          </p:cNvSpPr>
          <p:nvPr>
            <p:ph type="ftr" sz="quarter" idx="11"/>
          </p:nvPr>
        </p:nvSpPr>
        <p:spPr/>
        <p:txBody>
          <a:bodyPr/>
          <a:lstStyle/>
          <a:p>
            <a:pPr lvl="0"/>
            <a:endParaRPr lang="en-IE"/>
          </a:p>
        </p:txBody>
      </p:sp>
      <p:sp>
        <p:nvSpPr>
          <p:cNvPr id="6" name="Slide Number Placeholder 5"/>
          <p:cNvSpPr>
            <a:spLocks noGrp="1"/>
          </p:cNvSpPr>
          <p:nvPr>
            <p:ph type="sldNum" sz="quarter" idx="12"/>
          </p:nvPr>
        </p:nvSpPr>
        <p:spPr/>
        <p:txBody>
          <a:bodyPr/>
          <a:lstStyle/>
          <a:p>
            <a:pPr lvl="0"/>
            <a:fld id="{2E3428B0-824B-4EEE-BED6-9B96ED8DA171}" type="slidenum">
              <a:rPr lang="en-IE" smtClean="0"/>
              <a:t>‹#›</a:t>
            </a:fld>
            <a:endParaRPr lang="en-IE"/>
          </a:p>
        </p:txBody>
      </p:sp>
    </p:spTree>
    <p:extLst>
      <p:ext uri="{BB962C8B-B14F-4D97-AF65-F5344CB8AC3E}">
        <p14:creationId xmlns:p14="http://schemas.microsoft.com/office/powerpoint/2010/main" val="192602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F511E750-ECCD-A231-E765-BDE9704205C6}"/>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F1F25170-7B07-6E47-D8B7-EAF3753E10B4}"/>
              </a:ext>
            </a:extLst>
          </p:cNvPr>
          <p:cNvSpPr txBox="1">
            <a:spLocks noGrp="1"/>
          </p:cNvSpPr>
          <p:nvPr>
            <p:ph type="body" idx="1"/>
          </p:nvPr>
        </p:nvSpPr>
        <p:spPr>
          <a:xfrm>
            <a:off x="1152144" y="2584469"/>
            <a:ext cx="5184648" cy="1030793"/>
          </a:xfrm>
        </p:spPr>
        <p:txBody>
          <a:bodyPr lIns="91440" rIns="91440" anchor="ctr"/>
          <a:lstStyle>
            <a:lvl1pPr marL="0" indent="0">
              <a:buNone/>
              <a:defRPr cap="all">
                <a:solidFill>
                  <a:srgbClr val="344068"/>
                </a:solidFill>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0BEFDD5B-BCF6-D68B-0664-D816B7AC4D96}"/>
              </a:ext>
            </a:extLst>
          </p:cNvPr>
          <p:cNvSpPr txBox="1">
            <a:spLocks noGrp="1"/>
          </p:cNvSpPr>
          <p:nvPr>
            <p:ph idx="2"/>
          </p:nvPr>
        </p:nvSpPr>
        <p:spPr>
          <a:xfrm>
            <a:off x="1152144" y="3615272"/>
            <a:ext cx="5184648" cy="4601461"/>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F12ECB-09E4-B751-8699-ACF7919A5B4B}"/>
              </a:ext>
            </a:extLst>
          </p:cNvPr>
          <p:cNvSpPr txBox="1">
            <a:spLocks noGrp="1"/>
          </p:cNvSpPr>
          <p:nvPr>
            <p:ph type="body" idx="3"/>
          </p:nvPr>
        </p:nvSpPr>
        <p:spPr>
          <a:xfrm>
            <a:off x="6528816" y="2584469"/>
            <a:ext cx="5184648" cy="1030793"/>
          </a:xfrm>
        </p:spPr>
        <p:txBody>
          <a:bodyPr lIns="91440" rIns="91440" anchor="ctr"/>
          <a:lstStyle>
            <a:lvl1pPr marL="0" indent="0">
              <a:buNone/>
              <a:defRPr cap="all">
                <a:solidFill>
                  <a:srgbClr val="344068"/>
                </a:solidFill>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A115843A-B994-510F-6A93-176EA1A4576E}"/>
              </a:ext>
            </a:extLst>
          </p:cNvPr>
          <p:cNvSpPr txBox="1">
            <a:spLocks noGrp="1"/>
          </p:cNvSpPr>
          <p:nvPr>
            <p:ph idx="4"/>
          </p:nvPr>
        </p:nvSpPr>
        <p:spPr>
          <a:xfrm>
            <a:off x="6528816" y="3615272"/>
            <a:ext cx="5184648" cy="4601461"/>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66E5F2-2BB3-C884-A8AD-319389C5769C}"/>
              </a:ext>
            </a:extLst>
          </p:cNvPr>
          <p:cNvSpPr txBox="1">
            <a:spLocks noGrp="1"/>
          </p:cNvSpPr>
          <p:nvPr>
            <p:ph type="dt" sz="half" idx="7"/>
          </p:nvPr>
        </p:nvSpPr>
        <p:spPr/>
        <p:txBody>
          <a:bodyPr/>
          <a:lstStyle>
            <a:lvl1pPr>
              <a:defRPr/>
            </a:lvl1pPr>
          </a:lstStyle>
          <a:p>
            <a:pPr lvl="0"/>
            <a:fld id="{D4BC97D8-F55C-4806-882D-8E1E11859E64}" type="datetime1">
              <a:rPr lang="en-IE"/>
              <a:pPr lvl="0"/>
              <a:t>19/10/2022</a:t>
            </a:fld>
            <a:endParaRPr lang="en-IE"/>
          </a:p>
        </p:txBody>
      </p:sp>
      <p:sp>
        <p:nvSpPr>
          <p:cNvPr id="8" name="Footer Placeholder 7">
            <a:extLst>
              <a:ext uri="{FF2B5EF4-FFF2-40B4-BE49-F238E27FC236}">
                <a16:creationId xmlns:a16="http://schemas.microsoft.com/office/drawing/2014/main" id="{EA9F370E-6C65-41BE-B7DF-6EE8217BF726}"/>
              </a:ext>
            </a:extLst>
          </p:cNvPr>
          <p:cNvSpPr txBox="1">
            <a:spLocks noGrp="1"/>
          </p:cNvSpPr>
          <p:nvPr>
            <p:ph type="ftr" sz="quarter" idx="9"/>
          </p:nvPr>
        </p:nvSpPr>
        <p:spPr/>
        <p:txBody>
          <a:bodyPr/>
          <a:lstStyle>
            <a:lvl1pPr>
              <a:defRPr/>
            </a:lvl1pPr>
          </a:lstStyle>
          <a:p>
            <a:pPr lvl="0"/>
            <a:endParaRPr lang="en-IE"/>
          </a:p>
        </p:txBody>
      </p:sp>
      <p:sp>
        <p:nvSpPr>
          <p:cNvPr id="9" name="Slide Number Placeholder 8">
            <a:extLst>
              <a:ext uri="{FF2B5EF4-FFF2-40B4-BE49-F238E27FC236}">
                <a16:creationId xmlns:a16="http://schemas.microsoft.com/office/drawing/2014/main" id="{B6E13870-84EE-1A62-E574-7FA338F4BD18}"/>
              </a:ext>
            </a:extLst>
          </p:cNvPr>
          <p:cNvSpPr txBox="1">
            <a:spLocks noGrp="1"/>
          </p:cNvSpPr>
          <p:nvPr>
            <p:ph type="sldNum" sz="quarter" idx="8"/>
          </p:nvPr>
        </p:nvSpPr>
        <p:spPr/>
        <p:txBody>
          <a:bodyPr/>
          <a:lstStyle>
            <a:lvl1pPr>
              <a:defRPr/>
            </a:lvl1pPr>
          </a:lstStyle>
          <a:p>
            <a:pPr lvl="0"/>
            <a:fld id="{55F7B8FA-1F2F-4AB4-87D6-2B71C8E48039}" type="slidenum">
              <a:t>‹#›</a:t>
            </a:fld>
            <a:endParaRPr lang="en-IE"/>
          </a:p>
        </p:txBody>
      </p:sp>
    </p:spTree>
    <p:extLst>
      <p:ext uri="{BB962C8B-B14F-4D97-AF65-F5344CB8AC3E}">
        <p14:creationId xmlns:p14="http://schemas.microsoft.com/office/powerpoint/2010/main" val="428213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CD2B-D664-4821-AC44-5D4723887D7A}"/>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62BE08C0-742D-BD0F-01BD-A74CEFC5B45A}"/>
              </a:ext>
            </a:extLst>
          </p:cNvPr>
          <p:cNvSpPr txBox="1">
            <a:spLocks noGrp="1"/>
          </p:cNvSpPr>
          <p:nvPr>
            <p:ph type="dt" sz="half" idx="7"/>
          </p:nvPr>
        </p:nvSpPr>
        <p:spPr/>
        <p:txBody>
          <a:bodyPr/>
          <a:lstStyle>
            <a:lvl1pPr>
              <a:defRPr/>
            </a:lvl1pPr>
          </a:lstStyle>
          <a:p>
            <a:pPr lvl="0"/>
            <a:fld id="{EC0A3FAF-C9F0-4319-B3FD-BBAFC575EB7D}" type="datetime1">
              <a:rPr lang="en-IE"/>
              <a:pPr lvl="0"/>
              <a:t>19/10/2022</a:t>
            </a:fld>
            <a:endParaRPr lang="en-IE"/>
          </a:p>
        </p:txBody>
      </p:sp>
      <p:sp>
        <p:nvSpPr>
          <p:cNvPr id="4" name="Footer Placeholder 3">
            <a:extLst>
              <a:ext uri="{FF2B5EF4-FFF2-40B4-BE49-F238E27FC236}">
                <a16:creationId xmlns:a16="http://schemas.microsoft.com/office/drawing/2014/main" id="{45843CF0-4929-3CA2-4978-E30C7DB5C094}"/>
              </a:ext>
            </a:extLst>
          </p:cNvPr>
          <p:cNvSpPr txBox="1">
            <a:spLocks noGrp="1"/>
          </p:cNvSpPr>
          <p:nvPr>
            <p:ph type="ftr" sz="quarter" idx="9"/>
          </p:nvPr>
        </p:nvSpPr>
        <p:spPr/>
        <p:txBody>
          <a:bodyPr/>
          <a:lstStyle>
            <a:lvl1pPr>
              <a:defRPr/>
            </a:lvl1pPr>
          </a:lstStyle>
          <a:p>
            <a:pPr lvl="0"/>
            <a:endParaRPr lang="en-IE"/>
          </a:p>
        </p:txBody>
      </p:sp>
      <p:sp>
        <p:nvSpPr>
          <p:cNvPr id="5" name="Slide Number Placeholder 4">
            <a:extLst>
              <a:ext uri="{FF2B5EF4-FFF2-40B4-BE49-F238E27FC236}">
                <a16:creationId xmlns:a16="http://schemas.microsoft.com/office/drawing/2014/main" id="{AD0E157C-094C-FC34-09DE-A0F908D1918B}"/>
              </a:ext>
            </a:extLst>
          </p:cNvPr>
          <p:cNvSpPr txBox="1">
            <a:spLocks noGrp="1"/>
          </p:cNvSpPr>
          <p:nvPr>
            <p:ph type="sldNum" sz="quarter" idx="8"/>
          </p:nvPr>
        </p:nvSpPr>
        <p:spPr/>
        <p:txBody>
          <a:bodyPr/>
          <a:lstStyle>
            <a:lvl1pPr>
              <a:defRPr/>
            </a:lvl1pPr>
          </a:lstStyle>
          <a:p>
            <a:pPr lvl="0"/>
            <a:fld id="{65A67863-726D-4DF0-8B66-A671028CEDE5}" type="slidenum">
              <a:t>‹#›</a:t>
            </a:fld>
            <a:endParaRPr lang="en-IE"/>
          </a:p>
        </p:txBody>
      </p:sp>
    </p:spTree>
    <p:extLst>
      <p:ext uri="{BB962C8B-B14F-4D97-AF65-F5344CB8AC3E}">
        <p14:creationId xmlns:p14="http://schemas.microsoft.com/office/powerpoint/2010/main" val="73938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6F5823F-2675-43F7-09BF-0B6466D7F2E8}"/>
              </a:ext>
            </a:extLst>
          </p:cNvPr>
          <p:cNvSpPr/>
          <p:nvPr/>
        </p:nvSpPr>
        <p:spPr>
          <a:xfrm>
            <a:off x="3337" y="8961120"/>
            <a:ext cx="12798262" cy="640080"/>
          </a:xfrm>
          <a:prstGeom prst="rect">
            <a:avLst/>
          </a:prstGeom>
          <a:solidFill>
            <a:srgbClr val="2683C6"/>
          </a:solidFill>
          <a:ln cap="flat">
            <a:noFill/>
            <a:prstDash val="solid"/>
          </a:ln>
        </p:spPr>
        <p:txBody>
          <a:bodyPr lIns="0" tIns="0" rIns="0" bIns="0"/>
          <a:lstStyle/>
          <a:p>
            <a:endParaRPr lang="en-IE"/>
          </a:p>
        </p:txBody>
      </p:sp>
      <p:sp>
        <p:nvSpPr>
          <p:cNvPr id="3" name="Rectangle 5">
            <a:extLst>
              <a:ext uri="{FF2B5EF4-FFF2-40B4-BE49-F238E27FC236}">
                <a16:creationId xmlns:a16="http://schemas.microsoft.com/office/drawing/2014/main" id="{1366298E-C4F8-481F-B7A6-600A4CD078F1}"/>
              </a:ext>
            </a:extLst>
          </p:cNvPr>
          <p:cNvSpPr/>
          <p:nvPr/>
        </p:nvSpPr>
        <p:spPr>
          <a:xfrm>
            <a:off x="18" y="8868043"/>
            <a:ext cx="12798262" cy="89611"/>
          </a:xfrm>
          <a:prstGeom prst="rect">
            <a:avLst/>
          </a:prstGeom>
          <a:solidFill>
            <a:srgbClr val="1CADE4"/>
          </a:solidFill>
          <a:ln cap="flat">
            <a:noFill/>
            <a:prstDash val="solid"/>
          </a:ln>
        </p:spPr>
        <p:txBody>
          <a:bodyPr lIns="0" tIns="0" rIns="0" bIns="0"/>
          <a:lstStyle/>
          <a:p>
            <a:endParaRPr lang="en-IE"/>
          </a:p>
        </p:txBody>
      </p:sp>
      <p:sp>
        <p:nvSpPr>
          <p:cNvPr id="4" name="Date Placeholder 6">
            <a:extLst>
              <a:ext uri="{FF2B5EF4-FFF2-40B4-BE49-F238E27FC236}">
                <a16:creationId xmlns:a16="http://schemas.microsoft.com/office/drawing/2014/main" id="{DD5AE78C-4C25-57B8-1635-687C078A2A56}"/>
              </a:ext>
            </a:extLst>
          </p:cNvPr>
          <p:cNvSpPr txBox="1">
            <a:spLocks noGrp="1"/>
          </p:cNvSpPr>
          <p:nvPr>
            <p:ph type="dt" sz="half" idx="7"/>
          </p:nvPr>
        </p:nvSpPr>
        <p:spPr/>
        <p:txBody>
          <a:bodyPr/>
          <a:lstStyle>
            <a:lvl1pPr>
              <a:defRPr/>
            </a:lvl1pPr>
          </a:lstStyle>
          <a:p>
            <a:pPr lvl="0"/>
            <a:fld id="{B4CE004A-49C8-40E0-9C86-63934FFE8233}" type="datetime1">
              <a:rPr lang="en-IE"/>
              <a:pPr lvl="0"/>
              <a:t>19/10/2022</a:t>
            </a:fld>
            <a:endParaRPr lang="en-IE"/>
          </a:p>
        </p:txBody>
      </p:sp>
      <p:sp>
        <p:nvSpPr>
          <p:cNvPr id="5" name="Footer Placeholder 7">
            <a:extLst>
              <a:ext uri="{FF2B5EF4-FFF2-40B4-BE49-F238E27FC236}">
                <a16:creationId xmlns:a16="http://schemas.microsoft.com/office/drawing/2014/main" id="{C83A8DC5-D30F-F824-10C0-845D35EC8DAF}"/>
              </a:ext>
            </a:extLst>
          </p:cNvPr>
          <p:cNvSpPr txBox="1">
            <a:spLocks noGrp="1"/>
          </p:cNvSpPr>
          <p:nvPr>
            <p:ph type="ftr" sz="quarter" idx="9"/>
          </p:nvPr>
        </p:nvSpPr>
        <p:spPr/>
        <p:txBody>
          <a:bodyPr/>
          <a:lstStyle>
            <a:lvl1pPr>
              <a:defRPr/>
            </a:lvl1pPr>
          </a:lstStyle>
          <a:p>
            <a:pPr lvl="0"/>
            <a:endParaRPr lang="en-IE"/>
          </a:p>
        </p:txBody>
      </p:sp>
      <p:sp>
        <p:nvSpPr>
          <p:cNvPr id="6" name="Slide Number Placeholder 8">
            <a:extLst>
              <a:ext uri="{FF2B5EF4-FFF2-40B4-BE49-F238E27FC236}">
                <a16:creationId xmlns:a16="http://schemas.microsoft.com/office/drawing/2014/main" id="{97BB68AB-3576-83F3-A73A-F34A0BC59563}"/>
              </a:ext>
            </a:extLst>
          </p:cNvPr>
          <p:cNvSpPr txBox="1">
            <a:spLocks noGrp="1"/>
          </p:cNvSpPr>
          <p:nvPr>
            <p:ph type="sldNum" sz="quarter" idx="8"/>
          </p:nvPr>
        </p:nvSpPr>
        <p:spPr/>
        <p:txBody>
          <a:bodyPr/>
          <a:lstStyle>
            <a:lvl1pPr>
              <a:defRPr/>
            </a:lvl1pPr>
          </a:lstStyle>
          <a:p>
            <a:pPr lvl="0"/>
            <a:fld id="{33903A7A-09DB-4679-907C-F71CF4F212B8}" type="slidenum">
              <a:t>‹#›</a:t>
            </a:fld>
            <a:endParaRPr lang="en-IE"/>
          </a:p>
        </p:txBody>
      </p:sp>
    </p:spTree>
    <p:extLst>
      <p:ext uri="{BB962C8B-B14F-4D97-AF65-F5344CB8AC3E}">
        <p14:creationId xmlns:p14="http://schemas.microsoft.com/office/powerpoint/2010/main" val="175635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041869F-E858-AB09-D555-EC85DA6146E4}"/>
              </a:ext>
            </a:extLst>
          </p:cNvPr>
          <p:cNvSpPr/>
          <p:nvPr/>
        </p:nvSpPr>
        <p:spPr>
          <a:xfrm>
            <a:off x="18" y="0"/>
            <a:ext cx="4253331" cy="9601200"/>
          </a:xfrm>
          <a:prstGeom prst="rect">
            <a:avLst/>
          </a:prstGeom>
          <a:solidFill>
            <a:srgbClr val="2683C6"/>
          </a:solidFill>
          <a:ln cap="flat">
            <a:noFill/>
            <a:prstDash val="solid"/>
          </a:ln>
        </p:spPr>
        <p:txBody>
          <a:bodyPr lIns="0" tIns="0" rIns="0" bIns="0"/>
          <a:lstStyle/>
          <a:p>
            <a:endParaRPr lang="en-IE"/>
          </a:p>
        </p:txBody>
      </p:sp>
      <p:sp>
        <p:nvSpPr>
          <p:cNvPr id="3" name="Rectangle 8">
            <a:extLst>
              <a:ext uri="{FF2B5EF4-FFF2-40B4-BE49-F238E27FC236}">
                <a16:creationId xmlns:a16="http://schemas.microsoft.com/office/drawing/2014/main" id="{5A6FAE2F-B733-72CE-FDEE-17FAC1DC5406}"/>
              </a:ext>
            </a:extLst>
          </p:cNvPr>
          <p:cNvSpPr/>
          <p:nvPr/>
        </p:nvSpPr>
        <p:spPr>
          <a:xfrm>
            <a:off x="4242075" y="0"/>
            <a:ext cx="67208" cy="9601200"/>
          </a:xfrm>
          <a:prstGeom prst="rect">
            <a:avLst/>
          </a:prstGeom>
          <a:solidFill>
            <a:srgbClr val="1CADE4"/>
          </a:solidFill>
          <a:ln cap="flat">
            <a:noFill/>
            <a:prstDash val="solid"/>
          </a:ln>
        </p:spPr>
        <p:txBody>
          <a:bodyPr lIns="0" tIns="0" rIns="0" bIns="0"/>
          <a:lstStyle/>
          <a:p>
            <a:endParaRPr lang="en-IE"/>
          </a:p>
        </p:txBody>
      </p:sp>
      <p:sp>
        <p:nvSpPr>
          <p:cNvPr id="4" name="Title 1">
            <a:extLst>
              <a:ext uri="{FF2B5EF4-FFF2-40B4-BE49-F238E27FC236}">
                <a16:creationId xmlns:a16="http://schemas.microsoft.com/office/drawing/2014/main" id="{545A5C91-6D97-292D-AB05-B1C285608802}"/>
              </a:ext>
            </a:extLst>
          </p:cNvPr>
          <p:cNvSpPr txBox="1">
            <a:spLocks noGrp="1"/>
          </p:cNvSpPr>
          <p:nvPr>
            <p:ph type="title"/>
          </p:nvPr>
        </p:nvSpPr>
        <p:spPr>
          <a:xfrm>
            <a:off x="480060" y="832104"/>
            <a:ext cx="3360420" cy="3200400"/>
          </a:xfrm>
        </p:spPr>
        <p:txBody>
          <a:bodyPr/>
          <a:lstStyle>
            <a:lvl1pPr>
              <a:defRPr sz="5040">
                <a:solidFill>
                  <a:srgbClr val="FFFFFF"/>
                </a:solidFill>
              </a:defRPr>
            </a:lvl1pPr>
          </a:lstStyle>
          <a:p>
            <a:pPr lvl="0"/>
            <a:r>
              <a:rPr lang="en-US"/>
              <a:t>Click to edit Master title style</a:t>
            </a:r>
          </a:p>
        </p:txBody>
      </p:sp>
      <p:sp>
        <p:nvSpPr>
          <p:cNvPr id="5" name="Content Placeholder 2">
            <a:extLst>
              <a:ext uri="{FF2B5EF4-FFF2-40B4-BE49-F238E27FC236}">
                <a16:creationId xmlns:a16="http://schemas.microsoft.com/office/drawing/2014/main" id="{A5FF9FE2-49F4-4ABC-43F1-5082C68C0332}"/>
              </a:ext>
            </a:extLst>
          </p:cNvPr>
          <p:cNvSpPr txBox="1">
            <a:spLocks noGrp="1"/>
          </p:cNvSpPr>
          <p:nvPr>
            <p:ph idx="1"/>
          </p:nvPr>
        </p:nvSpPr>
        <p:spPr>
          <a:xfrm>
            <a:off x="5040629" y="1024128"/>
            <a:ext cx="6816852" cy="736092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F84F49B3-550A-9F30-696D-15EF1AA9F15B}"/>
              </a:ext>
            </a:extLst>
          </p:cNvPr>
          <p:cNvSpPr txBox="1">
            <a:spLocks noGrp="1"/>
          </p:cNvSpPr>
          <p:nvPr>
            <p:ph type="body" idx="2"/>
          </p:nvPr>
        </p:nvSpPr>
        <p:spPr>
          <a:xfrm>
            <a:off x="480060" y="4096512"/>
            <a:ext cx="3360420" cy="4730776"/>
          </a:xfrm>
        </p:spPr>
        <p:txBody>
          <a:bodyPr lIns="91440" rIns="91440"/>
          <a:lstStyle>
            <a:lvl1pPr marL="0" indent="0">
              <a:buNone/>
              <a:defRPr sz="2100">
                <a:solidFill>
                  <a:srgbClr val="FFFFFF"/>
                </a:solidFill>
              </a:defRPr>
            </a:lvl1pPr>
          </a:lstStyle>
          <a:p>
            <a:pPr lvl="0"/>
            <a:r>
              <a:rPr lang="en-US"/>
              <a:t>Click to edit Master text styles</a:t>
            </a:r>
          </a:p>
        </p:txBody>
      </p:sp>
      <p:sp>
        <p:nvSpPr>
          <p:cNvPr id="7" name="Date Placeholder 4">
            <a:extLst>
              <a:ext uri="{FF2B5EF4-FFF2-40B4-BE49-F238E27FC236}">
                <a16:creationId xmlns:a16="http://schemas.microsoft.com/office/drawing/2014/main" id="{BB57FD32-AEDF-841A-19B3-269FFD6FBF69}"/>
              </a:ext>
            </a:extLst>
          </p:cNvPr>
          <p:cNvSpPr txBox="1">
            <a:spLocks noGrp="1"/>
          </p:cNvSpPr>
          <p:nvPr>
            <p:ph type="dt" sz="half" idx="7"/>
          </p:nvPr>
        </p:nvSpPr>
        <p:spPr>
          <a:xfrm>
            <a:off x="488792" y="9043699"/>
            <a:ext cx="2749436" cy="511177"/>
          </a:xfrm>
        </p:spPr>
        <p:txBody>
          <a:bodyPr/>
          <a:lstStyle>
            <a:lvl1pPr>
              <a:defRPr/>
            </a:lvl1pPr>
          </a:lstStyle>
          <a:p>
            <a:pPr lvl="0"/>
            <a:fld id="{775519A4-C6B9-41D0-983E-7F27594D3205}" type="datetime1">
              <a:rPr lang="en-IE"/>
              <a:pPr lvl="0"/>
              <a:t>19/10/2022</a:t>
            </a:fld>
            <a:endParaRPr lang="en-IE"/>
          </a:p>
        </p:txBody>
      </p:sp>
      <p:sp>
        <p:nvSpPr>
          <p:cNvPr id="8" name="Footer Placeholder 5">
            <a:extLst>
              <a:ext uri="{FF2B5EF4-FFF2-40B4-BE49-F238E27FC236}">
                <a16:creationId xmlns:a16="http://schemas.microsoft.com/office/drawing/2014/main" id="{DA5055A8-FD3B-C25A-7871-44659A07000F}"/>
              </a:ext>
            </a:extLst>
          </p:cNvPr>
          <p:cNvSpPr txBox="1">
            <a:spLocks noGrp="1"/>
          </p:cNvSpPr>
          <p:nvPr>
            <p:ph type="ftr" sz="quarter" idx="9"/>
          </p:nvPr>
        </p:nvSpPr>
        <p:spPr>
          <a:xfrm>
            <a:off x="5040629" y="9043699"/>
            <a:ext cx="4880609" cy="511177"/>
          </a:xfrm>
        </p:spPr>
        <p:txBody>
          <a:bodyPr anchorCtr="0"/>
          <a:lstStyle>
            <a:lvl1pPr algn="l">
              <a:defRPr>
                <a:solidFill>
                  <a:srgbClr val="344068"/>
                </a:solidFill>
              </a:defRPr>
            </a:lvl1pPr>
          </a:lstStyle>
          <a:p>
            <a:pPr lvl="0"/>
            <a:endParaRPr lang="en-IE"/>
          </a:p>
        </p:txBody>
      </p:sp>
      <p:sp>
        <p:nvSpPr>
          <p:cNvPr id="9" name="Slide Number Placeholder 6">
            <a:extLst>
              <a:ext uri="{FF2B5EF4-FFF2-40B4-BE49-F238E27FC236}">
                <a16:creationId xmlns:a16="http://schemas.microsoft.com/office/drawing/2014/main" id="{51B27D29-7530-43A9-6C4B-B4030DC28ABA}"/>
              </a:ext>
            </a:extLst>
          </p:cNvPr>
          <p:cNvSpPr txBox="1">
            <a:spLocks noGrp="1"/>
          </p:cNvSpPr>
          <p:nvPr>
            <p:ph type="sldNum" sz="quarter" idx="8"/>
          </p:nvPr>
        </p:nvSpPr>
        <p:spPr/>
        <p:txBody>
          <a:bodyPr/>
          <a:lstStyle>
            <a:lvl1pPr>
              <a:defRPr>
                <a:solidFill>
                  <a:srgbClr val="344068"/>
                </a:solidFill>
              </a:defRPr>
            </a:lvl1pPr>
          </a:lstStyle>
          <a:p>
            <a:pPr lvl="0"/>
            <a:fld id="{17045E21-0C2E-4F54-9390-13C339E8E914}" type="slidenum">
              <a:t>‹#›</a:t>
            </a:fld>
            <a:endParaRPr lang="en-IE"/>
          </a:p>
        </p:txBody>
      </p:sp>
    </p:spTree>
    <p:extLst>
      <p:ext uri="{BB962C8B-B14F-4D97-AF65-F5344CB8AC3E}">
        <p14:creationId xmlns:p14="http://schemas.microsoft.com/office/powerpoint/2010/main" val="341694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EED9F4B3-7E2E-CDD6-70C8-6EA5C7B38A24}"/>
              </a:ext>
            </a:extLst>
          </p:cNvPr>
          <p:cNvSpPr/>
          <p:nvPr/>
        </p:nvSpPr>
        <p:spPr>
          <a:xfrm>
            <a:off x="0" y="6934196"/>
            <a:ext cx="12798262" cy="2667003"/>
          </a:xfrm>
          <a:prstGeom prst="rect">
            <a:avLst/>
          </a:prstGeom>
          <a:solidFill>
            <a:srgbClr val="2683C6"/>
          </a:solidFill>
          <a:ln cap="flat">
            <a:noFill/>
            <a:prstDash val="solid"/>
          </a:ln>
        </p:spPr>
        <p:txBody>
          <a:bodyPr lIns="0" tIns="0" rIns="0" bIns="0"/>
          <a:lstStyle/>
          <a:p>
            <a:endParaRPr lang="en-IE"/>
          </a:p>
        </p:txBody>
      </p:sp>
      <p:sp>
        <p:nvSpPr>
          <p:cNvPr id="3" name="Rectangle 8">
            <a:extLst>
              <a:ext uri="{FF2B5EF4-FFF2-40B4-BE49-F238E27FC236}">
                <a16:creationId xmlns:a16="http://schemas.microsoft.com/office/drawing/2014/main" id="{4BC244E1-65F2-68E1-A509-752D50B20CFF}"/>
              </a:ext>
            </a:extLst>
          </p:cNvPr>
          <p:cNvSpPr/>
          <p:nvPr/>
        </p:nvSpPr>
        <p:spPr>
          <a:xfrm>
            <a:off x="18" y="6881106"/>
            <a:ext cx="12798262" cy="89611"/>
          </a:xfrm>
          <a:prstGeom prst="rect">
            <a:avLst/>
          </a:prstGeom>
          <a:solidFill>
            <a:srgbClr val="1CADE4"/>
          </a:solidFill>
          <a:ln cap="flat">
            <a:noFill/>
            <a:prstDash val="solid"/>
          </a:ln>
        </p:spPr>
        <p:txBody>
          <a:bodyPr lIns="0" tIns="0" rIns="0" bIns="0"/>
          <a:lstStyle/>
          <a:p>
            <a:endParaRPr lang="en-IE"/>
          </a:p>
        </p:txBody>
      </p:sp>
      <p:sp>
        <p:nvSpPr>
          <p:cNvPr id="4" name="Title 1">
            <a:extLst>
              <a:ext uri="{FF2B5EF4-FFF2-40B4-BE49-F238E27FC236}">
                <a16:creationId xmlns:a16="http://schemas.microsoft.com/office/drawing/2014/main" id="{EBD1EA7D-2E8F-482A-64CA-80FEDEBD1DD5}"/>
              </a:ext>
            </a:extLst>
          </p:cNvPr>
          <p:cNvSpPr txBox="1">
            <a:spLocks noGrp="1"/>
          </p:cNvSpPr>
          <p:nvPr>
            <p:ph type="title"/>
          </p:nvPr>
        </p:nvSpPr>
        <p:spPr>
          <a:xfrm>
            <a:off x="1152144" y="7104888"/>
            <a:ext cx="10625328" cy="1152144"/>
          </a:xfrm>
        </p:spPr>
        <p:txBody>
          <a:bodyPr tIns="0" bIns="0">
            <a:noAutofit/>
          </a:bodyPr>
          <a:lstStyle>
            <a:lvl1pPr>
              <a:defRPr sz="5040">
                <a:solidFill>
                  <a:srgbClr val="FFFFFF"/>
                </a:solidFill>
              </a:defRPr>
            </a:lvl1pPr>
          </a:lstStyle>
          <a:p>
            <a:pPr lvl="0"/>
            <a:r>
              <a:rPr lang="en-US"/>
              <a:t>Click to edit Master title style</a:t>
            </a:r>
          </a:p>
        </p:txBody>
      </p:sp>
      <p:sp>
        <p:nvSpPr>
          <p:cNvPr id="5" name="Picture Placeholder 2">
            <a:extLst>
              <a:ext uri="{FF2B5EF4-FFF2-40B4-BE49-F238E27FC236}">
                <a16:creationId xmlns:a16="http://schemas.microsoft.com/office/drawing/2014/main" id="{3AB0E18C-44A5-7651-810C-2971BCF6635E}"/>
              </a:ext>
            </a:extLst>
          </p:cNvPr>
          <p:cNvSpPr txBox="1">
            <a:spLocks noGrp="1"/>
          </p:cNvSpPr>
          <p:nvPr>
            <p:ph type="pic" idx="1"/>
          </p:nvPr>
        </p:nvSpPr>
        <p:spPr>
          <a:xfrm>
            <a:off x="18" y="0"/>
            <a:ext cx="12801581" cy="6881106"/>
          </a:xfrm>
          <a:solidFill>
            <a:srgbClr val="BECAD4"/>
          </a:solidFill>
        </p:spPr>
        <p:txBody>
          <a:bodyPr lIns="457200" tIns="457200"/>
          <a:lstStyle>
            <a:lvl1pPr marL="0" indent="0">
              <a:buNone/>
              <a:defRPr sz="4480"/>
            </a:lvl1pPr>
          </a:lstStyle>
          <a:p>
            <a:pPr lvl="0"/>
            <a:r>
              <a:rPr lang="en-US"/>
              <a:t>Click icon to add picture</a:t>
            </a:r>
          </a:p>
        </p:txBody>
      </p:sp>
      <p:sp>
        <p:nvSpPr>
          <p:cNvPr id="6" name="Text Placeholder 3">
            <a:extLst>
              <a:ext uri="{FF2B5EF4-FFF2-40B4-BE49-F238E27FC236}">
                <a16:creationId xmlns:a16="http://schemas.microsoft.com/office/drawing/2014/main" id="{9EE27E34-DCEC-0CCD-C5A0-622CC429EAC1}"/>
              </a:ext>
            </a:extLst>
          </p:cNvPr>
          <p:cNvSpPr txBox="1">
            <a:spLocks noGrp="1"/>
          </p:cNvSpPr>
          <p:nvPr>
            <p:ph type="body" idx="2"/>
          </p:nvPr>
        </p:nvSpPr>
        <p:spPr>
          <a:xfrm>
            <a:off x="1152144" y="8269833"/>
            <a:ext cx="10625328" cy="832104"/>
          </a:xfrm>
        </p:spPr>
        <p:txBody>
          <a:bodyPr lIns="91440" tIns="0" rIns="91440" bIns="0"/>
          <a:lstStyle>
            <a:lvl1pPr marL="0" indent="0">
              <a:spcBef>
                <a:spcPts val="0"/>
              </a:spcBef>
              <a:spcAft>
                <a:spcPts val="840"/>
              </a:spcAft>
              <a:buNone/>
              <a:defRPr sz="2100">
                <a:solidFill>
                  <a:srgbClr val="FFFFFF"/>
                </a:solidFill>
              </a:defRPr>
            </a:lvl1pPr>
          </a:lstStyle>
          <a:p>
            <a:pPr lvl="0"/>
            <a:r>
              <a:rPr lang="en-US"/>
              <a:t>Click to edit Master text styles</a:t>
            </a:r>
          </a:p>
        </p:txBody>
      </p:sp>
      <p:sp>
        <p:nvSpPr>
          <p:cNvPr id="7" name="Date Placeholder 4">
            <a:extLst>
              <a:ext uri="{FF2B5EF4-FFF2-40B4-BE49-F238E27FC236}">
                <a16:creationId xmlns:a16="http://schemas.microsoft.com/office/drawing/2014/main" id="{1412C4FA-E971-ADE9-7597-5B1432DE5A88}"/>
              </a:ext>
            </a:extLst>
          </p:cNvPr>
          <p:cNvSpPr txBox="1">
            <a:spLocks noGrp="1"/>
          </p:cNvSpPr>
          <p:nvPr>
            <p:ph type="dt" sz="half" idx="7"/>
          </p:nvPr>
        </p:nvSpPr>
        <p:spPr/>
        <p:txBody>
          <a:bodyPr/>
          <a:lstStyle>
            <a:lvl1pPr>
              <a:defRPr/>
            </a:lvl1pPr>
          </a:lstStyle>
          <a:p>
            <a:pPr lvl="0"/>
            <a:fld id="{36F2F23F-4777-4C4F-A9C1-BAC0DA7F5CF9}" type="datetime1">
              <a:rPr lang="en-IE"/>
              <a:pPr lvl="0"/>
              <a:t>19/10/2022</a:t>
            </a:fld>
            <a:endParaRPr lang="en-IE"/>
          </a:p>
        </p:txBody>
      </p:sp>
      <p:sp>
        <p:nvSpPr>
          <p:cNvPr id="8" name="Footer Placeholder 5">
            <a:extLst>
              <a:ext uri="{FF2B5EF4-FFF2-40B4-BE49-F238E27FC236}">
                <a16:creationId xmlns:a16="http://schemas.microsoft.com/office/drawing/2014/main" id="{4FF266E4-B1BE-0EE9-D8A6-58D030044F38}"/>
              </a:ext>
            </a:extLst>
          </p:cNvPr>
          <p:cNvSpPr txBox="1">
            <a:spLocks noGrp="1"/>
          </p:cNvSpPr>
          <p:nvPr>
            <p:ph type="ftr" sz="quarter" idx="9"/>
          </p:nvPr>
        </p:nvSpPr>
        <p:spPr/>
        <p:txBody>
          <a:bodyPr/>
          <a:lstStyle>
            <a:lvl1pPr>
              <a:defRPr/>
            </a:lvl1pPr>
          </a:lstStyle>
          <a:p>
            <a:pPr lvl="0"/>
            <a:endParaRPr lang="en-IE"/>
          </a:p>
        </p:txBody>
      </p:sp>
      <p:sp>
        <p:nvSpPr>
          <p:cNvPr id="9" name="Slide Number Placeholder 6">
            <a:extLst>
              <a:ext uri="{FF2B5EF4-FFF2-40B4-BE49-F238E27FC236}">
                <a16:creationId xmlns:a16="http://schemas.microsoft.com/office/drawing/2014/main" id="{D3717D27-446B-FEC7-60F2-13F1FA99A134}"/>
              </a:ext>
            </a:extLst>
          </p:cNvPr>
          <p:cNvSpPr txBox="1">
            <a:spLocks noGrp="1"/>
          </p:cNvSpPr>
          <p:nvPr>
            <p:ph type="sldNum" sz="quarter" idx="8"/>
          </p:nvPr>
        </p:nvSpPr>
        <p:spPr/>
        <p:txBody>
          <a:bodyPr/>
          <a:lstStyle>
            <a:lvl1pPr>
              <a:defRPr/>
            </a:lvl1pPr>
          </a:lstStyle>
          <a:p>
            <a:pPr lvl="0"/>
            <a:fld id="{17D0BF7D-126E-42B6-9600-EE028946D067}" type="slidenum">
              <a:t>‹#›</a:t>
            </a:fld>
            <a:endParaRPr lang="en-IE"/>
          </a:p>
        </p:txBody>
      </p:sp>
    </p:spTree>
    <p:extLst>
      <p:ext uri="{BB962C8B-B14F-4D97-AF65-F5344CB8AC3E}">
        <p14:creationId xmlns:p14="http://schemas.microsoft.com/office/powerpoint/2010/main" val="409078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4.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2B54A40-7EC5-EBAD-31DA-9702018A7D2E}"/>
              </a:ext>
            </a:extLst>
          </p:cNvPr>
          <p:cNvSpPr/>
          <p:nvPr/>
        </p:nvSpPr>
        <p:spPr>
          <a:xfrm>
            <a:off x="0" y="8961120"/>
            <a:ext cx="12801600" cy="640080"/>
          </a:xfrm>
          <a:prstGeom prst="rect">
            <a:avLst/>
          </a:prstGeom>
          <a:solidFill>
            <a:srgbClr val="2683C6"/>
          </a:solidFill>
          <a:ln cap="flat">
            <a:noFill/>
            <a:prstDash val="solid"/>
          </a:ln>
        </p:spPr>
        <p:txBody>
          <a:bodyPr lIns="0" tIns="0" rIns="0" bIns="0"/>
          <a:lstStyle/>
          <a:p>
            <a:endParaRPr lang="en-IE"/>
          </a:p>
        </p:txBody>
      </p:sp>
      <p:sp>
        <p:nvSpPr>
          <p:cNvPr id="3" name="Rectangle 8">
            <a:extLst>
              <a:ext uri="{FF2B5EF4-FFF2-40B4-BE49-F238E27FC236}">
                <a16:creationId xmlns:a16="http://schemas.microsoft.com/office/drawing/2014/main" id="{BEA9F904-B331-69DC-C2B0-A1F57A554485}"/>
              </a:ext>
            </a:extLst>
          </p:cNvPr>
          <p:cNvSpPr/>
          <p:nvPr/>
        </p:nvSpPr>
        <p:spPr>
          <a:xfrm>
            <a:off x="0" y="8868043"/>
            <a:ext cx="12801600" cy="93076"/>
          </a:xfrm>
          <a:prstGeom prst="rect">
            <a:avLst/>
          </a:prstGeom>
          <a:solidFill>
            <a:srgbClr val="1CADE4"/>
          </a:solidFill>
          <a:ln cap="flat">
            <a:noFill/>
            <a:prstDash val="solid"/>
          </a:ln>
        </p:spPr>
        <p:txBody>
          <a:bodyPr lIns="0" tIns="0" rIns="0" bIns="0"/>
          <a:lstStyle/>
          <a:p>
            <a:endParaRPr lang="en-IE"/>
          </a:p>
        </p:txBody>
      </p:sp>
      <p:sp>
        <p:nvSpPr>
          <p:cNvPr id="4" name="Title Placeholder 1">
            <a:extLst>
              <a:ext uri="{FF2B5EF4-FFF2-40B4-BE49-F238E27FC236}">
                <a16:creationId xmlns:a16="http://schemas.microsoft.com/office/drawing/2014/main" id="{CB4B06C1-B834-86D2-D059-EC8F527575D9}"/>
              </a:ext>
            </a:extLst>
          </p:cNvPr>
          <p:cNvSpPr txBox="1">
            <a:spLocks noGrp="1"/>
          </p:cNvSpPr>
          <p:nvPr>
            <p:ph type="title"/>
          </p:nvPr>
        </p:nvSpPr>
        <p:spPr>
          <a:xfrm>
            <a:off x="1152144" y="401247"/>
            <a:ext cx="10561320" cy="2031056"/>
          </a:xfrm>
          <a:prstGeom prst="rect">
            <a:avLst/>
          </a:prstGeom>
          <a:noFill/>
          <a:ln>
            <a:noFill/>
          </a:ln>
        </p:spPr>
        <p:txBody>
          <a:bodyPr vert="horz" wrap="square" lIns="91440" tIns="45720" rIns="91440" bIns="45720" anchor="b" anchorCtr="0" compatLnSpc="1">
            <a:normAutofit/>
          </a:bodyPr>
          <a:lstStyle/>
          <a:p>
            <a:pPr lvl="0"/>
            <a:r>
              <a:rPr lang="en-US"/>
              <a:t>Click to edit Master title style</a:t>
            </a:r>
          </a:p>
        </p:txBody>
      </p:sp>
      <p:sp>
        <p:nvSpPr>
          <p:cNvPr id="5" name="Text Placeholder 2">
            <a:extLst>
              <a:ext uri="{FF2B5EF4-FFF2-40B4-BE49-F238E27FC236}">
                <a16:creationId xmlns:a16="http://schemas.microsoft.com/office/drawing/2014/main" id="{E9DC354F-79C8-E653-34C3-D0E6F81DD986}"/>
              </a:ext>
            </a:extLst>
          </p:cNvPr>
          <p:cNvSpPr txBox="1">
            <a:spLocks noGrp="1"/>
          </p:cNvSpPr>
          <p:nvPr>
            <p:ph type="body" idx="1"/>
          </p:nvPr>
        </p:nvSpPr>
        <p:spPr>
          <a:xfrm>
            <a:off x="1152144" y="2584030"/>
            <a:ext cx="10561320" cy="5632703"/>
          </a:xfrm>
          <a:prstGeom prst="rect">
            <a:avLst/>
          </a:prstGeom>
          <a:noFill/>
          <a:ln>
            <a:noFill/>
          </a:ln>
        </p:spPr>
        <p:txBody>
          <a:bodyPr vert="horz" wrap="square" lIns="0" tIns="45720" rIns="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C6953371-A47A-55C4-1152-2ED40D416648}"/>
              </a:ext>
            </a:extLst>
          </p:cNvPr>
          <p:cNvSpPr txBox="1">
            <a:spLocks noGrp="1"/>
          </p:cNvSpPr>
          <p:nvPr>
            <p:ph type="dt" sz="half" idx="2"/>
          </p:nvPr>
        </p:nvSpPr>
        <p:spPr>
          <a:xfrm>
            <a:off x="1152144" y="9043699"/>
            <a:ext cx="2595881" cy="511177"/>
          </a:xfrm>
          <a:prstGeom prst="rect">
            <a:avLst/>
          </a:prstGeom>
          <a:noFill/>
          <a:ln>
            <a:noFill/>
          </a:ln>
        </p:spPr>
        <p:txBody>
          <a:bodyPr vert="horz" wrap="square" lIns="91440" tIns="45720" rIns="91440" bIns="45720" anchor="ctr" anchorCtr="0" compatLnSpc="1">
            <a:noAutofit/>
          </a:bodyPr>
          <a:lstStyle>
            <a:lvl1pPr marL="0" marR="0" lvl="0" indent="0" algn="l" defTabSz="537667" rtl="0" fontAlgn="auto" hangingPunct="1">
              <a:lnSpc>
                <a:spcPct val="100000"/>
              </a:lnSpc>
              <a:spcBef>
                <a:spcPts val="0"/>
              </a:spcBef>
              <a:spcAft>
                <a:spcPts val="0"/>
              </a:spcAft>
              <a:buNone/>
              <a:tabLst/>
              <a:defRPr lang="en-IE" sz="1260" b="0" i="0" u="none" strike="noStrike" kern="1200" cap="none" spc="0" baseline="0">
                <a:solidFill>
                  <a:srgbClr val="FFFFFF"/>
                </a:solidFill>
                <a:uFillTx/>
                <a:latin typeface="Calibri"/>
              </a:defRPr>
            </a:lvl1pPr>
          </a:lstStyle>
          <a:p>
            <a:pPr lvl="0"/>
            <a:fld id="{6AF154CC-3693-4222-8B7C-F83554E72F0E}" type="datetime1">
              <a:rPr lang="en-IE"/>
              <a:pPr lvl="0"/>
              <a:t>19/10/2022</a:t>
            </a:fld>
            <a:endParaRPr lang="en-IE"/>
          </a:p>
        </p:txBody>
      </p:sp>
      <p:sp>
        <p:nvSpPr>
          <p:cNvPr id="7" name="Footer Placeholder 4">
            <a:extLst>
              <a:ext uri="{FF2B5EF4-FFF2-40B4-BE49-F238E27FC236}">
                <a16:creationId xmlns:a16="http://schemas.microsoft.com/office/drawing/2014/main" id="{210A125A-896C-5A71-8E73-C27BECF438AD}"/>
              </a:ext>
            </a:extLst>
          </p:cNvPr>
          <p:cNvSpPr txBox="1">
            <a:spLocks noGrp="1"/>
          </p:cNvSpPr>
          <p:nvPr>
            <p:ph type="ftr" sz="quarter" idx="3"/>
          </p:nvPr>
        </p:nvSpPr>
        <p:spPr>
          <a:xfrm>
            <a:off x="3870490" y="9043699"/>
            <a:ext cx="5063947" cy="511177"/>
          </a:xfrm>
          <a:prstGeom prst="rect">
            <a:avLst/>
          </a:prstGeom>
          <a:noFill/>
          <a:ln>
            <a:noFill/>
          </a:ln>
        </p:spPr>
        <p:txBody>
          <a:bodyPr vert="horz" wrap="square" lIns="91440" tIns="45720" rIns="91440" bIns="45720" anchor="ctr" anchorCtr="1" compatLnSpc="1">
            <a:noAutofit/>
          </a:bodyPr>
          <a:lstStyle>
            <a:lvl1pPr marL="0" marR="0" lvl="0" indent="0" algn="ctr" defTabSz="537667" rtl="0" fontAlgn="auto" hangingPunct="1">
              <a:lnSpc>
                <a:spcPct val="100000"/>
              </a:lnSpc>
              <a:spcBef>
                <a:spcPts val="0"/>
              </a:spcBef>
              <a:spcAft>
                <a:spcPts val="0"/>
              </a:spcAft>
              <a:buNone/>
              <a:tabLst/>
              <a:defRPr lang="en-IE" sz="1260" b="0" i="0" u="none" strike="noStrike" kern="1200" cap="all" spc="0" baseline="0">
                <a:solidFill>
                  <a:srgbClr val="FFFFFF"/>
                </a:solidFill>
                <a:uFillTx/>
                <a:latin typeface="Calibri"/>
              </a:defRPr>
            </a:lvl1pPr>
          </a:lstStyle>
          <a:p>
            <a:pPr lvl="0"/>
            <a:endParaRPr lang="en-IE"/>
          </a:p>
        </p:txBody>
      </p:sp>
      <p:sp>
        <p:nvSpPr>
          <p:cNvPr id="8" name="Slide Number Placeholder 5">
            <a:extLst>
              <a:ext uri="{FF2B5EF4-FFF2-40B4-BE49-F238E27FC236}">
                <a16:creationId xmlns:a16="http://schemas.microsoft.com/office/drawing/2014/main" id="{C421CEAE-6590-7A75-E4B3-B4D837A9B1E9}"/>
              </a:ext>
            </a:extLst>
          </p:cNvPr>
          <p:cNvSpPr txBox="1">
            <a:spLocks noGrp="1"/>
          </p:cNvSpPr>
          <p:nvPr>
            <p:ph type="sldNum" sz="quarter" idx="4"/>
          </p:nvPr>
        </p:nvSpPr>
        <p:spPr>
          <a:xfrm>
            <a:off x="10395484" y="9043699"/>
            <a:ext cx="1377625" cy="511177"/>
          </a:xfrm>
          <a:prstGeom prst="rect">
            <a:avLst/>
          </a:prstGeom>
          <a:noFill/>
          <a:ln>
            <a:noFill/>
          </a:ln>
        </p:spPr>
        <p:txBody>
          <a:bodyPr vert="horz" wrap="square" lIns="91440" tIns="45720" rIns="91440" bIns="45720" anchor="ctr" anchorCtr="0" compatLnSpc="1">
            <a:noAutofit/>
          </a:bodyPr>
          <a:lstStyle>
            <a:lvl1pPr marL="0" marR="0" lvl="0" indent="0" algn="r" defTabSz="537667" rtl="0" fontAlgn="auto" hangingPunct="1">
              <a:lnSpc>
                <a:spcPct val="100000"/>
              </a:lnSpc>
              <a:spcBef>
                <a:spcPts val="0"/>
              </a:spcBef>
              <a:spcAft>
                <a:spcPts val="0"/>
              </a:spcAft>
              <a:buNone/>
              <a:tabLst/>
              <a:defRPr lang="en-IE" sz="1470" b="0" i="0" u="none" strike="noStrike" kern="1200" cap="none" spc="0" baseline="0">
                <a:solidFill>
                  <a:srgbClr val="FFFFFF"/>
                </a:solidFill>
                <a:uFillTx/>
                <a:latin typeface="Calibri"/>
              </a:defRPr>
            </a:lvl1pPr>
          </a:lstStyle>
          <a:p>
            <a:pPr lvl="0"/>
            <a:fld id="{024C5DBB-90A3-4FB9-B2B5-44942441C5A6}" type="slidenum">
              <a:t>‹#›</a:t>
            </a:fld>
            <a:endParaRPr lang="en-IE"/>
          </a:p>
        </p:txBody>
      </p:sp>
      <p:cxnSp>
        <p:nvCxnSpPr>
          <p:cNvPr id="9" name="Straight Connector 9">
            <a:extLst>
              <a:ext uri="{FF2B5EF4-FFF2-40B4-BE49-F238E27FC236}">
                <a16:creationId xmlns:a16="http://schemas.microsoft.com/office/drawing/2014/main" id="{3B81C00C-44BA-2DC0-CB62-3FF0A1A12CA9}"/>
              </a:ext>
            </a:extLst>
          </p:cNvPr>
          <p:cNvCxnSpPr/>
          <p:nvPr/>
        </p:nvCxnSpPr>
        <p:spPr>
          <a:xfrm>
            <a:off x="1253212" y="2432980"/>
            <a:ext cx="10465308" cy="0"/>
          </a:xfrm>
          <a:prstGeom prst="straightConnector1">
            <a:avLst/>
          </a:prstGeom>
          <a:noFill/>
          <a:ln w="6345" cap="flat">
            <a:solidFill>
              <a:srgbClr val="7F7F7F"/>
            </a:solidFill>
            <a:prstDash val="solid"/>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1280160" rtl="0" fontAlgn="auto" hangingPunct="1">
        <a:lnSpc>
          <a:spcPct val="85000"/>
        </a:lnSpc>
        <a:spcBef>
          <a:spcPts val="0"/>
        </a:spcBef>
        <a:spcAft>
          <a:spcPts val="0"/>
        </a:spcAft>
        <a:buNone/>
        <a:tabLst/>
        <a:defRPr lang="en-US" sz="6720" b="0" i="0" u="none" strike="noStrike" kern="1200" cap="none" spc="-70" baseline="0">
          <a:solidFill>
            <a:srgbClr val="404040"/>
          </a:solidFill>
          <a:uFillTx/>
          <a:latin typeface="Calibri Light"/>
        </a:defRPr>
      </a:lvl1pPr>
    </p:titleStyle>
    <p:bodyStyle>
      <a:lvl1pPr marL="128016" marR="0" lvl="0" indent="-128016" algn="l" defTabSz="1280160" rtl="0" fontAlgn="auto" hangingPunct="1">
        <a:lnSpc>
          <a:spcPct val="90000"/>
        </a:lnSpc>
        <a:spcBef>
          <a:spcPts val="1680"/>
        </a:spcBef>
        <a:spcAft>
          <a:spcPts val="280"/>
        </a:spcAft>
        <a:buClr>
          <a:srgbClr val="1CADE4"/>
        </a:buClr>
        <a:buSzPct val="100000"/>
        <a:buFont typeface="Calibri" pitchFamily="34"/>
        <a:buChar char=" "/>
        <a:tabLst/>
        <a:defRPr lang="en-US" sz="2800" b="0" i="0" u="none" strike="noStrike" kern="1200" cap="none" spc="0" baseline="0">
          <a:solidFill>
            <a:srgbClr val="404040"/>
          </a:solidFill>
          <a:uFillTx/>
          <a:latin typeface="Calibri"/>
        </a:defRPr>
      </a:lvl1pPr>
      <a:lvl2pPr marL="537667" marR="0" lvl="1" indent="-256032" algn="l" defTabSz="1280160" rtl="0" fontAlgn="auto" hangingPunct="1">
        <a:lnSpc>
          <a:spcPct val="90000"/>
        </a:lnSpc>
        <a:spcBef>
          <a:spcPts val="280"/>
        </a:spcBef>
        <a:spcAft>
          <a:spcPts val="560"/>
        </a:spcAft>
        <a:buClr>
          <a:srgbClr val="1CADE4"/>
        </a:buClr>
        <a:buSzPct val="100000"/>
        <a:buFont typeface="Calibri" pitchFamily="34"/>
        <a:buChar char="◦"/>
        <a:tabLst/>
        <a:defRPr lang="en-US" sz="2520" b="0" i="0" u="none" strike="noStrike" kern="1200" cap="none" spc="0" baseline="0">
          <a:solidFill>
            <a:srgbClr val="404040"/>
          </a:solidFill>
          <a:uFillTx/>
          <a:latin typeface="Calibri"/>
        </a:defRPr>
      </a:lvl2pPr>
      <a:lvl3pPr marL="793699" marR="0" lvl="2" indent="-256032" algn="l" defTabSz="1280160" rtl="0" fontAlgn="auto" hangingPunct="1">
        <a:lnSpc>
          <a:spcPct val="90000"/>
        </a:lnSpc>
        <a:spcBef>
          <a:spcPts val="280"/>
        </a:spcBef>
        <a:spcAft>
          <a:spcPts val="560"/>
        </a:spcAft>
        <a:buClr>
          <a:srgbClr val="1CADE4"/>
        </a:buClr>
        <a:buSzPct val="100000"/>
        <a:buFont typeface="Calibri" pitchFamily="34"/>
        <a:buChar char="◦"/>
        <a:tabLst/>
        <a:defRPr lang="en-US" sz="1960" b="0" i="0" u="none" strike="noStrike" kern="1200" cap="none" spc="0" baseline="0">
          <a:solidFill>
            <a:srgbClr val="404040"/>
          </a:solidFill>
          <a:uFillTx/>
          <a:latin typeface="Calibri"/>
        </a:defRPr>
      </a:lvl3pPr>
      <a:lvl4pPr marL="1049731" marR="0" lvl="3" indent="-256032" algn="l" defTabSz="1280160" rtl="0" fontAlgn="auto" hangingPunct="1">
        <a:lnSpc>
          <a:spcPct val="90000"/>
        </a:lnSpc>
        <a:spcBef>
          <a:spcPts val="280"/>
        </a:spcBef>
        <a:spcAft>
          <a:spcPts val="560"/>
        </a:spcAft>
        <a:buClr>
          <a:srgbClr val="1CADE4"/>
        </a:buClr>
        <a:buSzPct val="100000"/>
        <a:buFont typeface="Calibri" pitchFamily="34"/>
        <a:buChar char="◦"/>
        <a:tabLst/>
        <a:defRPr lang="en-US" sz="1960" b="0" i="0" u="none" strike="noStrike" kern="1200" cap="none" spc="0" baseline="0">
          <a:solidFill>
            <a:srgbClr val="404040"/>
          </a:solidFill>
          <a:uFillTx/>
          <a:latin typeface="Calibri"/>
        </a:defRPr>
      </a:lvl4pPr>
      <a:lvl5pPr marL="1305763" marR="0" lvl="4" indent="-256032" algn="l" defTabSz="1280160" rtl="0" fontAlgn="auto" hangingPunct="1">
        <a:lnSpc>
          <a:spcPct val="90000"/>
        </a:lnSpc>
        <a:spcBef>
          <a:spcPts val="280"/>
        </a:spcBef>
        <a:spcAft>
          <a:spcPts val="560"/>
        </a:spcAft>
        <a:buClr>
          <a:srgbClr val="1CADE4"/>
        </a:buClr>
        <a:buSzPct val="100000"/>
        <a:buFont typeface="Calibri" pitchFamily="34"/>
        <a:buChar char="◦"/>
        <a:tabLst/>
        <a:defRPr lang="en-US" sz="1960" b="0" i="0" u="none" strike="noStrike" kern="1200" cap="none" spc="0" baseline="0">
          <a:solidFill>
            <a:srgbClr val="40404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2FE9DF"/>
            </a:gs>
            <a:gs pos="100000">
              <a:srgbClr val="21ABC8"/>
            </a:gs>
          </a:gsLst>
          <a:lin ang="2520000"/>
        </a:gradFill>
        <a:effectLst/>
      </p:bgPr>
    </p:bg>
    <p:spTree>
      <p:nvGrpSpPr>
        <p:cNvPr id="1" name=""/>
        <p:cNvGrpSpPr/>
        <p:nvPr/>
      </p:nvGrpSpPr>
      <p:grpSpPr>
        <a:xfrm>
          <a:off x="0" y="0"/>
          <a:ext cx="0" cy="0"/>
          <a:chOff x="0" y="0"/>
          <a:chExt cx="0" cy="0"/>
        </a:xfrm>
      </p:grpSpPr>
      <p:pic>
        <p:nvPicPr>
          <p:cNvPr id="2" name="Picture 3" descr="C:\Users\James\Desktop\msft\Berlin\build Assets\hashOverlaySD-FullResolve.png">
            <a:extLst>
              <a:ext uri="{FF2B5EF4-FFF2-40B4-BE49-F238E27FC236}">
                <a16:creationId xmlns:a16="http://schemas.microsoft.com/office/drawing/2014/main" id="{39970E23-46BA-662D-D484-959957909A67}"/>
              </a:ext>
            </a:extLst>
          </p:cNvPr>
          <p:cNvPicPr>
            <a:picLocks noChangeAspect="1"/>
          </p:cNvPicPr>
          <p:nvPr/>
        </p:nvPicPr>
        <p:blipFill>
          <a:blip r:embed="rId19">
            <a:alphaModFix amt="10000"/>
          </a:blip>
          <a:srcRect/>
          <a:stretch>
            <a:fillRect/>
          </a:stretch>
        </p:blipFill>
        <p:spPr>
          <a:xfrm>
            <a:off x="0" y="0"/>
            <a:ext cx="12801600" cy="9601200"/>
          </a:xfrm>
          <a:prstGeom prst="rect">
            <a:avLst/>
          </a:prstGeom>
          <a:noFill/>
          <a:ln cap="flat">
            <a:noFill/>
          </a:ln>
        </p:spPr>
      </p:pic>
      <p:sp>
        <p:nvSpPr>
          <p:cNvPr id="3" name="Title Placeholder 1">
            <a:extLst>
              <a:ext uri="{FF2B5EF4-FFF2-40B4-BE49-F238E27FC236}">
                <a16:creationId xmlns:a16="http://schemas.microsoft.com/office/drawing/2014/main" id="{284B269D-8119-02B5-211B-49EF511494CA}"/>
              </a:ext>
            </a:extLst>
          </p:cNvPr>
          <p:cNvSpPr txBox="1">
            <a:spLocks noGrp="1"/>
          </p:cNvSpPr>
          <p:nvPr>
            <p:ph type="title"/>
          </p:nvPr>
        </p:nvSpPr>
        <p:spPr>
          <a:xfrm>
            <a:off x="744294" y="1054522"/>
            <a:ext cx="9655149" cy="1513313"/>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4" name="Text Placeholder 2">
            <a:extLst>
              <a:ext uri="{FF2B5EF4-FFF2-40B4-BE49-F238E27FC236}">
                <a16:creationId xmlns:a16="http://schemas.microsoft.com/office/drawing/2014/main" id="{A5FF43ED-2364-BA1B-ABAA-39571D7D52F6}"/>
              </a:ext>
            </a:extLst>
          </p:cNvPr>
          <p:cNvSpPr txBox="1">
            <a:spLocks noGrp="1"/>
          </p:cNvSpPr>
          <p:nvPr>
            <p:ph type="body" idx="1"/>
          </p:nvPr>
        </p:nvSpPr>
        <p:spPr>
          <a:xfrm>
            <a:off x="746763" y="3271622"/>
            <a:ext cx="9642348" cy="5039038"/>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82811B7-8BAA-F0EB-1C9C-6E812AD33071}"/>
              </a:ext>
            </a:extLst>
          </p:cNvPr>
          <p:cNvSpPr txBox="1">
            <a:spLocks noGrp="1"/>
          </p:cNvSpPr>
          <p:nvPr>
            <p:ph type="dt" sz="half" idx="2"/>
          </p:nvPr>
        </p:nvSpPr>
        <p:spPr>
          <a:xfrm>
            <a:off x="7515032" y="8310661"/>
            <a:ext cx="2880360" cy="511177"/>
          </a:xfrm>
          <a:prstGeom prst="rect">
            <a:avLst/>
          </a:prstGeom>
          <a:noFill/>
          <a:ln>
            <a:noFill/>
          </a:ln>
        </p:spPr>
        <p:txBody>
          <a:bodyPr vert="horz" wrap="square" lIns="91440" tIns="45720" rIns="91440" bIns="45720" anchor="ctr" anchorCtr="0" compatLnSpc="1">
            <a:noAutofit/>
          </a:bodyPr>
          <a:lstStyle>
            <a:lvl1pPr marL="0" marR="0" lvl="0" indent="0" algn="r" defTabSz="537667" rtl="0" fontAlgn="auto" hangingPunct="1">
              <a:lnSpc>
                <a:spcPct val="100000"/>
              </a:lnSpc>
              <a:spcBef>
                <a:spcPts val="0"/>
              </a:spcBef>
              <a:spcAft>
                <a:spcPts val="0"/>
              </a:spcAft>
              <a:buNone/>
              <a:tabLst/>
              <a:defRPr lang="en-IE" sz="1470" b="0" i="0" u="none" strike="noStrike" kern="1200" cap="none" spc="0" baseline="0">
                <a:solidFill>
                  <a:srgbClr val="FFFFFF"/>
                </a:solidFill>
                <a:uFillTx/>
                <a:latin typeface="Trebuchet MS"/>
              </a:defRPr>
            </a:lvl1pPr>
          </a:lstStyle>
          <a:p>
            <a:pPr lvl="0"/>
            <a:fld id="{CDCBB4E0-2BA3-44F2-9F70-5B74AC86792D}" type="datetime1">
              <a:rPr lang="en-IE"/>
              <a:pPr lvl="0"/>
              <a:t>19/10/2022</a:t>
            </a:fld>
            <a:endParaRPr lang="en-IE"/>
          </a:p>
        </p:txBody>
      </p:sp>
      <p:sp>
        <p:nvSpPr>
          <p:cNvPr id="6" name="Footer Placeholder 4">
            <a:extLst>
              <a:ext uri="{FF2B5EF4-FFF2-40B4-BE49-F238E27FC236}">
                <a16:creationId xmlns:a16="http://schemas.microsoft.com/office/drawing/2014/main" id="{00F84B59-5B27-3C3D-E4ED-06DDA77E0008}"/>
              </a:ext>
            </a:extLst>
          </p:cNvPr>
          <p:cNvSpPr txBox="1">
            <a:spLocks noGrp="1"/>
          </p:cNvSpPr>
          <p:nvPr>
            <p:ph type="ftr" sz="quarter" idx="3"/>
          </p:nvPr>
        </p:nvSpPr>
        <p:spPr>
          <a:xfrm>
            <a:off x="746763" y="8310661"/>
            <a:ext cx="6768544" cy="511177"/>
          </a:xfrm>
          <a:prstGeom prst="rect">
            <a:avLst/>
          </a:prstGeom>
          <a:noFill/>
          <a:ln>
            <a:noFill/>
          </a:ln>
        </p:spPr>
        <p:txBody>
          <a:bodyPr vert="horz" wrap="square" lIns="91440" tIns="45720" rIns="91440" bIns="45720" anchor="ctr" anchorCtr="0" compatLnSpc="1">
            <a:noAutofit/>
          </a:bodyPr>
          <a:lstStyle>
            <a:lvl1pPr marL="0" marR="0" lvl="0" indent="0" algn="l" defTabSz="537667" rtl="0" fontAlgn="auto" hangingPunct="1">
              <a:lnSpc>
                <a:spcPct val="100000"/>
              </a:lnSpc>
              <a:spcBef>
                <a:spcPts val="0"/>
              </a:spcBef>
              <a:spcAft>
                <a:spcPts val="0"/>
              </a:spcAft>
              <a:buNone/>
              <a:tabLst/>
              <a:defRPr lang="en-IE" sz="1470" b="0" i="0" u="none" strike="noStrike" kern="1200" cap="none" spc="0" baseline="0">
                <a:solidFill>
                  <a:srgbClr val="FFFFFF"/>
                </a:solidFill>
                <a:uFillTx/>
                <a:latin typeface="Trebuchet MS"/>
              </a:defRPr>
            </a:lvl1pPr>
          </a:lstStyle>
          <a:p>
            <a:pPr lvl="0"/>
            <a:endParaRPr lang="en-IE"/>
          </a:p>
        </p:txBody>
      </p:sp>
      <p:sp>
        <p:nvSpPr>
          <p:cNvPr id="7" name="Slide Number Placeholder 5">
            <a:extLst>
              <a:ext uri="{FF2B5EF4-FFF2-40B4-BE49-F238E27FC236}">
                <a16:creationId xmlns:a16="http://schemas.microsoft.com/office/drawing/2014/main" id="{7566C35D-38F8-EEDF-A4F1-28F36A9AFC87}"/>
              </a:ext>
            </a:extLst>
          </p:cNvPr>
          <p:cNvSpPr txBox="1">
            <a:spLocks noGrp="1"/>
          </p:cNvSpPr>
          <p:nvPr>
            <p:ph type="sldNum" sz="quarter" idx="4"/>
          </p:nvPr>
        </p:nvSpPr>
        <p:spPr>
          <a:xfrm>
            <a:off x="10988043" y="1054522"/>
            <a:ext cx="1620746" cy="1527102"/>
          </a:xfrm>
          <a:prstGeom prst="rect">
            <a:avLst/>
          </a:prstGeom>
          <a:noFill/>
          <a:ln>
            <a:noFill/>
          </a:ln>
        </p:spPr>
        <p:txBody>
          <a:bodyPr vert="horz" wrap="square" lIns="91440" tIns="45720" rIns="91440" bIns="45720" anchor="ctr" anchorCtr="0" compatLnSpc="1">
            <a:noAutofit/>
          </a:bodyPr>
          <a:lstStyle>
            <a:lvl1pPr marL="0" marR="0" lvl="0" indent="0" algn="l" defTabSz="537667" rtl="0" fontAlgn="auto" hangingPunct="1">
              <a:lnSpc>
                <a:spcPct val="100000"/>
              </a:lnSpc>
              <a:spcBef>
                <a:spcPts val="0"/>
              </a:spcBef>
              <a:spcAft>
                <a:spcPts val="0"/>
              </a:spcAft>
              <a:buNone/>
              <a:tabLst/>
              <a:defRPr lang="en-IE" sz="5040" b="0" i="0" u="none" strike="noStrike" kern="1200" cap="none" spc="0" baseline="0">
                <a:solidFill>
                  <a:srgbClr val="FFFFFF"/>
                </a:solidFill>
                <a:uFillTx/>
                <a:latin typeface="Trebuchet MS"/>
              </a:defRPr>
            </a:lvl1pPr>
          </a:lstStyle>
          <a:p>
            <a:pPr lvl="0"/>
            <a:fld id="{BB0B4CEF-EAEE-41CD-93D3-83C5C87C22D3}" type="slidenum">
              <a:t>‹#›</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marL="0" marR="0" lvl="0" indent="0" algn="l" defTabSz="1280160" rtl="0" fontAlgn="auto" hangingPunct="1">
        <a:lnSpc>
          <a:spcPct val="90000"/>
        </a:lnSpc>
        <a:spcBef>
          <a:spcPts val="0"/>
        </a:spcBef>
        <a:spcAft>
          <a:spcPts val="0"/>
        </a:spcAft>
        <a:buNone/>
        <a:tabLst/>
        <a:defRPr lang="en-US" sz="5040" b="0" i="0" u="none" strike="noStrike" kern="1200" cap="none" spc="0" baseline="0">
          <a:solidFill>
            <a:srgbClr val="FFFFFF"/>
          </a:solidFill>
          <a:uFillTx/>
          <a:latin typeface="Trebuchet MS"/>
        </a:defRPr>
      </a:lvl1pPr>
    </p:titleStyle>
    <p:bodyStyle>
      <a:lvl1pPr marL="320040" marR="0" lvl="0" indent="-320040" algn="l" defTabSz="1280160" rtl="0" fontAlgn="auto" hangingPunct="1">
        <a:lnSpc>
          <a:spcPct val="90000"/>
        </a:lnSpc>
        <a:spcBef>
          <a:spcPts val="1400"/>
        </a:spcBef>
        <a:spcAft>
          <a:spcPts val="0"/>
        </a:spcAft>
        <a:buSzPct val="100000"/>
        <a:buFont typeface="Arial" pitchFamily="34"/>
        <a:buChar char="•"/>
        <a:tabLst/>
        <a:defRPr lang="en-US" sz="3360" b="0" i="0" u="none" strike="noStrike" kern="1200" cap="none" spc="0" baseline="0">
          <a:solidFill>
            <a:srgbClr val="FFFFFF"/>
          </a:solidFill>
          <a:uFillTx/>
          <a:latin typeface="Trebuchet MS"/>
        </a:defRPr>
      </a:lvl1pPr>
      <a:lvl2pPr marL="960120" marR="0" lvl="1" indent="-320040" algn="l" defTabSz="1280160" rtl="0" fontAlgn="auto" hangingPunct="1">
        <a:lnSpc>
          <a:spcPct val="90000"/>
        </a:lnSpc>
        <a:spcBef>
          <a:spcPts val="700"/>
        </a:spcBef>
        <a:spcAft>
          <a:spcPts val="0"/>
        </a:spcAft>
        <a:buSzPct val="100000"/>
        <a:buFont typeface="Arial" pitchFamily="34"/>
        <a:buChar char="•"/>
        <a:tabLst/>
        <a:defRPr lang="en-US" sz="2800" b="0" i="0" u="none" strike="noStrike" kern="1200" cap="none" spc="0" baseline="0">
          <a:solidFill>
            <a:srgbClr val="FFFFFF"/>
          </a:solidFill>
          <a:uFillTx/>
          <a:latin typeface="Trebuchet MS"/>
        </a:defRPr>
      </a:lvl2pPr>
      <a:lvl3pPr marL="1600200" marR="0" lvl="2" indent="-320040" algn="l" defTabSz="1280160" rtl="0" fontAlgn="auto" hangingPunct="1">
        <a:lnSpc>
          <a:spcPct val="90000"/>
        </a:lnSpc>
        <a:spcBef>
          <a:spcPts val="700"/>
        </a:spcBef>
        <a:spcAft>
          <a:spcPts val="0"/>
        </a:spcAft>
        <a:buSzPct val="100000"/>
        <a:buFont typeface="Arial" pitchFamily="34"/>
        <a:buChar char="•"/>
        <a:tabLst/>
        <a:defRPr lang="en-US" sz="2520" b="0" i="0" u="none" strike="noStrike" kern="1200" cap="none" spc="0" baseline="0">
          <a:solidFill>
            <a:srgbClr val="FFFFFF"/>
          </a:solidFill>
          <a:uFillTx/>
          <a:latin typeface="Trebuchet MS"/>
        </a:defRPr>
      </a:lvl3pPr>
      <a:lvl4pPr marL="2240279" marR="0" lvl="3" indent="-320040" algn="l" defTabSz="1280160" rtl="0" fontAlgn="auto" hangingPunct="1">
        <a:lnSpc>
          <a:spcPct val="90000"/>
        </a:lnSpc>
        <a:spcBef>
          <a:spcPts val="700"/>
        </a:spcBef>
        <a:spcAft>
          <a:spcPts val="0"/>
        </a:spcAft>
        <a:buSzPct val="100000"/>
        <a:buFont typeface="Arial" pitchFamily="34"/>
        <a:buChar char="•"/>
        <a:tabLst/>
        <a:defRPr lang="en-US" sz="2240" b="0" i="0" u="none" strike="noStrike" kern="1200" cap="none" spc="0" baseline="0">
          <a:solidFill>
            <a:srgbClr val="FFFFFF"/>
          </a:solidFill>
          <a:uFillTx/>
          <a:latin typeface="Trebuchet MS"/>
        </a:defRPr>
      </a:lvl4pPr>
      <a:lvl5pPr marL="2880360" marR="0" lvl="4" indent="-320040" algn="l" defTabSz="1280160" rtl="0" fontAlgn="auto" hangingPunct="1">
        <a:lnSpc>
          <a:spcPct val="90000"/>
        </a:lnSpc>
        <a:spcBef>
          <a:spcPts val="700"/>
        </a:spcBef>
        <a:spcAft>
          <a:spcPts val="0"/>
        </a:spcAft>
        <a:buSzPct val="100000"/>
        <a:buFont typeface="Arial" pitchFamily="34"/>
        <a:buChar char="•"/>
        <a:tabLst/>
        <a:defRPr lang="en-US" sz="2240" b="0" i="0" u="none" strike="noStrike" kern="1200" cap="none" spc="0" baseline="0">
          <a:solidFill>
            <a:srgbClr val="FFFFFF"/>
          </a:solidFill>
          <a:uFillTx/>
          <a:latin typeface="Trebuchet M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000" y="2555875"/>
            <a:ext cx="1074549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lvl="0"/>
            <a:fld id="{6AF154CC-3693-4222-8B7C-F83554E72F0E}" type="datetime1">
              <a:rPr lang="en-IE" smtClean="0"/>
              <a:pPr lvl="0"/>
              <a:t>19/10/2022</a:t>
            </a:fld>
            <a:endParaRPr lang="en-IE"/>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lvl="0"/>
            <a:endParaRPr lang="en-IE"/>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lvl="0"/>
            <a:fld id="{024C5DBB-90A3-4FB9-B2B5-44942441C5A6}" type="slidenum">
              <a:rPr lang="en-IE" smtClean="0"/>
              <a:t>‹#›</a:t>
            </a:fld>
            <a:endParaRPr lang="en-IE"/>
          </a:p>
        </p:txBody>
      </p:sp>
    </p:spTree>
    <p:extLst>
      <p:ext uri="{BB962C8B-B14F-4D97-AF65-F5344CB8AC3E}">
        <p14:creationId xmlns:p14="http://schemas.microsoft.com/office/powerpoint/2010/main" val="401800965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60120" rtl="0" eaLnBrk="1" latinLnBrk="0" hangingPunct="1">
        <a:lnSpc>
          <a:spcPct val="90000"/>
        </a:lnSpc>
        <a:spcBef>
          <a:spcPct val="0"/>
        </a:spcBef>
        <a:buNone/>
        <a:defRPr sz="616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336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24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96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96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5.png"/><Relationship Id="rId42" Type="http://schemas.openxmlformats.org/officeDocument/2006/relationships/image" Target="../media/image26.png"/><Relationship Id="rId47" Type="http://schemas.openxmlformats.org/officeDocument/2006/relationships/customXml" Target="../ink/ink22.xml"/><Relationship Id="rId63" Type="http://schemas.openxmlformats.org/officeDocument/2006/relationships/customXml" Target="../ink/ink33.xml"/><Relationship Id="rId68" Type="http://schemas.openxmlformats.org/officeDocument/2006/relationships/image" Target="../media/image36.png"/><Relationship Id="rId84" Type="http://schemas.openxmlformats.org/officeDocument/2006/relationships/customXml" Target="../ink/ink45.xml"/><Relationship Id="rId89" Type="http://schemas.openxmlformats.org/officeDocument/2006/relationships/customXml" Target="../ink/ink49.xml"/><Relationship Id="rId16" Type="http://schemas.openxmlformats.org/officeDocument/2006/relationships/image" Target="../media/image12.png"/><Relationship Id="rId11" Type="http://schemas.openxmlformats.org/officeDocument/2006/relationships/customXml" Target="../ink/ink5.xml"/><Relationship Id="rId32" Type="http://schemas.openxmlformats.org/officeDocument/2006/relationships/image" Target="../media/image8.jpg"/><Relationship Id="rId37" Type="http://schemas.openxmlformats.org/officeDocument/2006/relationships/customXml" Target="../ink/ink17.xml"/><Relationship Id="rId53" Type="http://schemas.openxmlformats.org/officeDocument/2006/relationships/customXml" Target="../ink/ink25.xml"/><Relationship Id="rId58" Type="http://schemas.openxmlformats.org/officeDocument/2006/relationships/customXml" Target="../ink/ink30.xml"/><Relationship Id="rId74" Type="http://schemas.openxmlformats.org/officeDocument/2006/relationships/image" Target="../media/image39.png"/><Relationship Id="rId79" Type="http://schemas.openxmlformats.org/officeDocument/2006/relationships/customXml" Target="../ink/ink42.xml"/><Relationship Id="rId5" Type="http://schemas.openxmlformats.org/officeDocument/2006/relationships/image" Target="../media/image7.png"/><Relationship Id="rId90" Type="http://schemas.openxmlformats.org/officeDocument/2006/relationships/image" Target="../media/image44.png"/><Relationship Id="rId95" Type="http://schemas.openxmlformats.org/officeDocument/2006/relationships/customXml" Target="../ink/ink52.xml"/><Relationship Id="rId22" Type="http://schemas.openxmlformats.org/officeDocument/2006/relationships/customXml" Target="../ink/ink10.xml"/><Relationship Id="rId27" Type="http://schemas.openxmlformats.org/officeDocument/2006/relationships/image" Target="../media/image18.png"/><Relationship Id="rId43" Type="http://schemas.openxmlformats.org/officeDocument/2006/relationships/customXml" Target="../ink/ink20.xml"/><Relationship Id="rId48" Type="http://schemas.openxmlformats.org/officeDocument/2006/relationships/image" Target="../media/image29.png"/><Relationship Id="rId64" Type="http://schemas.openxmlformats.org/officeDocument/2006/relationships/image" Target="../media/image34.png"/><Relationship Id="rId69" Type="http://schemas.openxmlformats.org/officeDocument/2006/relationships/customXml" Target="../ink/ink36.xml"/><Relationship Id="rId80" Type="http://schemas.openxmlformats.org/officeDocument/2006/relationships/customXml" Target="../ink/ink43.xml"/><Relationship Id="rId85" Type="http://schemas.openxmlformats.org/officeDocument/2006/relationships/image" Target="../media/image43.png"/><Relationship Id="rId3" Type="http://schemas.openxmlformats.org/officeDocument/2006/relationships/image" Target="../media/image6.jpg"/><Relationship Id="rId12" Type="http://schemas.openxmlformats.org/officeDocument/2006/relationships/image" Target="../media/image10.png"/><Relationship Id="rId17" Type="http://schemas.openxmlformats.org/officeDocument/2006/relationships/image" Target="../media/image7.jpg"/><Relationship Id="rId25" Type="http://schemas.openxmlformats.org/officeDocument/2006/relationships/image" Target="../media/image17.png"/><Relationship Id="rId33" Type="http://schemas.openxmlformats.org/officeDocument/2006/relationships/customXml" Target="../ink/ink15.xml"/><Relationship Id="rId38" Type="http://schemas.openxmlformats.org/officeDocument/2006/relationships/image" Target="../media/image24.png"/><Relationship Id="rId46" Type="http://schemas.openxmlformats.org/officeDocument/2006/relationships/image" Target="../media/image28.png"/><Relationship Id="rId59" Type="http://schemas.openxmlformats.org/officeDocument/2006/relationships/customXml" Target="../ink/ink31.xml"/><Relationship Id="rId67" Type="http://schemas.openxmlformats.org/officeDocument/2006/relationships/customXml" Target="../ink/ink35.xml"/><Relationship Id="rId20" Type="http://schemas.openxmlformats.org/officeDocument/2006/relationships/customXml" Target="../ink/ink9.xml"/><Relationship Id="rId41" Type="http://schemas.openxmlformats.org/officeDocument/2006/relationships/customXml" Target="../ink/ink19.xml"/><Relationship Id="rId54" Type="http://schemas.openxmlformats.org/officeDocument/2006/relationships/customXml" Target="../ink/ink26.xml"/><Relationship Id="rId62" Type="http://schemas.openxmlformats.org/officeDocument/2006/relationships/image" Target="../media/image33.png"/><Relationship Id="rId70" Type="http://schemas.openxmlformats.org/officeDocument/2006/relationships/image" Target="../media/image37.png"/><Relationship Id="rId75" Type="http://schemas.openxmlformats.org/officeDocument/2006/relationships/customXml" Target="../ink/ink39.xml"/><Relationship Id="rId83" Type="http://schemas.openxmlformats.org/officeDocument/2006/relationships/image" Target="../media/image42.png"/><Relationship Id="rId88" Type="http://schemas.openxmlformats.org/officeDocument/2006/relationships/customXml" Target="../ink/ink48.xml"/><Relationship Id="rId91" Type="http://schemas.openxmlformats.org/officeDocument/2006/relationships/customXml" Target="../ink/ink50.xml"/><Relationship Id="rId96"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image" Target="../media/image16.png"/><Relationship Id="rId28" Type="http://schemas.openxmlformats.org/officeDocument/2006/relationships/customXml" Target="../ink/ink13.xml"/><Relationship Id="rId36" Type="http://schemas.openxmlformats.org/officeDocument/2006/relationships/image" Target="../media/image23.png"/><Relationship Id="rId49" Type="http://schemas.openxmlformats.org/officeDocument/2006/relationships/customXml" Target="../ink/ink23.xml"/><Relationship Id="rId57" Type="http://schemas.openxmlformats.org/officeDocument/2006/relationships/customXml" Target="../ink/ink29.xml"/><Relationship Id="rId10" Type="http://schemas.openxmlformats.org/officeDocument/2006/relationships/image" Target="../media/image9.png"/><Relationship Id="rId31" Type="http://schemas.openxmlformats.org/officeDocument/2006/relationships/image" Target="../media/image20.png"/><Relationship Id="rId44" Type="http://schemas.openxmlformats.org/officeDocument/2006/relationships/image" Target="../media/image27.png"/><Relationship Id="rId52" Type="http://schemas.openxmlformats.org/officeDocument/2006/relationships/image" Target="../media/image31.png"/><Relationship Id="rId60" Type="http://schemas.openxmlformats.org/officeDocument/2006/relationships/image" Target="../media/image32.png"/><Relationship Id="rId65" Type="http://schemas.openxmlformats.org/officeDocument/2006/relationships/customXml" Target="../ink/ink34.xml"/><Relationship Id="rId73" Type="http://schemas.openxmlformats.org/officeDocument/2006/relationships/customXml" Target="../ink/ink38.xml"/><Relationship Id="rId78" Type="http://schemas.openxmlformats.org/officeDocument/2006/relationships/customXml" Target="../ink/ink41.xml"/><Relationship Id="rId81" Type="http://schemas.openxmlformats.org/officeDocument/2006/relationships/image" Target="../media/image41.png"/><Relationship Id="rId86" Type="http://schemas.openxmlformats.org/officeDocument/2006/relationships/customXml" Target="../ink/ink46.xml"/><Relationship Id="rId94" Type="http://schemas.openxmlformats.org/officeDocument/2006/relationships/image" Target="../media/image46.png"/><Relationship Id="rId4" Type="http://schemas.openxmlformats.org/officeDocument/2006/relationships/customXml" Target="../ink/ink1.xml"/><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customXml" Target="../ink/ink8.xml"/><Relationship Id="rId39" Type="http://schemas.openxmlformats.org/officeDocument/2006/relationships/customXml" Target="../ink/ink18.xml"/><Relationship Id="rId34" Type="http://schemas.openxmlformats.org/officeDocument/2006/relationships/image" Target="../media/image22.png"/><Relationship Id="rId50" Type="http://schemas.openxmlformats.org/officeDocument/2006/relationships/image" Target="../media/image30.png"/><Relationship Id="rId55" Type="http://schemas.openxmlformats.org/officeDocument/2006/relationships/customXml" Target="../ink/ink27.xml"/><Relationship Id="rId76" Type="http://schemas.openxmlformats.org/officeDocument/2006/relationships/image" Target="../media/image40.png"/><Relationship Id="rId97" Type="http://schemas.openxmlformats.org/officeDocument/2006/relationships/image" Target="../media/image47.png"/><Relationship Id="rId7" Type="http://schemas.openxmlformats.org/officeDocument/2006/relationships/image" Target="../media/image8.png"/><Relationship Id="rId71" Type="http://schemas.openxmlformats.org/officeDocument/2006/relationships/customXml" Target="../ink/ink37.xml"/><Relationship Id="rId92" Type="http://schemas.openxmlformats.org/officeDocument/2006/relationships/image" Target="../media/image45.png"/><Relationship Id="rId2" Type="http://schemas.openxmlformats.org/officeDocument/2006/relationships/image" Target="../media/image5.png"/><Relationship Id="rId29" Type="http://schemas.openxmlformats.org/officeDocument/2006/relationships/image" Target="../media/image19.png"/><Relationship Id="rId24" Type="http://schemas.openxmlformats.org/officeDocument/2006/relationships/customXml" Target="../ink/ink11.xml"/><Relationship Id="rId40" Type="http://schemas.openxmlformats.org/officeDocument/2006/relationships/image" Target="../media/image25.png"/><Relationship Id="rId45" Type="http://schemas.openxmlformats.org/officeDocument/2006/relationships/customXml" Target="../ink/ink21.xml"/><Relationship Id="rId66" Type="http://schemas.openxmlformats.org/officeDocument/2006/relationships/image" Target="../media/image35.png"/><Relationship Id="rId87" Type="http://schemas.openxmlformats.org/officeDocument/2006/relationships/customXml" Target="../ink/ink47.xml"/><Relationship Id="rId61" Type="http://schemas.openxmlformats.org/officeDocument/2006/relationships/customXml" Target="../ink/ink32.xml"/><Relationship Id="rId82" Type="http://schemas.openxmlformats.org/officeDocument/2006/relationships/customXml" Target="../ink/ink44.xml"/><Relationship Id="rId19" Type="http://schemas.openxmlformats.org/officeDocument/2006/relationships/image" Target="../media/image14.png"/><Relationship Id="rId14" Type="http://schemas.openxmlformats.org/officeDocument/2006/relationships/image" Target="../media/image11.png"/><Relationship Id="rId30" Type="http://schemas.openxmlformats.org/officeDocument/2006/relationships/customXml" Target="../ink/ink14.xml"/><Relationship Id="rId35" Type="http://schemas.openxmlformats.org/officeDocument/2006/relationships/customXml" Target="../ink/ink16.xml"/><Relationship Id="rId56" Type="http://schemas.openxmlformats.org/officeDocument/2006/relationships/customXml" Target="../ink/ink28.xml"/><Relationship Id="rId77" Type="http://schemas.openxmlformats.org/officeDocument/2006/relationships/customXml" Target="../ink/ink40.xml"/><Relationship Id="rId8" Type="http://schemas.openxmlformats.org/officeDocument/2006/relationships/customXml" Target="../ink/ink3.xml"/><Relationship Id="rId51" Type="http://schemas.openxmlformats.org/officeDocument/2006/relationships/customXml" Target="../ink/ink24.xml"/><Relationship Id="rId72" Type="http://schemas.openxmlformats.org/officeDocument/2006/relationships/image" Target="../media/image38.png"/><Relationship Id="rId93" Type="http://schemas.openxmlformats.org/officeDocument/2006/relationships/customXml" Target="../ink/ink51.xml"/><Relationship Id="rId98"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1.png"/><Relationship Id="rId1" Type="http://schemas.openxmlformats.org/officeDocument/2006/relationships/slideLayout" Target="../slideLayouts/slideLayout30.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slideLayout" Target="../slideLayouts/slideLayout30.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6711-7C7B-9266-3321-9A38612EB3A3}"/>
              </a:ext>
            </a:extLst>
          </p:cNvPr>
          <p:cNvSpPr txBox="1">
            <a:spLocks noGrp="1"/>
          </p:cNvSpPr>
          <p:nvPr>
            <p:ph type="ctrTitle"/>
          </p:nvPr>
        </p:nvSpPr>
        <p:spPr/>
        <p:txBody>
          <a:bodyPr/>
          <a:lstStyle/>
          <a:p>
            <a:pPr lvl="0"/>
            <a:r>
              <a:rPr lang="en-IE" sz="4800" dirty="0"/>
              <a:t>DCG Assignment: Alarm Clock</a:t>
            </a:r>
          </a:p>
        </p:txBody>
      </p:sp>
      <p:sp>
        <p:nvSpPr>
          <p:cNvPr id="3" name="Subtitle 2">
            <a:extLst>
              <a:ext uri="{FF2B5EF4-FFF2-40B4-BE49-F238E27FC236}">
                <a16:creationId xmlns:a16="http://schemas.microsoft.com/office/drawing/2014/main" id="{52BF9294-E667-32E3-8908-B1F23055080B}"/>
              </a:ext>
            </a:extLst>
          </p:cNvPr>
          <p:cNvSpPr txBox="1">
            <a:spLocks noGrp="1"/>
          </p:cNvSpPr>
          <p:nvPr>
            <p:ph type="subTitle" idx="1"/>
          </p:nvPr>
        </p:nvSpPr>
        <p:spPr/>
        <p:txBody>
          <a:bodyPr/>
          <a:lstStyle/>
          <a:p>
            <a:pPr lvl="0"/>
            <a:r>
              <a:rPr lang="en-IE"/>
              <a:t>Mohammed Maier Amir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AF22-EBA1-B4DF-69A0-82EBBCBBDE65}"/>
              </a:ext>
            </a:extLst>
          </p:cNvPr>
          <p:cNvSpPr txBox="1">
            <a:spLocks noGrp="1"/>
          </p:cNvSpPr>
          <p:nvPr>
            <p:ph type="title"/>
          </p:nvPr>
        </p:nvSpPr>
        <p:spPr>
          <a:xfrm>
            <a:off x="584722" y="443355"/>
            <a:ext cx="2550791" cy="702304"/>
          </a:xfrm>
        </p:spPr>
        <p:txBody>
          <a:bodyPr>
            <a:noAutofit/>
          </a:bodyPr>
          <a:lstStyle/>
          <a:p>
            <a:pPr lvl="0"/>
            <a:r>
              <a:rPr lang="en-IE" sz="3200" b="1" i="1" dirty="0"/>
              <a:t>Output 1:</a:t>
            </a:r>
            <a:br>
              <a:rPr lang="en-IE" sz="3200" b="1" i="1" dirty="0"/>
            </a:br>
            <a:r>
              <a:rPr lang="en-IE" sz="3200" b="1" i="1" dirty="0"/>
              <a:t>Timeline</a:t>
            </a:r>
          </a:p>
        </p:txBody>
      </p:sp>
      <p:grpSp>
        <p:nvGrpSpPr>
          <p:cNvPr id="3" name="Content Placeholder 3">
            <a:extLst>
              <a:ext uri="{FF2B5EF4-FFF2-40B4-BE49-F238E27FC236}">
                <a16:creationId xmlns:a16="http://schemas.microsoft.com/office/drawing/2014/main" id="{2A180707-6461-5860-3B6B-3A9EBE0C90F3}"/>
              </a:ext>
            </a:extLst>
          </p:cNvPr>
          <p:cNvGrpSpPr/>
          <p:nvPr/>
        </p:nvGrpSpPr>
        <p:grpSpPr>
          <a:xfrm>
            <a:off x="137160" y="1314504"/>
            <a:ext cx="12527280" cy="7576453"/>
            <a:chOff x="104506" y="1306284"/>
            <a:chExt cx="12527280" cy="7576453"/>
          </a:xfrm>
          <a:effectLst>
            <a:glow rad="228600">
              <a:schemeClr val="accent5">
                <a:lumMod val="75000"/>
                <a:alpha val="8000"/>
              </a:schemeClr>
            </a:glow>
            <a:outerShdw blurRad="50800" dist="38100" dir="13500000" algn="br" rotWithShape="0">
              <a:prstClr val="black"/>
            </a:outerShdw>
          </a:effectLst>
        </p:grpSpPr>
        <p:sp>
          <p:nvSpPr>
            <p:cNvPr id="4" name="Freeform: Shape 3">
              <a:extLst>
                <a:ext uri="{FF2B5EF4-FFF2-40B4-BE49-F238E27FC236}">
                  <a16:creationId xmlns:a16="http://schemas.microsoft.com/office/drawing/2014/main" id="{CE971A57-4414-F876-0ADE-E13683B4CE23}"/>
                </a:ext>
              </a:extLst>
            </p:cNvPr>
            <p:cNvSpPr/>
            <p:nvPr/>
          </p:nvSpPr>
          <p:spPr>
            <a:xfrm>
              <a:off x="104506" y="3579226"/>
              <a:ext cx="12527280" cy="3030577"/>
            </a:xfrm>
            <a:custGeom>
              <a:avLst>
                <a:gd name="f9" fmla="val 50000"/>
                <a:gd name="f10" fmla="val 50000"/>
              </a:avLst>
              <a:gdLst>
                <a:gd name="f2" fmla="val 10800000"/>
                <a:gd name="f3" fmla="val 5400000"/>
                <a:gd name="f4" fmla="val 180"/>
                <a:gd name="f5" fmla="val w"/>
                <a:gd name="f6" fmla="val h"/>
                <a:gd name="f7" fmla="val ss"/>
                <a:gd name="f8" fmla="val 0"/>
                <a:gd name="f9" fmla="val 50000"/>
                <a:gd name="f10" fmla="val 50000"/>
                <a:gd name="f11" fmla="+- 0 0 -360"/>
                <a:gd name="f12" fmla="+- 0 0 -270"/>
                <a:gd name="f13" fmla="+- 0 0 -180"/>
                <a:gd name="f14" fmla="abs f5"/>
                <a:gd name="f15" fmla="abs f6"/>
                <a:gd name="f16" fmla="abs f7"/>
                <a:gd name="f17" fmla="val f8"/>
                <a:gd name="f18" fmla="val f9"/>
                <a:gd name="f19" fmla="val f10"/>
                <a:gd name="f20" fmla="*/ f11 f2 1"/>
                <a:gd name="f21" fmla="*/ f12 f2 1"/>
                <a:gd name="f22" fmla="*/ f13 f2 1"/>
                <a:gd name="f23" fmla="?: f14 f5 1"/>
                <a:gd name="f24" fmla="?: f15 f6 1"/>
                <a:gd name="f25" fmla="?: f16 f7 1"/>
                <a:gd name="f26" fmla="*/ f20 1 f4"/>
                <a:gd name="f27" fmla="*/ f21 1 f4"/>
                <a:gd name="f28" fmla="*/ f22 1 f4"/>
                <a:gd name="f29" fmla="*/ f23 1 21600"/>
                <a:gd name="f30" fmla="*/ f24 1 21600"/>
                <a:gd name="f31" fmla="*/ 21600 f23 1"/>
                <a:gd name="f32" fmla="*/ 21600 f24 1"/>
                <a:gd name="f33" fmla="+- f26 0 f3"/>
                <a:gd name="f34" fmla="+- f27 0 f3"/>
                <a:gd name="f35" fmla="+- f28 0 f3"/>
                <a:gd name="f36" fmla="min f30 f29"/>
                <a:gd name="f37" fmla="*/ f31 1 f25"/>
                <a:gd name="f38" fmla="*/ f32 1 f25"/>
                <a:gd name="f39" fmla="val f37"/>
                <a:gd name="f40" fmla="val f38"/>
                <a:gd name="f41" fmla="*/ f17 f36 1"/>
                <a:gd name="f42" fmla="+- f40 0 f17"/>
                <a:gd name="f43" fmla="+- f39 0 f17"/>
                <a:gd name="f44" fmla="*/ f39 f36 1"/>
                <a:gd name="f45" fmla="*/ f40 f36 1"/>
                <a:gd name="f46" fmla="*/ f42 1 2"/>
                <a:gd name="f47" fmla="min f43 f42"/>
                <a:gd name="f48" fmla="*/ f42 f18 1"/>
                <a:gd name="f49" fmla="+- f17 f46 0"/>
                <a:gd name="f50" fmla="*/ f47 f19 1"/>
                <a:gd name="f51" fmla="*/ f48 1 200000"/>
                <a:gd name="f52" fmla="*/ f50 1 100000"/>
                <a:gd name="f53" fmla="+- f49 0 f51"/>
                <a:gd name="f54" fmla="+- f49 f51 0"/>
                <a:gd name="f55" fmla="*/ f49 f36 1"/>
                <a:gd name="f56" fmla="+- f39 0 f52"/>
                <a:gd name="f57" fmla="*/ f51 f52 1"/>
                <a:gd name="f58" fmla="*/ f53 f36 1"/>
                <a:gd name="f59" fmla="*/ f54 f36 1"/>
                <a:gd name="f60" fmla="*/ f57 1 f46"/>
                <a:gd name="f61" fmla="*/ f56 f36 1"/>
                <a:gd name="f62" fmla="+- f39 0 f60"/>
                <a:gd name="f63" fmla="*/ f60 f36 1"/>
                <a:gd name="f64" fmla="*/ f62 f36 1"/>
              </a:gdLst>
              <a:ahLst/>
              <a:cxnLst>
                <a:cxn ang="3cd4">
                  <a:pos x="hc" y="t"/>
                </a:cxn>
                <a:cxn ang="0">
                  <a:pos x="r" y="vc"/>
                </a:cxn>
                <a:cxn ang="cd4">
                  <a:pos x="hc" y="b"/>
                </a:cxn>
                <a:cxn ang="cd2">
                  <a:pos x="l" y="vc"/>
                </a:cxn>
                <a:cxn ang="f33">
                  <a:pos x="f61" y="f41"/>
                </a:cxn>
                <a:cxn ang="f34">
                  <a:pos x="f63" y="f55"/>
                </a:cxn>
                <a:cxn ang="f35">
                  <a:pos x="f61" y="f45"/>
                </a:cxn>
              </a:cxnLst>
              <a:rect l="f63" t="f58" r="f64" b="f59"/>
              <a:pathLst>
                <a:path>
                  <a:moveTo>
                    <a:pt x="f41" y="f58"/>
                  </a:moveTo>
                  <a:lnTo>
                    <a:pt x="f61" y="f58"/>
                  </a:lnTo>
                  <a:lnTo>
                    <a:pt x="f61" y="f41"/>
                  </a:lnTo>
                  <a:lnTo>
                    <a:pt x="f44" y="f55"/>
                  </a:lnTo>
                  <a:lnTo>
                    <a:pt x="f61" y="f45"/>
                  </a:lnTo>
                  <a:lnTo>
                    <a:pt x="f61" y="f59"/>
                  </a:lnTo>
                  <a:lnTo>
                    <a:pt x="f41" y="f59"/>
                  </a:lnTo>
                  <a:lnTo>
                    <a:pt x="f63" y="f55"/>
                  </a:lnTo>
                  <a:close/>
                </a:path>
              </a:pathLst>
            </a:custGeom>
            <a:solidFill>
              <a:srgbClr val="CCE3F5"/>
            </a:solidFill>
            <a:ln cap="flat">
              <a:noFill/>
              <a:prstDash val="solid"/>
            </a:ln>
          </p:spPr>
          <p:txBody>
            <a:bodyPr lIns="0" tIns="0" rIns="0" bIns="0"/>
            <a:lstStyle/>
            <a:p>
              <a:endParaRPr lang="en-IE"/>
            </a:p>
          </p:txBody>
        </p:sp>
        <p:sp>
          <p:nvSpPr>
            <p:cNvPr id="5" name="Freeform: Shape 4">
              <a:extLst>
                <a:ext uri="{FF2B5EF4-FFF2-40B4-BE49-F238E27FC236}">
                  <a16:creationId xmlns:a16="http://schemas.microsoft.com/office/drawing/2014/main" id="{F2172293-4EBD-6A3C-6AF0-2FE70DB1985A}"/>
                </a:ext>
              </a:extLst>
            </p:cNvPr>
            <p:cNvSpPr/>
            <p:nvPr/>
          </p:nvSpPr>
          <p:spPr>
            <a:xfrm>
              <a:off x="104506" y="2399403"/>
              <a:ext cx="3633395" cy="655030"/>
            </a:xfrm>
            <a:custGeom>
              <a:avLst/>
              <a:gdLst>
                <a:gd name="f0" fmla="val 10800000"/>
                <a:gd name="f1" fmla="val 5400000"/>
                <a:gd name="f2" fmla="val 180"/>
                <a:gd name="f3" fmla="val w"/>
                <a:gd name="f4" fmla="val h"/>
                <a:gd name="f5" fmla="val 0"/>
                <a:gd name="f6" fmla="val 3633400"/>
                <a:gd name="f7" fmla="val 655030"/>
                <a:gd name="f8" fmla="+- 0 0 -90"/>
                <a:gd name="f9" fmla="*/ f3 1 3633400"/>
                <a:gd name="f10" fmla="*/ f4 1 655030"/>
                <a:gd name="f11" fmla="val f5"/>
                <a:gd name="f12" fmla="val f6"/>
                <a:gd name="f13" fmla="val f7"/>
                <a:gd name="f14" fmla="*/ f8 f0 1"/>
                <a:gd name="f15" fmla="+- f13 0 f11"/>
                <a:gd name="f16" fmla="+- f12 0 f11"/>
                <a:gd name="f17" fmla="*/ f14 1 f2"/>
                <a:gd name="f18" fmla="*/ f16 1 3633400"/>
                <a:gd name="f19" fmla="*/ f15 1 655030"/>
                <a:gd name="f20" fmla="*/ 0 f16 1"/>
                <a:gd name="f21" fmla="*/ 0 f15 1"/>
                <a:gd name="f22" fmla="*/ 3633400 f16 1"/>
                <a:gd name="f23" fmla="*/ 655030 f15 1"/>
                <a:gd name="f24" fmla="+- f17 0 f1"/>
                <a:gd name="f25" fmla="*/ f20 1 3633400"/>
                <a:gd name="f26" fmla="*/ f21 1 655030"/>
                <a:gd name="f27" fmla="*/ f22 1 3633400"/>
                <a:gd name="f28" fmla="*/ f23 1 65503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33400" h="655030">
                  <a:moveTo>
                    <a:pt x="f5" y="f5"/>
                  </a:moveTo>
                  <a:lnTo>
                    <a:pt x="f6" y="f5"/>
                  </a:lnTo>
                  <a:lnTo>
                    <a:pt x="f6" y="f7"/>
                  </a:lnTo>
                  <a:lnTo>
                    <a:pt x="f5" y="f7"/>
                  </a:lnTo>
                  <a:lnTo>
                    <a:pt x="f5" y="f5"/>
                  </a:lnTo>
                  <a:close/>
                </a:path>
              </a:pathLst>
            </a:custGeom>
            <a:noFill/>
            <a:ln cap="flat">
              <a:noFill/>
              <a:prstDash val="solid"/>
            </a:ln>
          </p:spPr>
          <p:txBody>
            <a:bodyPr vert="horz" wrap="square" lIns="199138" tIns="199138" rIns="199138" bIns="199138" anchor="b" anchorCtr="1" compatLnSpc="1">
              <a:noAutofit/>
            </a:bodyPr>
            <a:lstStyle/>
            <a:p>
              <a:pPr marL="0" marR="0" lvl="0" indent="0" algn="ctr"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endParaRPr lang="en-IE" sz="2800" b="0" i="0" u="none" strike="noStrike" kern="1200" cap="none" spc="0" baseline="0">
                <a:solidFill>
                  <a:srgbClr val="000000"/>
                </a:solidFill>
                <a:uFillTx/>
                <a:latin typeface="Calibri"/>
              </a:endParaRPr>
            </a:p>
          </p:txBody>
        </p:sp>
        <p:sp>
          <p:nvSpPr>
            <p:cNvPr id="6" name="Freeform: Shape 5">
              <a:extLst>
                <a:ext uri="{FF2B5EF4-FFF2-40B4-BE49-F238E27FC236}">
                  <a16:creationId xmlns:a16="http://schemas.microsoft.com/office/drawing/2014/main" id="{9C0D1432-3E34-884B-7E22-0E7D7773E539}"/>
                </a:ext>
              </a:extLst>
            </p:cNvPr>
            <p:cNvSpPr/>
            <p:nvPr/>
          </p:nvSpPr>
          <p:spPr>
            <a:xfrm>
              <a:off x="1110273" y="4650437"/>
              <a:ext cx="1920377" cy="757644"/>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5">
                <a:lumMod val="40000"/>
                <a:lumOff val="60000"/>
              </a:schemeClr>
            </a:solidFill>
            <a:ln w="15873" cap="flat">
              <a:solidFill>
                <a:srgbClr val="FFFFFF"/>
              </a:solidFill>
              <a:prstDash val="solid"/>
            </a:ln>
          </p:spPr>
          <p:txBody>
            <a:bodyPr lIns="0" tIns="0" rIns="0" bIns="0"/>
            <a:lstStyle/>
            <a:p>
              <a:endParaRPr lang="en-IE" dirty="0"/>
            </a:p>
          </p:txBody>
        </p:sp>
        <p:sp>
          <p:nvSpPr>
            <p:cNvPr id="7" name="Freeform: Shape 6">
              <a:extLst>
                <a:ext uri="{FF2B5EF4-FFF2-40B4-BE49-F238E27FC236}">
                  <a16:creationId xmlns:a16="http://schemas.microsoft.com/office/drawing/2014/main" id="{B6F11312-2295-FCFB-12FF-858EAB853534}"/>
                </a:ext>
              </a:extLst>
            </p:cNvPr>
            <p:cNvSpPr/>
            <p:nvPr/>
          </p:nvSpPr>
          <p:spPr>
            <a:xfrm>
              <a:off x="3925080" y="5852160"/>
              <a:ext cx="3633395" cy="3030577"/>
            </a:xfrm>
            <a:custGeom>
              <a:avLst/>
              <a:gdLst>
                <a:gd name="f0" fmla="val 10800000"/>
                <a:gd name="f1" fmla="val 5400000"/>
                <a:gd name="f2" fmla="val 180"/>
                <a:gd name="f3" fmla="val w"/>
                <a:gd name="f4" fmla="val h"/>
                <a:gd name="f5" fmla="val 0"/>
                <a:gd name="f6" fmla="val 3633400"/>
                <a:gd name="f7" fmla="val 3030582"/>
                <a:gd name="f8" fmla="+- 0 0 -90"/>
                <a:gd name="f9" fmla="*/ f3 1 3633400"/>
                <a:gd name="f10" fmla="*/ f4 1 3030582"/>
                <a:gd name="f11" fmla="val f5"/>
                <a:gd name="f12" fmla="val f6"/>
                <a:gd name="f13" fmla="val f7"/>
                <a:gd name="f14" fmla="*/ f8 f0 1"/>
                <a:gd name="f15" fmla="+- f13 0 f11"/>
                <a:gd name="f16" fmla="+- f12 0 f11"/>
                <a:gd name="f17" fmla="*/ f14 1 f2"/>
                <a:gd name="f18" fmla="*/ f16 1 3633400"/>
                <a:gd name="f19" fmla="*/ f15 1 3030582"/>
                <a:gd name="f20" fmla="*/ 0 f16 1"/>
                <a:gd name="f21" fmla="*/ 0 f15 1"/>
                <a:gd name="f22" fmla="*/ 3633400 f16 1"/>
                <a:gd name="f23" fmla="*/ 3030582 f15 1"/>
                <a:gd name="f24" fmla="+- f17 0 f1"/>
                <a:gd name="f25" fmla="*/ f20 1 3633400"/>
                <a:gd name="f26" fmla="*/ f21 1 3030582"/>
                <a:gd name="f27" fmla="*/ f22 1 3633400"/>
                <a:gd name="f28" fmla="*/ f23 1 3030582"/>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33400" h="3030582">
                  <a:moveTo>
                    <a:pt x="f5" y="f5"/>
                  </a:moveTo>
                  <a:lnTo>
                    <a:pt x="f6" y="f5"/>
                  </a:lnTo>
                  <a:lnTo>
                    <a:pt x="f6" y="f7"/>
                  </a:lnTo>
                  <a:lnTo>
                    <a:pt x="f5" y="f7"/>
                  </a:lnTo>
                  <a:lnTo>
                    <a:pt x="f5" y="f5"/>
                  </a:lnTo>
                  <a:close/>
                </a:path>
              </a:pathLst>
            </a:custGeom>
            <a:noFill/>
            <a:ln cap="flat">
              <a:noFill/>
              <a:prstDash val="solid"/>
            </a:ln>
          </p:spPr>
          <p:txBody>
            <a:bodyPr vert="horz" wrap="square" lIns="462284" tIns="462284" rIns="462284" bIns="462284" anchor="t" anchorCtr="1" compatLnSpc="1">
              <a:noAutofit/>
            </a:bodyPr>
            <a:lstStyle/>
            <a:p>
              <a:pPr marL="0" marR="0" lvl="0" indent="0" algn="ctr" defTabSz="2889247" rtl="0" fontAlgn="auto" hangingPunct="1">
                <a:lnSpc>
                  <a:spcPct val="90000"/>
                </a:lnSpc>
                <a:spcBef>
                  <a:spcPts val="0"/>
                </a:spcBef>
                <a:spcAft>
                  <a:spcPts val="2700"/>
                </a:spcAft>
                <a:buNone/>
                <a:tabLst/>
                <a:defRPr sz="1800" b="0" i="0" u="none" strike="noStrike" kern="0" cap="none" spc="0" baseline="0">
                  <a:solidFill>
                    <a:srgbClr val="000000"/>
                  </a:solidFill>
                  <a:uFillTx/>
                </a:defRPr>
              </a:pPr>
              <a:endParaRPr lang="en-IE" sz="6500" b="0" i="0" u="none" strike="noStrike" kern="1200" cap="none" spc="0" baseline="0">
                <a:solidFill>
                  <a:srgbClr val="000000"/>
                </a:solidFill>
                <a:uFillTx/>
                <a:latin typeface="Calibri"/>
              </a:endParaRPr>
            </a:p>
          </p:txBody>
        </p:sp>
        <p:sp>
          <p:nvSpPr>
            <p:cNvPr id="8" name="Freeform: Shape 7">
              <a:extLst>
                <a:ext uri="{FF2B5EF4-FFF2-40B4-BE49-F238E27FC236}">
                  <a16:creationId xmlns:a16="http://schemas.microsoft.com/office/drawing/2014/main" id="{616D4A50-5FA0-C2F1-30DE-25371CD4AE8E}"/>
                </a:ext>
              </a:extLst>
            </p:cNvPr>
            <p:cNvSpPr/>
            <p:nvPr/>
          </p:nvSpPr>
          <p:spPr>
            <a:xfrm>
              <a:off x="4275048" y="4646603"/>
              <a:ext cx="757644" cy="75764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1CADE4"/>
            </a:solidFill>
            <a:ln w="15873" cap="flat">
              <a:solidFill>
                <a:srgbClr val="FFFFFF"/>
              </a:solidFill>
              <a:prstDash val="solid"/>
            </a:ln>
          </p:spPr>
          <p:txBody>
            <a:bodyPr lIns="0" tIns="0" rIns="0" bIns="0"/>
            <a:lstStyle/>
            <a:p>
              <a:r>
                <a:rPr lang="en-IE" dirty="0"/>
                <a:t> 1781</a:t>
              </a:r>
            </a:p>
          </p:txBody>
        </p:sp>
        <p:sp>
          <p:nvSpPr>
            <p:cNvPr id="9" name="Freeform: Shape 8">
              <a:extLst>
                <a:ext uri="{FF2B5EF4-FFF2-40B4-BE49-F238E27FC236}">
                  <a16:creationId xmlns:a16="http://schemas.microsoft.com/office/drawing/2014/main" id="{2D2FE695-B6BA-53B9-41AA-295510882FE2}"/>
                </a:ext>
              </a:extLst>
            </p:cNvPr>
            <p:cNvSpPr/>
            <p:nvPr/>
          </p:nvSpPr>
          <p:spPr>
            <a:xfrm>
              <a:off x="7740149" y="1306284"/>
              <a:ext cx="3633395" cy="3030577"/>
            </a:xfrm>
            <a:custGeom>
              <a:avLst/>
              <a:gdLst>
                <a:gd name="f0" fmla="val 10800000"/>
                <a:gd name="f1" fmla="val 5400000"/>
                <a:gd name="f2" fmla="val 180"/>
                <a:gd name="f3" fmla="val w"/>
                <a:gd name="f4" fmla="val h"/>
                <a:gd name="f5" fmla="val 0"/>
                <a:gd name="f6" fmla="val 3633400"/>
                <a:gd name="f7" fmla="val 3030582"/>
                <a:gd name="f8" fmla="+- 0 0 -90"/>
                <a:gd name="f9" fmla="*/ f3 1 3633400"/>
                <a:gd name="f10" fmla="*/ f4 1 3030582"/>
                <a:gd name="f11" fmla="val f5"/>
                <a:gd name="f12" fmla="val f6"/>
                <a:gd name="f13" fmla="val f7"/>
                <a:gd name="f14" fmla="*/ f8 f0 1"/>
                <a:gd name="f15" fmla="+- f13 0 f11"/>
                <a:gd name="f16" fmla="+- f12 0 f11"/>
                <a:gd name="f17" fmla="*/ f14 1 f2"/>
                <a:gd name="f18" fmla="*/ f16 1 3633400"/>
                <a:gd name="f19" fmla="*/ f15 1 3030582"/>
                <a:gd name="f20" fmla="*/ 0 f16 1"/>
                <a:gd name="f21" fmla="*/ 0 f15 1"/>
                <a:gd name="f22" fmla="*/ 3633400 f16 1"/>
                <a:gd name="f23" fmla="*/ 3030582 f15 1"/>
                <a:gd name="f24" fmla="+- f17 0 f1"/>
                <a:gd name="f25" fmla="*/ f20 1 3633400"/>
                <a:gd name="f26" fmla="*/ f21 1 3030582"/>
                <a:gd name="f27" fmla="*/ f22 1 3633400"/>
                <a:gd name="f28" fmla="*/ f23 1 3030582"/>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33400" h="3030582">
                  <a:moveTo>
                    <a:pt x="f5" y="f5"/>
                  </a:moveTo>
                  <a:lnTo>
                    <a:pt x="f6" y="f5"/>
                  </a:lnTo>
                  <a:lnTo>
                    <a:pt x="f6" y="f7"/>
                  </a:lnTo>
                  <a:lnTo>
                    <a:pt x="f5" y="f7"/>
                  </a:lnTo>
                  <a:lnTo>
                    <a:pt x="f5" y="f5"/>
                  </a:lnTo>
                  <a:close/>
                </a:path>
              </a:pathLst>
            </a:custGeom>
            <a:noFill/>
            <a:ln cap="flat">
              <a:noFill/>
              <a:prstDash val="solid"/>
            </a:ln>
          </p:spPr>
          <p:txBody>
            <a:bodyPr vert="horz" wrap="square" lIns="462284" tIns="462284" rIns="462284" bIns="462284" anchor="b" anchorCtr="1" compatLnSpc="1">
              <a:noAutofit/>
            </a:bodyPr>
            <a:lstStyle/>
            <a:p>
              <a:pPr marL="0" marR="0" lvl="0" indent="0" algn="ctr" defTabSz="2889247" rtl="0" fontAlgn="auto" hangingPunct="1">
                <a:lnSpc>
                  <a:spcPct val="90000"/>
                </a:lnSpc>
                <a:spcBef>
                  <a:spcPts val="0"/>
                </a:spcBef>
                <a:spcAft>
                  <a:spcPts val="2700"/>
                </a:spcAft>
                <a:buNone/>
                <a:tabLst/>
                <a:defRPr sz="1800" b="0" i="0" u="none" strike="noStrike" kern="0" cap="none" spc="0" baseline="0">
                  <a:solidFill>
                    <a:srgbClr val="000000"/>
                  </a:solidFill>
                  <a:uFillTx/>
                </a:defRPr>
              </a:pPr>
              <a:endParaRPr lang="en-IE" sz="6500" b="0" i="0" u="none" strike="noStrike" kern="1200" cap="none" spc="0" baseline="0">
                <a:solidFill>
                  <a:srgbClr val="000000"/>
                </a:solidFill>
                <a:uFillTx/>
                <a:latin typeface="Calibri"/>
              </a:endParaRPr>
            </a:p>
          </p:txBody>
        </p:sp>
        <p:sp>
          <p:nvSpPr>
            <p:cNvPr id="10" name="Freeform: Shape 9">
              <a:extLst>
                <a:ext uri="{FF2B5EF4-FFF2-40B4-BE49-F238E27FC236}">
                  <a16:creationId xmlns:a16="http://schemas.microsoft.com/office/drawing/2014/main" id="{4A403D8A-E76A-4950-AD6E-CB3052ED487A}"/>
                </a:ext>
              </a:extLst>
            </p:cNvPr>
            <p:cNvSpPr/>
            <p:nvPr/>
          </p:nvSpPr>
          <p:spPr>
            <a:xfrm>
              <a:off x="6237385" y="4637649"/>
              <a:ext cx="757644" cy="75764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1CADE4"/>
            </a:solidFill>
            <a:ln w="15873" cap="flat">
              <a:solidFill>
                <a:srgbClr val="FFFFFF"/>
              </a:solidFill>
              <a:prstDash val="solid"/>
            </a:ln>
          </p:spPr>
          <p:txBody>
            <a:bodyPr lIns="0" tIns="0" rIns="0" bIns="0"/>
            <a:lstStyle/>
            <a:p>
              <a:endParaRPr lang="en-IE" dirty="0"/>
            </a:p>
          </p:txBody>
        </p:sp>
      </p:grpSp>
      <p:sp>
        <p:nvSpPr>
          <p:cNvPr id="11" name="TextBox 5">
            <a:extLst>
              <a:ext uri="{FF2B5EF4-FFF2-40B4-BE49-F238E27FC236}">
                <a16:creationId xmlns:a16="http://schemas.microsoft.com/office/drawing/2014/main" id="{6A6A2B77-C4D7-3638-F982-63925167A3EE}"/>
              </a:ext>
            </a:extLst>
          </p:cNvPr>
          <p:cNvSpPr txBox="1"/>
          <p:nvPr/>
        </p:nvSpPr>
        <p:spPr>
          <a:xfrm>
            <a:off x="1151087" y="4828415"/>
            <a:ext cx="1789608" cy="418127"/>
          </a:xfrm>
          <a:prstGeom prst="rect">
            <a:avLst/>
          </a:prstGeom>
          <a:noFill/>
          <a:ln cap="flat">
            <a:noFill/>
          </a:ln>
        </p:spPr>
        <p:txBody>
          <a:bodyPr vert="horz" wrap="square" lIns="91440" tIns="45720" rIns="91440" bIns="45720" anchor="t" anchorCtr="0" compatLnSpc="1">
            <a:spAutoFit/>
          </a:bodyPr>
          <a:lstStyle/>
          <a:p>
            <a:pPr marL="0" marR="0" lvl="0" indent="0" algn="l" defTabSz="537667"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E" sz="2117" b="0" i="0" u="none" strike="noStrike" kern="1200" cap="none" spc="0" baseline="0" dirty="0">
                <a:solidFill>
                  <a:schemeClr val="bg1"/>
                </a:solidFill>
                <a:uFillTx/>
                <a:latin typeface="Calibri"/>
              </a:rPr>
              <a:t>       </a:t>
            </a:r>
            <a:r>
              <a:rPr lang="en-IE" sz="2117" b="1" i="1" u="none" strike="noStrike" kern="1200" cap="none" spc="0" baseline="0" dirty="0">
                <a:solidFill>
                  <a:schemeClr val="bg1"/>
                </a:solidFill>
                <a:uFillTx/>
                <a:latin typeface="Calibri"/>
              </a:rPr>
              <a:t>AD</a:t>
            </a:r>
            <a:r>
              <a:rPr lang="en-IE" sz="2117" b="0" i="0" u="none" strike="noStrike" kern="1200" cap="none" spc="0" baseline="0" dirty="0">
                <a:solidFill>
                  <a:schemeClr val="bg1"/>
                </a:solidFill>
                <a:uFillTx/>
                <a:latin typeface="Calibri"/>
              </a:rPr>
              <a:t> </a:t>
            </a:r>
            <a:r>
              <a:rPr lang="en-IE" sz="2117" b="1" i="1" u="none" strike="noStrike" kern="1200" cap="none" spc="0" baseline="0" dirty="0">
                <a:solidFill>
                  <a:schemeClr val="bg1"/>
                </a:solidFill>
                <a:uFillTx/>
                <a:latin typeface="Calibri"/>
              </a:rPr>
              <a:t>520</a:t>
            </a:r>
          </a:p>
        </p:txBody>
      </p:sp>
      <p:sp>
        <p:nvSpPr>
          <p:cNvPr id="12" name="TextBox 6">
            <a:extLst>
              <a:ext uri="{FF2B5EF4-FFF2-40B4-BE49-F238E27FC236}">
                <a16:creationId xmlns:a16="http://schemas.microsoft.com/office/drawing/2014/main" id="{26F8AFA2-A57E-4CE6-6D24-79E6936D467B}"/>
              </a:ext>
            </a:extLst>
          </p:cNvPr>
          <p:cNvSpPr txBox="1"/>
          <p:nvPr/>
        </p:nvSpPr>
        <p:spPr>
          <a:xfrm>
            <a:off x="365761" y="2150470"/>
            <a:ext cx="2347132" cy="2031325"/>
          </a:xfrm>
          <a:prstGeom prst="rect">
            <a:avLst/>
          </a:prstGeom>
          <a:noFill/>
          <a:ln cap="flat">
            <a:noFill/>
          </a:ln>
        </p:spPr>
        <p:txBody>
          <a:bodyPr vert="horz" wrap="square" lIns="91440" tIns="45720" rIns="91440" bIns="45720" anchor="t" anchorCtr="0" compatLnSpc="1">
            <a:spAutoFit/>
          </a:bodyPr>
          <a:lstStyle/>
          <a:p>
            <a:pPr marL="0" marR="0" lvl="0" indent="0" algn="l" defTabSz="537667"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E" sz="1800" b="0" i="0" u="none" strike="noStrike" kern="1200" cap="none" spc="0" baseline="0" dirty="0">
                <a:solidFill>
                  <a:srgbClr val="000000"/>
                </a:solidFill>
                <a:uFillTx/>
                <a:latin typeface="Calibri"/>
              </a:rPr>
              <a:t>The earliest method known to measure time, Nails where placed in a burning candle and would fall on a metal plate making a loud noise</a:t>
            </a:r>
          </a:p>
        </p:txBody>
      </p:sp>
      <p:sp>
        <p:nvSpPr>
          <p:cNvPr id="13" name="Rectangle: Rounded Corners 7">
            <a:extLst>
              <a:ext uri="{FF2B5EF4-FFF2-40B4-BE49-F238E27FC236}">
                <a16:creationId xmlns:a16="http://schemas.microsoft.com/office/drawing/2014/main" id="{E50874A0-3D41-3B56-1560-9140C8167678}"/>
              </a:ext>
            </a:extLst>
          </p:cNvPr>
          <p:cNvSpPr/>
          <p:nvPr/>
        </p:nvSpPr>
        <p:spPr>
          <a:xfrm>
            <a:off x="348991" y="1152278"/>
            <a:ext cx="2403994" cy="6695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5">
              <a:lumMod val="40000"/>
              <a:lumOff val="60000"/>
            </a:schemeClr>
          </a:solidFill>
          <a:ln w="15873" cap="flat">
            <a:solidFill>
              <a:srgbClr val="117EA7"/>
            </a:solidFill>
            <a:prstDash val="solid"/>
          </a:ln>
          <a:effectLst>
            <a:glow rad="228600">
              <a:schemeClr val="accent1">
                <a:lumMod val="60000"/>
                <a:lumOff val="40000"/>
                <a:alpha val="40000"/>
              </a:schemeClr>
            </a:glow>
            <a:outerShdw blurRad="76200" dir="13500000" sy="23000" kx="1200000" algn="br" rotWithShape="0">
              <a:prstClr val="black">
                <a:alpha val="20000"/>
              </a:prstClr>
            </a:outerShdw>
          </a:effectLst>
          <a:scene3d>
            <a:camera prst="orthographicFront"/>
            <a:lightRig rig="threePt" dir="t"/>
          </a:scene3d>
          <a:sp3d>
            <a:bevelT/>
            <a:bevelB prst="relaxedInset"/>
          </a:sp3d>
        </p:spPr>
        <p:txBody>
          <a:bodyPr vert="horz" wrap="square" lIns="91440" tIns="45720" rIns="91440" bIns="45720" anchor="ctr" anchorCtr="1" compatLnSpc="1">
            <a:noAutofit/>
          </a:bodyPr>
          <a:lstStyle/>
          <a:p>
            <a:pPr marL="0" marR="0" lvl="0" indent="0" algn="ctr" defTabSz="537667"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E" sz="2117" b="0" i="0" u="none" strike="noStrike" kern="1200" cap="none" spc="0" baseline="0" dirty="0">
                <a:solidFill>
                  <a:srgbClr val="FFFFFF"/>
                </a:solidFill>
                <a:uFillTx/>
                <a:latin typeface="Calibri"/>
              </a:rPr>
              <a:t>Candle Clocks</a:t>
            </a:r>
          </a:p>
        </p:txBody>
      </p:sp>
      <p:pic>
        <p:nvPicPr>
          <p:cNvPr id="14" name="Picture 9" descr="A picture containing wall, indoor&#10;&#10;Description automatically generated">
            <a:extLst>
              <a:ext uri="{FF2B5EF4-FFF2-40B4-BE49-F238E27FC236}">
                <a16:creationId xmlns:a16="http://schemas.microsoft.com/office/drawing/2014/main" id="{3C4A595B-EAF2-CF12-C4BC-53005C897016}"/>
              </a:ext>
            </a:extLst>
          </p:cNvPr>
          <p:cNvPicPr>
            <a:picLocks noChangeAspect="1"/>
          </p:cNvPicPr>
          <p:nvPr/>
        </p:nvPicPr>
        <p:blipFill>
          <a:blip r:embed="rId2"/>
          <a:stretch>
            <a:fillRect/>
          </a:stretch>
        </p:blipFill>
        <p:spPr>
          <a:xfrm>
            <a:off x="770839" y="6013611"/>
            <a:ext cx="1900644" cy="2534195"/>
          </a:xfrm>
          <a:prstGeom prst="rect">
            <a:avLst/>
          </a:prstGeom>
          <a:noFill/>
          <a:ln w="9528" cap="flat">
            <a:solidFill>
              <a:srgbClr val="127499"/>
            </a:solidFill>
            <a:prstDash val="solid"/>
          </a:ln>
          <a:effectLst>
            <a:glow rad="342900">
              <a:schemeClr val="accent1">
                <a:lumMod val="60000"/>
                <a:lumOff val="40000"/>
              </a:schemeClr>
            </a:glow>
            <a:outerShdw blurRad="76200" dir="13500000" sy="23000" kx="1200000" algn="br" rotWithShape="0">
              <a:prstClr val="black">
                <a:alpha val="20000"/>
              </a:prstClr>
            </a:outerShdw>
            <a:softEdge rad="63500"/>
          </a:effectLst>
          <a:scene3d>
            <a:camera prst="orthographicFront"/>
            <a:lightRig rig="harsh" dir="t"/>
          </a:scene3d>
          <a:sp3d extrusionH="25400" prstMaterial="matte">
            <a:bevelT/>
            <a:bevelB prst="relaxedInset"/>
          </a:sp3d>
        </p:spPr>
      </p:pic>
      <p:sp>
        <p:nvSpPr>
          <p:cNvPr id="16" name="Freeform: Shape 15">
            <a:extLst>
              <a:ext uri="{FF2B5EF4-FFF2-40B4-BE49-F238E27FC236}">
                <a16:creationId xmlns:a16="http://schemas.microsoft.com/office/drawing/2014/main" id="{6C546D4B-1EFE-EC20-A416-08F5020C1BA1}"/>
              </a:ext>
            </a:extLst>
          </p:cNvPr>
          <p:cNvSpPr/>
          <p:nvPr/>
        </p:nvSpPr>
        <p:spPr>
          <a:xfrm>
            <a:off x="3424417" y="4645282"/>
            <a:ext cx="1920377" cy="757644"/>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B0F0"/>
          </a:solidFill>
          <a:ln w="15873" cap="flat">
            <a:solidFill>
              <a:srgbClr val="FFFFFF"/>
            </a:solidFill>
            <a:prstDash val="solid"/>
          </a:ln>
        </p:spPr>
        <p:txBody>
          <a:bodyPr lIns="0" tIns="0" rIns="0" bIns="0"/>
          <a:lstStyle/>
          <a:p>
            <a:r>
              <a:rPr lang="en-IE" dirty="0"/>
              <a:t>     </a:t>
            </a:r>
          </a:p>
          <a:p>
            <a:pPr algn="ctr"/>
            <a:endParaRPr lang="en-IE" sz="2120" dirty="0"/>
          </a:p>
        </p:txBody>
      </p:sp>
      <p:sp>
        <p:nvSpPr>
          <p:cNvPr id="18" name="TextBox 17">
            <a:extLst>
              <a:ext uri="{FF2B5EF4-FFF2-40B4-BE49-F238E27FC236}">
                <a16:creationId xmlns:a16="http://schemas.microsoft.com/office/drawing/2014/main" id="{83AEEB74-0FDB-A658-9527-8F931038B2E1}"/>
              </a:ext>
            </a:extLst>
          </p:cNvPr>
          <p:cNvSpPr txBox="1"/>
          <p:nvPr/>
        </p:nvSpPr>
        <p:spPr>
          <a:xfrm>
            <a:off x="3180360" y="4536982"/>
            <a:ext cx="1682526" cy="695575"/>
          </a:xfrm>
          <a:prstGeom prst="rect">
            <a:avLst/>
          </a:prstGeom>
          <a:noFill/>
        </p:spPr>
        <p:txBody>
          <a:bodyPr wrap="square" rtlCol="0">
            <a:spAutoFit/>
          </a:bodyPr>
          <a:lstStyle/>
          <a:p>
            <a:r>
              <a:rPr lang="en-IE" dirty="0"/>
              <a:t>           </a:t>
            </a:r>
          </a:p>
          <a:p>
            <a:r>
              <a:rPr lang="en-IE" dirty="0">
                <a:solidFill>
                  <a:schemeClr val="bg1"/>
                </a:solidFill>
              </a:rPr>
              <a:t>                 </a:t>
            </a:r>
            <a:r>
              <a:rPr lang="en-IE" sz="2120" b="1" i="1" dirty="0">
                <a:solidFill>
                  <a:schemeClr val="bg1"/>
                </a:solidFill>
              </a:rPr>
              <a:t>1787</a:t>
            </a:r>
          </a:p>
        </p:txBody>
      </p:sp>
      <p:sp>
        <p:nvSpPr>
          <p:cNvPr id="19" name="Rectangle: Rounded Corners 7">
            <a:extLst>
              <a:ext uri="{FF2B5EF4-FFF2-40B4-BE49-F238E27FC236}">
                <a16:creationId xmlns:a16="http://schemas.microsoft.com/office/drawing/2014/main" id="{A296E68F-5842-934A-5192-44C936877A47}"/>
              </a:ext>
            </a:extLst>
          </p:cNvPr>
          <p:cNvSpPr/>
          <p:nvPr/>
        </p:nvSpPr>
        <p:spPr>
          <a:xfrm>
            <a:off x="3135513" y="6013611"/>
            <a:ext cx="2403994" cy="6695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B0F0"/>
          </a:solidFill>
          <a:ln w="15873" cap="flat">
            <a:solidFill>
              <a:srgbClr val="117EA7"/>
            </a:solidFill>
            <a:prstDash val="solid"/>
          </a:ln>
          <a:effectLst>
            <a:glow rad="228600">
              <a:schemeClr val="accent5">
                <a:lumMod val="60000"/>
                <a:lumOff val="40000"/>
              </a:schemeClr>
            </a:glow>
            <a:outerShdw blurRad="76200" dist="12700" dir="8100000" sy="-23000" kx="800400" algn="br" rotWithShape="0">
              <a:prstClr val="black">
                <a:alpha val="20000"/>
              </a:prstClr>
            </a:outerShdw>
          </a:effectLst>
          <a:scene3d>
            <a:camera prst="orthographicFront"/>
            <a:lightRig rig="threePt" dir="t"/>
          </a:scene3d>
          <a:sp3d>
            <a:bevelT/>
            <a:bevelB prst="relaxedInset"/>
          </a:sp3d>
        </p:spPr>
        <p:txBody>
          <a:bodyPr vert="horz" wrap="square" lIns="91440" tIns="45720" rIns="91440" bIns="45720" anchor="ctr" anchorCtr="1" compatLnSpc="1">
            <a:noAutofit/>
          </a:bodyPr>
          <a:lstStyle/>
          <a:p>
            <a:pPr marL="0" marR="0" lvl="0" indent="0" algn="ctr" defTabSz="537667"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E" sz="2117" dirty="0">
                <a:solidFill>
                  <a:srgbClr val="FFFFFF"/>
                </a:solidFill>
                <a:latin typeface="Calibri"/>
              </a:rPr>
              <a:t>First Alarm Clock</a:t>
            </a:r>
            <a:endParaRPr lang="en-IE" sz="2117" b="0" i="0" u="none" strike="noStrike" kern="1200" cap="none" spc="0" baseline="0" dirty="0">
              <a:solidFill>
                <a:srgbClr val="FFFFFF"/>
              </a:solidFill>
              <a:uFillTx/>
              <a:latin typeface="Calibri"/>
            </a:endParaRPr>
          </a:p>
        </p:txBody>
      </p:sp>
      <p:sp>
        <p:nvSpPr>
          <p:cNvPr id="21" name="TextBox 20">
            <a:extLst>
              <a:ext uri="{FF2B5EF4-FFF2-40B4-BE49-F238E27FC236}">
                <a16:creationId xmlns:a16="http://schemas.microsoft.com/office/drawing/2014/main" id="{64819E97-CD4F-3C55-D39F-5D69C7A8AE4C}"/>
              </a:ext>
            </a:extLst>
          </p:cNvPr>
          <p:cNvSpPr txBox="1"/>
          <p:nvPr/>
        </p:nvSpPr>
        <p:spPr>
          <a:xfrm>
            <a:off x="3100233" y="6735864"/>
            <a:ext cx="2674198" cy="2031325"/>
          </a:xfrm>
          <a:prstGeom prst="rect">
            <a:avLst/>
          </a:prstGeom>
          <a:noFill/>
        </p:spPr>
        <p:txBody>
          <a:bodyPr wrap="square" rtlCol="0">
            <a:spAutoFit/>
          </a:bodyPr>
          <a:lstStyle/>
          <a:p>
            <a:r>
              <a:rPr lang="en-IE" dirty="0"/>
              <a:t>Created by Levi Hutchins, this clock’s primary function was to wake him up at 4 a.m. for work. It was hardwired to only ring at 4 am. It had a complex and impractical design.</a:t>
            </a:r>
          </a:p>
        </p:txBody>
      </p:sp>
      <p:pic>
        <p:nvPicPr>
          <p:cNvPr id="24" name="Picture 23" descr="A picture containing device&#10;&#10;Description automatically generated">
            <a:extLst>
              <a:ext uri="{FF2B5EF4-FFF2-40B4-BE49-F238E27FC236}">
                <a16:creationId xmlns:a16="http://schemas.microsoft.com/office/drawing/2014/main" id="{C001749D-9991-C35E-55F1-C0E6BFEA7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210" y="1476499"/>
            <a:ext cx="2309726" cy="2702199"/>
          </a:xfrm>
          <a:prstGeom prst="rect">
            <a:avLst/>
          </a:prstGeom>
          <a:effectLst>
            <a:glow rad="254000">
              <a:schemeClr val="accent5">
                <a:lumMod val="60000"/>
                <a:lumOff val="40000"/>
              </a:schemeClr>
            </a:glow>
            <a:outerShdw blurRad="76200" dir="13500000" sy="23000" kx="1200000" algn="br" rotWithShape="0">
              <a:prstClr val="black">
                <a:alpha val="20000"/>
              </a:prstClr>
            </a:outerShdw>
            <a:softEdge rad="457200"/>
          </a:effectLst>
          <a:scene3d>
            <a:camera prst="orthographicFront"/>
            <a:lightRig rig="threePt" dir="t"/>
          </a:scene3d>
          <a:sp3d>
            <a:bevelT/>
            <a:bevelB prst="relaxedInset"/>
          </a:sp3d>
        </p:spPr>
      </p:pic>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91312B28-7BB0-5FE6-D8C5-E849F48511C8}"/>
                  </a:ext>
                </a:extLst>
              </p14:cNvPr>
              <p14:cNvContentPartPr/>
              <p14:nvPr/>
            </p14:nvContentPartPr>
            <p14:xfrm>
              <a:off x="7164854" y="2415235"/>
              <a:ext cx="360" cy="360"/>
            </p14:xfrm>
          </p:contentPart>
        </mc:Choice>
        <mc:Fallback xmlns="">
          <p:pic>
            <p:nvPicPr>
              <p:cNvPr id="27" name="Ink 26">
                <a:extLst>
                  <a:ext uri="{FF2B5EF4-FFF2-40B4-BE49-F238E27FC236}">
                    <a16:creationId xmlns:a16="http://schemas.microsoft.com/office/drawing/2014/main" id="{91312B28-7BB0-5FE6-D8C5-E849F48511C8}"/>
                  </a:ext>
                </a:extLst>
              </p:cNvPr>
              <p:cNvPicPr/>
              <p:nvPr/>
            </p:nvPicPr>
            <p:blipFill>
              <a:blip r:embed="rId5"/>
              <a:stretch>
                <a:fillRect/>
              </a:stretch>
            </p:blipFill>
            <p:spPr>
              <a:xfrm>
                <a:off x="7102214" y="2352595"/>
                <a:ext cx="126000" cy="126000"/>
              </a:xfrm>
              <a:prstGeom prst="rect">
                <a:avLst/>
              </a:prstGeom>
            </p:spPr>
          </p:pic>
        </mc:Fallback>
      </mc:AlternateContent>
      <p:grpSp>
        <p:nvGrpSpPr>
          <p:cNvPr id="31" name="Group 30">
            <a:extLst>
              <a:ext uri="{FF2B5EF4-FFF2-40B4-BE49-F238E27FC236}">
                <a16:creationId xmlns:a16="http://schemas.microsoft.com/office/drawing/2014/main" id="{404958E7-1105-3319-295D-F0FE7F70FB1E}"/>
              </a:ext>
            </a:extLst>
          </p:cNvPr>
          <p:cNvGrpSpPr/>
          <p:nvPr/>
        </p:nvGrpSpPr>
        <p:grpSpPr>
          <a:xfrm>
            <a:off x="7164854" y="2130475"/>
            <a:ext cx="4928040" cy="452160"/>
            <a:chOff x="7164854" y="2130475"/>
            <a:chExt cx="4928040" cy="452160"/>
          </a:xfrm>
        </p:grpSpPr>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id="{1244788B-E6A6-991A-5731-325364B5E111}"/>
                    </a:ext>
                  </a:extLst>
                </p14:cNvPr>
                <p14:cNvContentPartPr/>
                <p14:nvPr/>
              </p14:nvContentPartPr>
              <p14:xfrm>
                <a:off x="7164854" y="2130475"/>
                <a:ext cx="4928040" cy="452160"/>
              </p14:xfrm>
            </p:contentPart>
          </mc:Choice>
          <mc:Fallback xmlns="">
            <p:pic>
              <p:nvPicPr>
                <p:cNvPr id="28" name="Ink 27">
                  <a:extLst>
                    <a:ext uri="{FF2B5EF4-FFF2-40B4-BE49-F238E27FC236}">
                      <a16:creationId xmlns:a16="http://schemas.microsoft.com/office/drawing/2014/main" id="{1244788B-E6A6-991A-5731-325364B5E111}"/>
                    </a:ext>
                  </a:extLst>
                </p:cNvPr>
                <p:cNvPicPr/>
                <p:nvPr/>
              </p:nvPicPr>
              <p:blipFill>
                <a:blip r:embed="rId7"/>
                <a:stretch>
                  <a:fillRect/>
                </a:stretch>
              </p:blipFill>
              <p:spPr>
                <a:xfrm>
                  <a:off x="7102214" y="2067835"/>
                  <a:ext cx="5053680" cy="577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Ink 28">
                  <a:extLst>
                    <a:ext uri="{FF2B5EF4-FFF2-40B4-BE49-F238E27FC236}">
                      <a16:creationId xmlns:a16="http://schemas.microsoft.com/office/drawing/2014/main" id="{8F2D5579-B7C4-CC26-6488-FD5D93F735F6}"/>
                    </a:ext>
                  </a:extLst>
                </p14:cNvPr>
                <p14:cNvContentPartPr/>
                <p14:nvPr/>
              </p14:nvContentPartPr>
              <p14:xfrm>
                <a:off x="10672334" y="2428915"/>
                <a:ext cx="360" cy="360"/>
              </p14:xfrm>
            </p:contentPart>
          </mc:Choice>
          <mc:Fallback xmlns="">
            <p:pic>
              <p:nvPicPr>
                <p:cNvPr id="29" name="Ink 28">
                  <a:extLst>
                    <a:ext uri="{FF2B5EF4-FFF2-40B4-BE49-F238E27FC236}">
                      <a16:creationId xmlns:a16="http://schemas.microsoft.com/office/drawing/2014/main" id="{8F2D5579-B7C4-CC26-6488-FD5D93F735F6}"/>
                    </a:ext>
                  </a:extLst>
                </p:cNvPr>
                <p:cNvPicPr/>
                <p:nvPr/>
              </p:nvPicPr>
              <p:blipFill>
                <a:blip r:embed="rId5"/>
                <a:stretch>
                  <a:fillRect/>
                </a:stretch>
              </p:blipFill>
              <p:spPr>
                <a:xfrm>
                  <a:off x="10609694" y="236591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7DA2DD69-B15D-11F2-3904-D19D0CDFFCD8}"/>
                    </a:ext>
                  </a:extLst>
                </p14:cNvPr>
                <p14:cNvContentPartPr/>
                <p14:nvPr/>
              </p14:nvContentPartPr>
              <p14:xfrm>
                <a:off x="9173294" y="2315155"/>
                <a:ext cx="1556640" cy="182880"/>
              </p14:xfrm>
            </p:contentPart>
          </mc:Choice>
          <mc:Fallback xmlns="">
            <p:pic>
              <p:nvPicPr>
                <p:cNvPr id="30" name="Ink 29">
                  <a:extLst>
                    <a:ext uri="{FF2B5EF4-FFF2-40B4-BE49-F238E27FC236}">
                      <a16:creationId xmlns:a16="http://schemas.microsoft.com/office/drawing/2014/main" id="{7DA2DD69-B15D-11F2-3904-D19D0CDFFCD8}"/>
                    </a:ext>
                  </a:extLst>
                </p:cNvPr>
                <p:cNvPicPr/>
                <p:nvPr/>
              </p:nvPicPr>
              <p:blipFill>
                <a:blip r:embed="rId10"/>
                <a:stretch>
                  <a:fillRect/>
                </a:stretch>
              </p:blipFill>
              <p:spPr>
                <a:xfrm>
                  <a:off x="9110654" y="2252515"/>
                  <a:ext cx="1682280" cy="30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42" name="Ink 41">
                <a:extLst>
                  <a:ext uri="{FF2B5EF4-FFF2-40B4-BE49-F238E27FC236}">
                    <a16:creationId xmlns:a16="http://schemas.microsoft.com/office/drawing/2014/main" id="{16401D57-EEF5-C7F6-D67B-A98ABBF06AB1}"/>
                  </a:ext>
                </a:extLst>
              </p14:cNvPr>
              <p14:cNvContentPartPr/>
              <p14:nvPr/>
            </p14:nvContentPartPr>
            <p14:xfrm>
              <a:off x="3357494" y="2415235"/>
              <a:ext cx="544320" cy="360"/>
            </p14:xfrm>
          </p:contentPart>
        </mc:Choice>
        <mc:Fallback xmlns="">
          <p:pic>
            <p:nvPicPr>
              <p:cNvPr id="42" name="Ink 41">
                <a:extLst>
                  <a:ext uri="{FF2B5EF4-FFF2-40B4-BE49-F238E27FC236}">
                    <a16:creationId xmlns:a16="http://schemas.microsoft.com/office/drawing/2014/main" id="{16401D57-EEF5-C7F6-D67B-A98ABBF06AB1}"/>
                  </a:ext>
                </a:extLst>
              </p:cNvPr>
              <p:cNvPicPr/>
              <p:nvPr/>
            </p:nvPicPr>
            <p:blipFill>
              <a:blip r:embed="rId12"/>
              <a:stretch>
                <a:fillRect/>
              </a:stretch>
            </p:blipFill>
            <p:spPr>
              <a:xfrm>
                <a:off x="3353174" y="2410915"/>
                <a:ext cx="5529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5" name="Ink 44">
                <a:extLst>
                  <a:ext uri="{FF2B5EF4-FFF2-40B4-BE49-F238E27FC236}">
                    <a16:creationId xmlns:a16="http://schemas.microsoft.com/office/drawing/2014/main" id="{E8AE838D-B657-8CA0-34B5-2670DB72322D}"/>
                  </a:ext>
                </a:extLst>
              </p14:cNvPr>
              <p14:cNvContentPartPr/>
              <p14:nvPr/>
            </p14:nvContentPartPr>
            <p14:xfrm>
              <a:off x="8701993" y="927487"/>
              <a:ext cx="1196280" cy="42480"/>
            </p14:xfrm>
          </p:contentPart>
        </mc:Choice>
        <mc:Fallback xmlns="">
          <p:pic>
            <p:nvPicPr>
              <p:cNvPr id="45" name="Ink 44">
                <a:extLst>
                  <a:ext uri="{FF2B5EF4-FFF2-40B4-BE49-F238E27FC236}">
                    <a16:creationId xmlns:a16="http://schemas.microsoft.com/office/drawing/2014/main" id="{E8AE838D-B657-8CA0-34B5-2670DB72322D}"/>
                  </a:ext>
                </a:extLst>
              </p:cNvPr>
              <p:cNvPicPr/>
              <p:nvPr/>
            </p:nvPicPr>
            <p:blipFill>
              <a:blip r:embed="rId14"/>
              <a:stretch>
                <a:fillRect/>
              </a:stretch>
            </p:blipFill>
            <p:spPr>
              <a:xfrm>
                <a:off x="8665993" y="891487"/>
                <a:ext cx="12679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6" name="Ink 45">
                <a:extLst>
                  <a:ext uri="{FF2B5EF4-FFF2-40B4-BE49-F238E27FC236}">
                    <a16:creationId xmlns:a16="http://schemas.microsoft.com/office/drawing/2014/main" id="{FE1A0870-3A5F-770C-8C8D-C7EC4E899F36}"/>
                  </a:ext>
                </a:extLst>
              </p14:cNvPr>
              <p14:cNvContentPartPr/>
              <p14:nvPr/>
            </p14:nvContentPartPr>
            <p14:xfrm>
              <a:off x="11106858" y="1522713"/>
              <a:ext cx="598680" cy="71640"/>
            </p14:xfrm>
          </p:contentPart>
        </mc:Choice>
        <mc:Fallback xmlns="">
          <p:pic>
            <p:nvPicPr>
              <p:cNvPr id="46" name="Ink 45">
                <a:extLst>
                  <a:ext uri="{FF2B5EF4-FFF2-40B4-BE49-F238E27FC236}">
                    <a16:creationId xmlns:a16="http://schemas.microsoft.com/office/drawing/2014/main" id="{FE1A0870-3A5F-770C-8C8D-C7EC4E899F36}"/>
                  </a:ext>
                </a:extLst>
              </p:cNvPr>
              <p:cNvPicPr/>
              <p:nvPr/>
            </p:nvPicPr>
            <p:blipFill>
              <a:blip r:embed="rId16"/>
              <a:stretch>
                <a:fillRect/>
              </a:stretch>
            </p:blipFill>
            <p:spPr>
              <a:xfrm>
                <a:off x="11070858" y="1486713"/>
                <a:ext cx="670320" cy="143280"/>
              </a:xfrm>
              <a:prstGeom prst="rect">
                <a:avLst/>
              </a:prstGeom>
            </p:spPr>
          </p:pic>
        </mc:Fallback>
      </mc:AlternateContent>
      <p:sp>
        <p:nvSpPr>
          <p:cNvPr id="56" name="Freeform: Shape 55">
            <a:extLst>
              <a:ext uri="{FF2B5EF4-FFF2-40B4-BE49-F238E27FC236}">
                <a16:creationId xmlns:a16="http://schemas.microsoft.com/office/drawing/2014/main" id="{1978CCA2-D9C3-EE18-5AA4-5F2796B444EC}"/>
              </a:ext>
            </a:extLst>
          </p:cNvPr>
          <p:cNvSpPr/>
          <p:nvPr/>
        </p:nvSpPr>
        <p:spPr>
          <a:xfrm>
            <a:off x="5720153" y="4637323"/>
            <a:ext cx="1920377" cy="75764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5">
              <a:lumMod val="75000"/>
            </a:schemeClr>
          </a:solidFill>
          <a:ln w="15873" cap="flat">
            <a:solidFill>
              <a:srgbClr val="FFFFFF"/>
            </a:solidFill>
            <a:prstDash val="solid"/>
          </a:ln>
        </p:spPr>
        <p:txBody>
          <a:bodyPr lIns="0" tIns="0" rIns="0" bIns="0"/>
          <a:lstStyle/>
          <a:p>
            <a:r>
              <a:rPr lang="en-IE" sz="2120" dirty="0"/>
              <a:t>        </a:t>
            </a:r>
          </a:p>
          <a:p>
            <a:r>
              <a:rPr lang="en-IE" sz="2120" dirty="0"/>
              <a:t>         </a:t>
            </a:r>
          </a:p>
        </p:txBody>
      </p:sp>
      <p:sp>
        <p:nvSpPr>
          <p:cNvPr id="57" name="TextBox 56">
            <a:extLst>
              <a:ext uri="{FF2B5EF4-FFF2-40B4-BE49-F238E27FC236}">
                <a16:creationId xmlns:a16="http://schemas.microsoft.com/office/drawing/2014/main" id="{030B55B4-B62D-E463-5A95-F173EDF45070}"/>
              </a:ext>
            </a:extLst>
          </p:cNvPr>
          <p:cNvSpPr txBox="1"/>
          <p:nvPr/>
        </p:nvSpPr>
        <p:spPr>
          <a:xfrm>
            <a:off x="5957641" y="4828190"/>
            <a:ext cx="1368155" cy="418576"/>
          </a:xfrm>
          <a:prstGeom prst="rect">
            <a:avLst/>
          </a:prstGeom>
          <a:noFill/>
        </p:spPr>
        <p:txBody>
          <a:bodyPr wrap="square" rtlCol="0">
            <a:spAutoFit/>
          </a:bodyPr>
          <a:lstStyle/>
          <a:p>
            <a:r>
              <a:rPr lang="en-IE" sz="2120" dirty="0">
                <a:solidFill>
                  <a:schemeClr val="bg1"/>
                </a:solidFill>
              </a:rPr>
              <a:t>      </a:t>
            </a:r>
            <a:r>
              <a:rPr lang="en-IE" sz="2120" b="1" i="1" dirty="0">
                <a:solidFill>
                  <a:schemeClr val="bg1"/>
                </a:solidFill>
              </a:rPr>
              <a:t>1847</a:t>
            </a:r>
          </a:p>
        </p:txBody>
      </p:sp>
      <p:sp>
        <p:nvSpPr>
          <p:cNvPr id="58" name="Rectangle: Rounded Corners 7">
            <a:extLst>
              <a:ext uri="{FF2B5EF4-FFF2-40B4-BE49-F238E27FC236}">
                <a16:creationId xmlns:a16="http://schemas.microsoft.com/office/drawing/2014/main" id="{F48E8109-58AA-214B-7266-7A06731D4AE4}"/>
              </a:ext>
            </a:extLst>
          </p:cNvPr>
          <p:cNvSpPr/>
          <p:nvPr/>
        </p:nvSpPr>
        <p:spPr>
          <a:xfrm>
            <a:off x="5616103" y="1150515"/>
            <a:ext cx="2403994" cy="6695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5">
              <a:lumMod val="75000"/>
            </a:schemeClr>
          </a:solidFill>
          <a:ln w="15873" cap="flat">
            <a:solidFill>
              <a:srgbClr val="117EA7"/>
            </a:solidFill>
            <a:prstDash val="solid"/>
          </a:ln>
          <a:effectLst>
            <a:glow rad="228600">
              <a:schemeClr val="accent5">
                <a:lumMod val="75000"/>
                <a:alpha val="75000"/>
              </a:schemeClr>
            </a:glow>
            <a:outerShdw blurRad="76200" dist="12700" dir="8100000" sy="-23000" kx="800400" algn="br" rotWithShape="0">
              <a:prstClr val="black">
                <a:alpha val="20000"/>
              </a:prstClr>
            </a:outerShdw>
          </a:effectLst>
          <a:scene3d>
            <a:camera prst="orthographicFront"/>
            <a:lightRig rig="threePt" dir="t"/>
          </a:scene3d>
          <a:sp3d>
            <a:bevelT/>
            <a:bevelB prst="relaxedInset"/>
          </a:sp3d>
        </p:spPr>
        <p:txBody>
          <a:bodyPr vert="horz" wrap="square" lIns="91440" tIns="45720" rIns="91440" bIns="45720" anchor="ctr" anchorCtr="1" compatLnSpc="1">
            <a:noAutofit/>
          </a:bodyPr>
          <a:lstStyle/>
          <a:p>
            <a:pPr marL="0" marR="0" lvl="0" indent="0" algn="ctr" defTabSz="537667"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E" sz="2117" dirty="0">
                <a:solidFill>
                  <a:srgbClr val="FFFFFF"/>
                </a:solidFill>
                <a:latin typeface="Calibri"/>
              </a:rPr>
              <a:t>First Adjustable Alarm Clock</a:t>
            </a:r>
            <a:endParaRPr lang="en-IE" sz="2117" b="0" i="0" u="none" strike="noStrike" kern="1200" cap="none" spc="0" baseline="0" dirty="0">
              <a:solidFill>
                <a:srgbClr val="FFFFFF"/>
              </a:solidFill>
              <a:uFillTx/>
              <a:latin typeface="Calibri"/>
            </a:endParaRPr>
          </a:p>
        </p:txBody>
      </p:sp>
      <p:sp>
        <p:nvSpPr>
          <p:cNvPr id="62" name="TextBox 61">
            <a:extLst>
              <a:ext uri="{FF2B5EF4-FFF2-40B4-BE49-F238E27FC236}">
                <a16:creationId xmlns:a16="http://schemas.microsoft.com/office/drawing/2014/main" id="{86F1F326-1185-6D41-EEA2-290F3EC494F8}"/>
              </a:ext>
            </a:extLst>
          </p:cNvPr>
          <p:cNvSpPr txBox="1"/>
          <p:nvPr/>
        </p:nvSpPr>
        <p:spPr>
          <a:xfrm>
            <a:off x="5720153" y="2092989"/>
            <a:ext cx="2088451" cy="1923604"/>
          </a:xfrm>
          <a:prstGeom prst="rect">
            <a:avLst/>
          </a:prstGeom>
          <a:noFill/>
        </p:spPr>
        <p:txBody>
          <a:bodyPr wrap="square" rtlCol="0">
            <a:spAutoFit/>
          </a:bodyPr>
          <a:lstStyle/>
          <a:p>
            <a:r>
              <a:rPr lang="en-IE" sz="1700" dirty="0"/>
              <a:t>In 1847, Antoine Redier invented the first adjustable alarm clock. It had compact and an easy to use design with round metallic construction</a:t>
            </a:r>
          </a:p>
        </p:txBody>
      </p:sp>
      <p:pic>
        <p:nvPicPr>
          <p:cNvPr id="65" name="Picture 64" descr="A picture containing wall, indoor&#10;&#10;Description automatically generated">
            <a:extLst>
              <a:ext uri="{FF2B5EF4-FFF2-40B4-BE49-F238E27FC236}">
                <a16:creationId xmlns:a16="http://schemas.microsoft.com/office/drawing/2014/main" id="{47A92C7F-EC27-723E-7F4F-388C9B41561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815479" y="5983824"/>
            <a:ext cx="1920377" cy="2566991"/>
          </a:xfrm>
          <a:prstGeom prst="rect">
            <a:avLst/>
          </a:prstGeom>
          <a:effectLst>
            <a:glow rad="228600">
              <a:schemeClr val="accent5">
                <a:lumMod val="75000"/>
                <a:alpha val="83000"/>
              </a:schemeClr>
            </a:glow>
            <a:outerShdw blurRad="76200" dir="13500000" sy="23000" kx="1200000" algn="br" rotWithShape="0">
              <a:prstClr val="black">
                <a:alpha val="20000"/>
              </a:prstClr>
            </a:outerShdw>
            <a:softEdge rad="215900"/>
          </a:effectLst>
          <a:scene3d>
            <a:camera prst="orthographicFront"/>
            <a:lightRig rig="threePt" dir="t"/>
          </a:scene3d>
          <a:sp3d>
            <a:bevelT/>
            <a:bevelB prst="relaxedInset"/>
          </a:sp3d>
        </p:spPr>
      </p:pic>
      <p:sp>
        <p:nvSpPr>
          <p:cNvPr id="66" name="Freeform: Shape 65">
            <a:extLst>
              <a:ext uri="{FF2B5EF4-FFF2-40B4-BE49-F238E27FC236}">
                <a16:creationId xmlns:a16="http://schemas.microsoft.com/office/drawing/2014/main" id="{2C4B2FC9-831C-CE81-628C-0373135B0881}"/>
              </a:ext>
            </a:extLst>
          </p:cNvPr>
          <p:cNvSpPr/>
          <p:nvPr/>
        </p:nvSpPr>
        <p:spPr>
          <a:xfrm>
            <a:off x="7947219" y="4654824"/>
            <a:ext cx="1920377" cy="75764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5">
              <a:lumMod val="50000"/>
            </a:schemeClr>
          </a:solidFill>
          <a:ln w="15873" cap="flat">
            <a:solidFill>
              <a:srgbClr val="FFFFFF"/>
            </a:solidFill>
            <a:prstDash val="solid"/>
          </a:ln>
        </p:spPr>
        <p:txBody>
          <a:bodyPr lIns="0" tIns="0" rIns="0" bIns="0"/>
          <a:lstStyle/>
          <a:p>
            <a:r>
              <a:rPr lang="en-IE" sz="2120" dirty="0"/>
              <a:t>        </a:t>
            </a:r>
          </a:p>
          <a:p>
            <a:r>
              <a:rPr lang="en-IE" sz="2120" dirty="0"/>
              <a:t>         </a:t>
            </a:r>
          </a:p>
        </p:txBody>
      </p:sp>
      <p:sp>
        <p:nvSpPr>
          <p:cNvPr id="67" name="TextBox 66">
            <a:extLst>
              <a:ext uri="{FF2B5EF4-FFF2-40B4-BE49-F238E27FC236}">
                <a16:creationId xmlns:a16="http://schemas.microsoft.com/office/drawing/2014/main" id="{7BB2B98B-2F78-F792-2AB3-AA764C4B2849}"/>
              </a:ext>
            </a:extLst>
          </p:cNvPr>
          <p:cNvSpPr txBox="1"/>
          <p:nvPr/>
        </p:nvSpPr>
        <p:spPr>
          <a:xfrm>
            <a:off x="8507639" y="4828190"/>
            <a:ext cx="1010358" cy="418576"/>
          </a:xfrm>
          <a:prstGeom prst="rect">
            <a:avLst/>
          </a:prstGeom>
          <a:noFill/>
        </p:spPr>
        <p:txBody>
          <a:bodyPr wrap="square" rtlCol="0">
            <a:spAutoFit/>
          </a:bodyPr>
          <a:lstStyle/>
          <a:p>
            <a:r>
              <a:rPr lang="en-IE" sz="2120" b="1" i="1" dirty="0">
                <a:solidFill>
                  <a:schemeClr val="bg1"/>
                </a:solidFill>
              </a:rPr>
              <a:t>1961</a:t>
            </a:r>
          </a:p>
        </p:txBody>
      </p:sp>
      <p:sp>
        <p:nvSpPr>
          <p:cNvPr id="68" name="Rectangle: Rounded Corners 7">
            <a:extLst>
              <a:ext uri="{FF2B5EF4-FFF2-40B4-BE49-F238E27FC236}">
                <a16:creationId xmlns:a16="http://schemas.microsoft.com/office/drawing/2014/main" id="{76ABF76E-7042-5195-19DA-3F6076536408}"/>
              </a:ext>
            </a:extLst>
          </p:cNvPr>
          <p:cNvSpPr/>
          <p:nvPr/>
        </p:nvSpPr>
        <p:spPr>
          <a:xfrm>
            <a:off x="7893753" y="6013611"/>
            <a:ext cx="2403994" cy="6695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5">
              <a:lumMod val="50000"/>
            </a:schemeClr>
          </a:solidFill>
          <a:ln w="15873" cap="flat">
            <a:solidFill>
              <a:srgbClr val="117EA7"/>
            </a:solidFill>
            <a:prstDash val="solid"/>
          </a:ln>
          <a:effectLst>
            <a:glow rad="228600">
              <a:schemeClr val="accent5">
                <a:lumMod val="50000"/>
                <a:alpha val="76000"/>
              </a:schemeClr>
            </a:glow>
            <a:outerShdw blurRad="76200" dist="12700" dir="2700000" sy="-23000" kx="-800400" algn="bl" rotWithShape="0">
              <a:prstClr val="black">
                <a:alpha val="20000"/>
              </a:prstClr>
            </a:outerShdw>
          </a:effectLst>
          <a:scene3d>
            <a:camera prst="orthographicFront"/>
            <a:lightRig rig="threePt" dir="t"/>
          </a:scene3d>
          <a:sp3d>
            <a:bevelT/>
            <a:bevelB prst="relaxedInset"/>
          </a:sp3d>
        </p:spPr>
        <p:txBody>
          <a:bodyPr vert="horz" wrap="square" lIns="91440" tIns="45720" rIns="91440" bIns="45720" anchor="ctr" anchorCtr="1" compatLnSpc="1">
            <a:noAutofit/>
          </a:bodyPr>
          <a:lstStyle/>
          <a:p>
            <a:pPr marL="0" marR="0" lvl="0" indent="0" algn="ctr" defTabSz="537667"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E" sz="2117" b="0" i="0" u="none" strike="noStrike" kern="1200" cap="none" spc="0" baseline="0" dirty="0">
                <a:solidFill>
                  <a:srgbClr val="FFFFFF"/>
                </a:solidFill>
                <a:uFillTx/>
                <a:latin typeface="Calibri"/>
              </a:rPr>
              <a:t>First digital Clock</a:t>
            </a:r>
          </a:p>
        </p:txBody>
      </p:sp>
      <mc:AlternateContent xmlns:mc="http://schemas.openxmlformats.org/markup-compatibility/2006" xmlns:p14="http://schemas.microsoft.com/office/powerpoint/2010/main">
        <mc:Choice Requires="p14">
          <p:contentPart p14:bwMode="auto" r:id="rId18">
            <p14:nvContentPartPr>
              <p14:cNvPr id="70" name="Ink 69">
                <a:extLst>
                  <a:ext uri="{FF2B5EF4-FFF2-40B4-BE49-F238E27FC236}">
                    <a16:creationId xmlns:a16="http://schemas.microsoft.com/office/drawing/2014/main" id="{743D1352-1432-4115-32AA-402D17BBF475}"/>
                  </a:ext>
                </a:extLst>
              </p14:cNvPr>
              <p14:cNvContentPartPr/>
              <p14:nvPr/>
            </p14:nvContentPartPr>
            <p14:xfrm>
              <a:off x="1214340" y="2406960"/>
              <a:ext cx="459000" cy="68400"/>
            </p14:xfrm>
          </p:contentPart>
        </mc:Choice>
        <mc:Fallback xmlns="">
          <p:pic>
            <p:nvPicPr>
              <p:cNvPr id="70" name="Ink 69">
                <a:extLst>
                  <a:ext uri="{FF2B5EF4-FFF2-40B4-BE49-F238E27FC236}">
                    <a16:creationId xmlns:a16="http://schemas.microsoft.com/office/drawing/2014/main" id="{743D1352-1432-4115-32AA-402D17BBF475}"/>
                  </a:ext>
                </a:extLst>
              </p:cNvPr>
              <p:cNvPicPr/>
              <p:nvPr/>
            </p:nvPicPr>
            <p:blipFill>
              <a:blip r:embed="rId19"/>
              <a:stretch>
                <a:fillRect/>
              </a:stretch>
            </p:blipFill>
            <p:spPr>
              <a:xfrm>
                <a:off x="1210020" y="2402640"/>
                <a:ext cx="46764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1" name="Ink 70">
                <a:extLst>
                  <a:ext uri="{FF2B5EF4-FFF2-40B4-BE49-F238E27FC236}">
                    <a16:creationId xmlns:a16="http://schemas.microsoft.com/office/drawing/2014/main" id="{BE67B2F4-6C5A-B337-05D0-7113BB39BEB6}"/>
                  </a:ext>
                </a:extLst>
              </p14:cNvPr>
              <p14:cNvContentPartPr/>
              <p14:nvPr/>
            </p14:nvContentPartPr>
            <p14:xfrm>
              <a:off x="1588740" y="2435040"/>
              <a:ext cx="84960" cy="26640"/>
            </p14:xfrm>
          </p:contentPart>
        </mc:Choice>
        <mc:Fallback xmlns="">
          <p:pic>
            <p:nvPicPr>
              <p:cNvPr id="71" name="Ink 70">
                <a:extLst>
                  <a:ext uri="{FF2B5EF4-FFF2-40B4-BE49-F238E27FC236}">
                    <a16:creationId xmlns:a16="http://schemas.microsoft.com/office/drawing/2014/main" id="{BE67B2F4-6C5A-B337-05D0-7113BB39BEB6}"/>
                  </a:ext>
                </a:extLst>
              </p:cNvPr>
              <p:cNvPicPr/>
              <p:nvPr/>
            </p:nvPicPr>
            <p:blipFill>
              <a:blip r:embed="rId21"/>
              <a:stretch>
                <a:fillRect/>
              </a:stretch>
            </p:blipFill>
            <p:spPr>
              <a:xfrm>
                <a:off x="1584420" y="2430720"/>
                <a:ext cx="936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2" name="Ink 71">
                <a:extLst>
                  <a:ext uri="{FF2B5EF4-FFF2-40B4-BE49-F238E27FC236}">
                    <a16:creationId xmlns:a16="http://schemas.microsoft.com/office/drawing/2014/main" id="{BB9757BA-7875-A7F5-FAB9-20583C27A63B}"/>
                  </a:ext>
                </a:extLst>
              </p14:cNvPr>
              <p14:cNvContentPartPr/>
              <p14:nvPr/>
            </p14:nvContentPartPr>
            <p14:xfrm>
              <a:off x="1386780" y="1013400"/>
              <a:ext cx="360" cy="360"/>
            </p14:xfrm>
          </p:contentPart>
        </mc:Choice>
        <mc:Fallback xmlns="">
          <p:pic>
            <p:nvPicPr>
              <p:cNvPr id="72" name="Ink 71">
                <a:extLst>
                  <a:ext uri="{FF2B5EF4-FFF2-40B4-BE49-F238E27FC236}">
                    <a16:creationId xmlns:a16="http://schemas.microsoft.com/office/drawing/2014/main" id="{BB9757BA-7875-A7F5-FAB9-20583C27A63B}"/>
                  </a:ext>
                </a:extLst>
              </p:cNvPr>
              <p:cNvPicPr/>
              <p:nvPr/>
            </p:nvPicPr>
            <p:blipFill>
              <a:blip r:embed="rId23"/>
              <a:stretch>
                <a:fillRect/>
              </a:stretch>
            </p:blipFill>
            <p:spPr>
              <a:xfrm>
                <a:off x="1382460" y="10090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4" name="Ink 73">
                <a:extLst>
                  <a:ext uri="{FF2B5EF4-FFF2-40B4-BE49-F238E27FC236}">
                    <a16:creationId xmlns:a16="http://schemas.microsoft.com/office/drawing/2014/main" id="{34118D08-A603-213A-4F70-5CF0DA322646}"/>
                  </a:ext>
                </a:extLst>
              </p14:cNvPr>
              <p14:cNvContentPartPr/>
              <p14:nvPr/>
            </p14:nvContentPartPr>
            <p14:xfrm>
              <a:off x="1575780" y="2408760"/>
              <a:ext cx="310680" cy="55080"/>
            </p14:xfrm>
          </p:contentPart>
        </mc:Choice>
        <mc:Fallback xmlns="">
          <p:pic>
            <p:nvPicPr>
              <p:cNvPr id="74" name="Ink 73">
                <a:extLst>
                  <a:ext uri="{FF2B5EF4-FFF2-40B4-BE49-F238E27FC236}">
                    <a16:creationId xmlns:a16="http://schemas.microsoft.com/office/drawing/2014/main" id="{34118D08-A603-213A-4F70-5CF0DA322646}"/>
                  </a:ext>
                </a:extLst>
              </p:cNvPr>
              <p:cNvPicPr/>
              <p:nvPr/>
            </p:nvPicPr>
            <p:blipFill>
              <a:blip r:embed="rId25"/>
              <a:stretch>
                <a:fillRect/>
              </a:stretch>
            </p:blipFill>
            <p:spPr>
              <a:xfrm>
                <a:off x="1571460" y="2404440"/>
                <a:ext cx="31932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0" name="Ink 99">
                <a:extLst>
                  <a:ext uri="{FF2B5EF4-FFF2-40B4-BE49-F238E27FC236}">
                    <a16:creationId xmlns:a16="http://schemas.microsoft.com/office/drawing/2014/main" id="{0A42DD68-EA8D-0E62-9295-293D5450C558}"/>
                  </a:ext>
                </a:extLst>
              </p14:cNvPr>
              <p14:cNvContentPartPr/>
              <p14:nvPr/>
            </p14:nvContentPartPr>
            <p14:xfrm>
              <a:off x="6393300" y="2387520"/>
              <a:ext cx="8280" cy="89280"/>
            </p14:xfrm>
          </p:contentPart>
        </mc:Choice>
        <mc:Fallback xmlns="">
          <p:pic>
            <p:nvPicPr>
              <p:cNvPr id="100" name="Ink 99">
                <a:extLst>
                  <a:ext uri="{FF2B5EF4-FFF2-40B4-BE49-F238E27FC236}">
                    <a16:creationId xmlns:a16="http://schemas.microsoft.com/office/drawing/2014/main" id="{0A42DD68-EA8D-0E62-9295-293D5450C558}"/>
                  </a:ext>
                </a:extLst>
              </p:cNvPr>
              <p:cNvPicPr/>
              <p:nvPr/>
            </p:nvPicPr>
            <p:blipFill>
              <a:blip r:embed="rId27"/>
              <a:stretch>
                <a:fillRect/>
              </a:stretch>
            </p:blipFill>
            <p:spPr>
              <a:xfrm>
                <a:off x="6388980" y="2383200"/>
                <a:ext cx="16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1" name="Ink 110">
                <a:extLst>
                  <a:ext uri="{FF2B5EF4-FFF2-40B4-BE49-F238E27FC236}">
                    <a16:creationId xmlns:a16="http://schemas.microsoft.com/office/drawing/2014/main" id="{DF90F6C4-39CB-B00F-9786-298D43A23D56}"/>
                  </a:ext>
                </a:extLst>
              </p14:cNvPr>
              <p14:cNvContentPartPr/>
              <p14:nvPr/>
            </p14:nvContentPartPr>
            <p14:xfrm>
              <a:off x="6383940" y="2344680"/>
              <a:ext cx="39960" cy="135000"/>
            </p14:xfrm>
          </p:contentPart>
        </mc:Choice>
        <mc:Fallback xmlns="">
          <p:pic>
            <p:nvPicPr>
              <p:cNvPr id="111" name="Ink 110">
                <a:extLst>
                  <a:ext uri="{FF2B5EF4-FFF2-40B4-BE49-F238E27FC236}">
                    <a16:creationId xmlns:a16="http://schemas.microsoft.com/office/drawing/2014/main" id="{DF90F6C4-39CB-B00F-9786-298D43A23D56}"/>
                  </a:ext>
                </a:extLst>
              </p:cNvPr>
              <p:cNvPicPr/>
              <p:nvPr/>
            </p:nvPicPr>
            <p:blipFill>
              <a:blip r:embed="rId29"/>
              <a:stretch>
                <a:fillRect/>
              </a:stretch>
            </p:blipFill>
            <p:spPr>
              <a:xfrm>
                <a:off x="6379620" y="2340360"/>
                <a:ext cx="486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2" name="Ink 111">
                <a:extLst>
                  <a:ext uri="{FF2B5EF4-FFF2-40B4-BE49-F238E27FC236}">
                    <a16:creationId xmlns:a16="http://schemas.microsoft.com/office/drawing/2014/main" id="{3D2AC070-8CD0-6514-A55B-DDA96FA0DAC0}"/>
                  </a:ext>
                </a:extLst>
              </p14:cNvPr>
              <p14:cNvContentPartPr/>
              <p14:nvPr/>
            </p14:nvContentPartPr>
            <p14:xfrm>
              <a:off x="6790740" y="2365560"/>
              <a:ext cx="74520" cy="92160"/>
            </p14:xfrm>
          </p:contentPart>
        </mc:Choice>
        <mc:Fallback xmlns="">
          <p:pic>
            <p:nvPicPr>
              <p:cNvPr id="112" name="Ink 111">
                <a:extLst>
                  <a:ext uri="{FF2B5EF4-FFF2-40B4-BE49-F238E27FC236}">
                    <a16:creationId xmlns:a16="http://schemas.microsoft.com/office/drawing/2014/main" id="{3D2AC070-8CD0-6514-A55B-DDA96FA0DAC0}"/>
                  </a:ext>
                </a:extLst>
              </p:cNvPr>
              <p:cNvPicPr/>
              <p:nvPr/>
            </p:nvPicPr>
            <p:blipFill>
              <a:blip r:embed="rId31"/>
              <a:stretch>
                <a:fillRect/>
              </a:stretch>
            </p:blipFill>
            <p:spPr>
              <a:xfrm>
                <a:off x="6786420" y="2361240"/>
                <a:ext cx="83160" cy="100800"/>
              </a:xfrm>
              <a:prstGeom prst="rect">
                <a:avLst/>
              </a:prstGeom>
            </p:spPr>
          </p:pic>
        </mc:Fallback>
      </mc:AlternateContent>
      <p:sp>
        <p:nvSpPr>
          <p:cNvPr id="129" name="TextBox 128">
            <a:extLst>
              <a:ext uri="{FF2B5EF4-FFF2-40B4-BE49-F238E27FC236}">
                <a16:creationId xmlns:a16="http://schemas.microsoft.com/office/drawing/2014/main" id="{DED0F90B-D065-41BB-58FF-DDBCCAD36D66}"/>
              </a:ext>
            </a:extLst>
          </p:cNvPr>
          <p:cNvSpPr txBox="1"/>
          <p:nvPr/>
        </p:nvSpPr>
        <p:spPr>
          <a:xfrm>
            <a:off x="7893753" y="6960357"/>
            <a:ext cx="2403995" cy="1754326"/>
          </a:xfrm>
          <a:prstGeom prst="rect">
            <a:avLst/>
          </a:prstGeom>
          <a:noFill/>
        </p:spPr>
        <p:txBody>
          <a:bodyPr wrap="square" rtlCol="0">
            <a:spAutoFit/>
          </a:bodyPr>
          <a:lstStyle/>
          <a:p>
            <a:r>
              <a:rPr lang="en-IE" dirty="0"/>
              <a:t>Created by Thomas Bromley in his garage. The first clock to feature a small, easy to read electrical display and a coned base.</a:t>
            </a:r>
          </a:p>
        </p:txBody>
      </p:sp>
      <p:pic>
        <p:nvPicPr>
          <p:cNvPr id="131" name="Picture 130" descr="A picture containing indoor, camera&#10;&#10;Description automatically generated">
            <a:extLst>
              <a:ext uri="{FF2B5EF4-FFF2-40B4-BE49-F238E27FC236}">
                <a16:creationId xmlns:a16="http://schemas.microsoft.com/office/drawing/2014/main" id="{AC3C1AE3-B67E-89CE-27F2-EB1A45B63EE1}"/>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7850746" y="1951013"/>
            <a:ext cx="1923548" cy="2259897"/>
          </a:xfrm>
          <a:prstGeom prst="rect">
            <a:avLst/>
          </a:prstGeom>
          <a:effectLst>
            <a:glow rad="228600">
              <a:schemeClr val="accent5">
                <a:lumMod val="50000"/>
                <a:alpha val="93000"/>
              </a:schemeClr>
            </a:glow>
            <a:outerShdw blurRad="76200" dir="13500000" sy="23000" kx="1200000" algn="br" rotWithShape="0">
              <a:prstClr val="black">
                <a:alpha val="20000"/>
              </a:prstClr>
            </a:outerShdw>
          </a:effectLst>
          <a:scene3d>
            <a:camera prst="orthographicFront"/>
            <a:lightRig rig="threePt" dir="t"/>
          </a:scene3d>
          <a:sp3d>
            <a:bevelT/>
            <a:bevelB prst="relaxedInset"/>
          </a:sp3d>
        </p:spPr>
      </p:pic>
      <p:sp>
        <p:nvSpPr>
          <p:cNvPr id="132" name="Freeform: Shape 131">
            <a:extLst>
              <a:ext uri="{FF2B5EF4-FFF2-40B4-BE49-F238E27FC236}">
                <a16:creationId xmlns:a16="http://schemas.microsoft.com/office/drawing/2014/main" id="{231034F2-2EE6-0056-2684-EF11514166D2}"/>
              </a:ext>
            </a:extLst>
          </p:cNvPr>
          <p:cNvSpPr/>
          <p:nvPr/>
        </p:nvSpPr>
        <p:spPr>
          <a:xfrm>
            <a:off x="10067226" y="4637322"/>
            <a:ext cx="1920377" cy="75764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1">
              <a:lumMod val="50000"/>
            </a:schemeClr>
          </a:solidFill>
          <a:ln w="15873" cap="flat">
            <a:solidFill>
              <a:srgbClr val="FFFFFF"/>
            </a:solidFill>
            <a:prstDash val="solid"/>
          </a:ln>
        </p:spPr>
        <p:txBody>
          <a:bodyPr lIns="0" tIns="0" rIns="0" bIns="0"/>
          <a:lstStyle/>
          <a:p>
            <a:r>
              <a:rPr lang="en-IE" sz="2120" dirty="0"/>
              <a:t>        </a:t>
            </a:r>
          </a:p>
          <a:p>
            <a:r>
              <a:rPr lang="en-IE" sz="2120" dirty="0"/>
              <a:t>         </a:t>
            </a:r>
          </a:p>
        </p:txBody>
      </p:sp>
      <p:sp>
        <p:nvSpPr>
          <p:cNvPr id="133" name="TextBox 132">
            <a:extLst>
              <a:ext uri="{FF2B5EF4-FFF2-40B4-BE49-F238E27FC236}">
                <a16:creationId xmlns:a16="http://schemas.microsoft.com/office/drawing/2014/main" id="{69CAAA8E-4948-FF95-884B-B2E5CC58E799}"/>
              </a:ext>
            </a:extLst>
          </p:cNvPr>
          <p:cNvSpPr txBox="1"/>
          <p:nvPr/>
        </p:nvSpPr>
        <p:spPr>
          <a:xfrm>
            <a:off x="10252549" y="4814816"/>
            <a:ext cx="1646946" cy="418576"/>
          </a:xfrm>
          <a:prstGeom prst="rect">
            <a:avLst/>
          </a:prstGeom>
          <a:noFill/>
        </p:spPr>
        <p:txBody>
          <a:bodyPr wrap="square" rtlCol="0">
            <a:spAutoFit/>
          </a:bodyPr>
          <a:lstStyle/>
          <a:p>
            <a:r>
              <a:rPr lang="en-IE" sz="2120" b="1" i="1" dirty="0"/>
              <a:t> </a:t>
            </a:r>
            <a:r>
              <a:rPr lang="en-IE" sz="2120" b="1" i="1" dirty="0">
                <a:solidFill>
                  <a:schemeClr val="bg1"/>
                </a:solidFill>
              </a:rPr>
              <a:t>Present Day </a:t>
            </a:r>
          </a:p>
        </p:txBody>
      </p:sp>
      <p:sp>
        <p:nvSpPr>
          <p:cNvPr id="134" name="Rectangle: Rounded Corners 7">
            <a:extLst>
              <a:ext uri="{FF2B5EF4-FFF2-40B4-BE49-F238E27FC236}">
                <a16:creationId xmlns:a16="http://schemas.microsoft.com/office/drawing/2014/main" id="{0F2AC175-D07C-E93F-E7B3-9F7BA9068B6C}"/>
              </a:ext>
            </a:extLst>
          </p:cNvPr>
          <p:cNvSpPr/>
          <p:nvPr/>
        </p:nvSpPr>
        <p:spPr>
          <a:xfrm>
            <a:off x="10048615" y="1156912"/>
            <a:ext cx="2403994" cy="6695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1">
              <a:lumMod val="50000"/>
            </a:schemeClr>
          </a:solidFill>
          <a:ln w="15873" cap="flat">
            <a:solidFill>
              <a:srgbClr val="117EA7"/>
            </a:solidFill>
            <a:prstDash val="solid"/>
          </a:ln>
          <a:effectLst>
            <a:glow rad="228600">
              <a:srgbClr val="002060">
                <a:alpha val="76000"/>
              </a:srgbClr>
            </a:glow>
            <a:outerShdw blurRad="76200" dist="12700" dir="2700000" sy="-23000" kx="-800400" algn="bl" rotWithShape="0">
              <a:prstClr val="black">
                <a:alpha val="20000"/>
              </a:prstClr>
            </a:outerShdw>
          </a:effectLst>
          <a:scene3d>
            <a:camera prst="orthographicFront"/>
            <a:lightRig rig="threePt" dir="t"/>
          </a:scene3d>
          <a:sp3d>
            <a:bevelT/>
            <a:bevelB prst="relaxedInset"/>
          </a:sp3d>
        </p:spPr>
        <p:txBody>
          <a:bodyPr vert="horz" wrap="square" lIns="91440" tIns="45720" rIns="91440" bIns="45720" anchor="ctr" anchorCtr="1" compatLnSpc="1">
            <a:noAutofit/>
          </a:bodyPr>
          <a:lstStyle/>
          <a:p>
            <a:pPr marL="0" marR="0" lvl="0" indent="0" algn="ctr" defTabSz="537667"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E" sz="2117" dirty="0">
                <a:solidFill>
                  <a:srgbClr val="FFFFFF"/>
                </a:solidFill>
                <a:latin typeface="Calibri"/>
              </a:rPr>
              <a:t>Modern Clocks</a:t>
            </a:r>
            <a:endParaRPr lang="en-IE" sz="2117" b="0" i="0" u="none" strike="noStrike" kern="1200" cap="none" spc="0" baseline="0" dirty="0">
              <a:solidFill>
                <a:srgbClr val="FFFFFF"/>
              </a:solidFill>
              <a:uFillTx/>
              <a:latin typeface="Calibri"/>
            </a:endParaRPr>
          </a:p>
        </p:txBody>
      </p:sp>
      <p:sp>
        <p:nvSpPr>
          <p:cNvPr id="135" name="TextBox 134">
            <a:extLst>
              <a:ext uri="{FF2B5EF4-FFF2-40B4-BE49-F238E27FC236}">
                <a16:creationId xmlns:a16="http://schemas.microsoft.com/office/drawing/2014/main" id="{D6BE07B3-17D7-E563-1F68-B0B7E1380CDC}"/>
              </a:ext>
            </a:extLst>
          </p:cNvPr>
          <p:cNvSpPr txBox="1"/>
          <p:nvPr/>
        </p:nvSpPr>
        <p:spPr>
          <a:xfrm>
            <a:off x="9866238" y="1891564"/>
            <a:ext cx="2890667" cy="2031325"/>
          </a:xfrm>
          <a:prstGeom prst="rect">
            <a:avLst/>
          </a:prstGeom>
          <a:noFill/>
        </p:spPr>
        <p:txBody>
          <a:bodyPr wrap="square" rtlCol="0">
            <a:spAutoFit/>
          </a:bodyPr>
          <a:lstStyle/>
          <a:p>
            <a:r>
              <a:rPr lang="en-IE" dirty="0"/>
              <a:t>Modern day clocks include a wide range of features such as Bluetooth, easy to read LCD displays, radio alarms and much more. Most clocks are made from high quality plastic. </a:t>
            </a:r>
          </a:p>
        </p:txBody>
      </p:sp>
      <mc:AlternateContent xmlns:mc="http://schemas.openxmlformats.org/markup-compatibility/2006" xmlns:p14="http://schemas.microsoft.com/office/powerpoint/2010/main">
        <mc:Choice Requires="p14">
          <p:contentPart p14:bwMode="auto" r:id="rId33">
            <p14:nvContentPartPr>
              <p14:cNvPr id="136" name="Ink 135">
                <a:extLst>
                  <a:ext uri="{FF2B5EF4-FFF2-40B4-BE49-F238E27FC236}">
                    <a16:creationId xmlns:a16="http://schemas.microsoft.com/office/drawing/2014/main" id="{6741525F-38DE-E870-E613-D70ECA76BD98}"/>
                  </a:ext>
                </a:extLst>
              </p14:cNvPr>
              <p14:cNvContentPartPr/>
              <p14:nvPr/>
            </p14:nvContentPartPr>
            <p14:xfrm>
              <a:off x="5763014" y="2388235"/>
              <a:ext cx="446760" cy="360"/>
            </p14:xfrm>
          </p:contentPart>
        </mc:Choice>
        <mc:Fallback xmlns="">
          <p:pic>
            <p:nvPicPr>
              <p:cNvPr id="136" name="Ink 135">
                <a:extLst>
                  <a:ext uri="{FF2B5EF4-FFF2-40B4-BE49-F238E27FC236}">
                    <a16:creationId xmlns:a16="http://schemas.microsoft.com/office/drawing/2014/main" id="{6741525F-38DE-E870-E613-D70ECA76BD98}"/>
                  </a:ext>
                </a:extLst>
              </p:cNvPr>
              <p:cNvPicPr/>
              <p:nvPr/>
            </p:nvPicPr>
            <p:blipFill>
              <a:blip r:embed="rId34"/>
              <a:stretch>
                <a:fillRect/>
              </a:stretch>
            </p:blipFill>
            <p:spPr>
              <a:xfrm>
                <a:off x="5745014" y="2370595"/>
                <a:ext cx="4824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9" name="Ink 98">
                <a:extLst>
                  <a:ext uri="{FF2B5EF4-FFF2-40B4-BE49-F238E27FC236}">
                    <a16:creationId xmlns:a16="http://schemas.microsoft.com/office/drawing/2014/main" id="{5C12D3DC-7E7F-973C-267A-468FF702DB38}"/>
                  </a:ext>
                </a:extLst>
              </p14:cNvPr>
              <p14:cNvContentPartPr/>
              <p14:nvPr/>
            </p14:nvContentPartPr>
            <p14:xfrm>
              <a:off x="6280980" y="2385720"/>
              <a:ext cx="28440" cy="45000"/>
            </p14:xfrm>
          </p:contentPart>
        </mc:Choice>
        <mc:Fallback xmlns="">
          <p:pic>
            <p:nvPicPr>
              <p:cNvPr id="99" name="Ink 98">
                <a:extLst>
                  <a:ext uri="{FF2B5EF4-FFF2-40B4-BE49-F238E27FC236}">
                    <a16:creationId xmlns:a16="http://schemas.microsoft.com/office/drawing/2014/main" id="{5C12D3DC-7E7F-973C-267A-468FF702DB38}"/>
                  </a:ext>
                </a:extLst>
              </p:cNvPr>
              <p:cNvPicPr/>
              <p:nvPr/>
            </p:nvPicPr>
            <p:blipFill>
              <a:blip r:embed="rId36"/>
              <a:stretch>
                <a:fillRect/>
              </a:stretch>
            </p:blipFill>
            <p:spPr>
              <a:xfrm>
                <a:off x="6276660" y="2381400"/>
                <a:ext cx="370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40" name="Ink 139">
                <a:extLst>
                  <a:ext uri="{FF2B5EF4-FFF2-40B4-BE49-F238E27FC236}">
                    <a16:creationId xmlns:a16="http://schemas.microsoft.com/office/drawing/2014/main" id="{BD891DC7-6174-DCD7-7812-F76E5F2A9FF8}"/>
                  </a:ext>
                </a:extLst>
              </p14:cNvPr>
              <p14:cNvContentPartPr/>
              <p14:nvPr/>
            </p14:nvContentPartPr>
            <p14:xfrm>
              <a:off x="6564734" y="2770522"/>
              <a:ext cx="360" cy="360"/>
            </p14:xfrm>
          </p:contentPart>
        </mc:Choice>
        <mc:Fallback xmlns="">
          <p:pic>
            <p:nvPicPr>
              <p:cNvPr id="140" name="Ink 139">
                <a:extLst>
                  <a:ext uri="{FF2B5EF4-FFF2-40B4-BE49-F238E27FC236}">
                    <a16:creationId xmlns:a16="http://schemas.microsoft.com/office/drawing/2014/main" id="{BD891DC7-6174-DCD7-7812-F76E5F2A9FF8}"/>
                  </a:ext>
                </a:extLst>
              </p:cNvPr>
              <p:cNvPicPr/>
              <p:nvPr/>
            </p:nvPicPr>
            <p:blipFill>
              <a:blip r:embed="rId38"/>
              <a:stretch>
                <a:fillRect/>
              </a:stretch>
            </p:blipFill>
            <p:spPr>
              <a:xfrm>
                <a:off x="6546734" y="2752882"/>
                <a:ext cx="36000" cy="36000"/>
              </a:xfrm>
              <a:prstGeom prst="rect">
                <a:avLst/>
              </a:prstGeom>
            </p:spPr>
          </p:pic>
        </mc:Fallback>
      </mc:AlternateContent>
      <p:grpSp>
        <p:nvGrpSpPr>
          <p:cNvPr id="143" name="Group 142">
            <a:extLst>
              <a:ext uri="{FF2B5EF4-FFF2-40B4-BE49-F238E27FC236}">
                <a16:creationId xmlns:a16="http://schemas.microsoft.com/office/drawing/2014/main" id="{1494D8FC-7553-1822-5E73-0E6779A8C0E8}"/>
              </a:ext>
            </a:extLst>
          </p:cNvPr>
          <p:cNvGrpSpPr/>
          <p:nvPr/>
        </p:nvGrpSpPr>
        <p:grpSpPr>
          <a:xfrm>
            <a:off x="1698900" y="2390755"/>
            <a:ext cx="1274114" cy="82080"/>
            <a:chOff x="1698900" y="2390755"/>
            <a:chExt cx="1274114" cy="82080"/>
          </a:xfrm>
        </p:grpSpPr>
        <mc:AlternateContent xmlns:mc="http://schemas.openxmlformats.org/markup-compatibility/2006" xmlns:p14="http://schemas.microsoft.com/office/powerpoint/2010/main">
          <mc:Choice Requires="p14">
            <p:contentPart p14:bwMode="auto" r:id="rId39">
              <p14:nvContentPartPr>
                <p14:cNvPr id="76" name="Ink 75">
                  <a:extLst>
                    <a:ext uri="{FF2B5EF4-FFF2-40B4-BE49-F238E27FC236}">
                      <a16:creationId xmlns:a16="http://schemas.microsoft.com/office/drawing/2014/main" id="{EBE52ED1-0966-340C-70B3-272E99F45681}"/>
                    </a:ext>
                  </a:extLst>
                </p14:cNvPr>
                <p14:cNvContentPartPr/>
                <p14:nvPr/>
              </p14:nvContentPartPr>
              <p14:xfrm>
                <a:off x="1698900" y="2405880"/>
                <a:ext cx="1229040" cy="57960"/>
              </p14:xfrm>
            </p:contentPart>
          </mc:Choice>
          <mc:Fallback xmlns="">
            <p:pic>
              <p:nvPicPr>
                <p:cNvPr id="76" name="Ink 75">
                  <a:extLst>
                    <a:ext uri="{FF2B5EF4-FFF2-40B4-BE49-F238E27FC236}">
                      <a16:creationId xmlns:a16="http://schemas.microsoft.com/office/drawing/2014/main" id="{EBE52ED1-0966-340C-70B3-272E99F45681}"/>
                    </a:ext>
                  </a:extLst>
                </p:cNvPr>
                <p:cNvPicPr/>
                <p:nvPr/>
              </p:nvPicPr>
              <p:blipFill>
                <a:blip r:embed="rId40"/>
                <a:stretch>
                  <a:fillRect/>
                </a:stretch>
              </p:blipFill>
              <p:spPr>
                <a:xfrm>
                  <a:off x="1694580" y="2401560"/>
                  <a:ext cx="123768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7" name="Ink 76">
                  <a:extLst>
                    <a:ext uri="{FF2B5EF4-FFF2-40B4-BE49-F238E27FC236}">
                      <a16:creationId xmlns:a16="http://schemas.microsoft.com/office/drawing/2014/main" id="{B02BFF53-F7C3-DD78-6BA5-A93BAA850015}"/>
                    </a:ext>
                  </a:extLst>
                </p14:cNvPr>
                <p14:cNvContentPartPr/>
                <p14:nvPr/>
              </p14:nvContentPartPr>
              <p14:xfrm>
                <a:off x="2291460" y="2414880"/>
                <a:ext cx="268920" cy="24120"/>
              </p14:xfrm>
            </p:contentPart>
          </mc:Choice>
          <mc:Fallback xmlns="">
            <p:pic>
              <p:nvPicPr>
                <p:cNvPr id="77" name="Ink 76">
                  <a:extLst>
                    <a:ext uri="{FF2B5EF4-FFF2-40B4-BE49-F238E27FC236}">
                      <a16:creationId xmlns:a16="http://schemas.microsoft.com/office/drawing/2014/main" id="{B02BFF53-F7C3-DD78-6BA5-A93BAA850015}"/>
                    </a:ext>
                  </a:extLst>
                </p:cNvPr>
                <p:cNvPicPr/>
                <p:nvPr/>
              </p:nvPicPr>
              <p:blipFill>
                <a:blip r:embed="rId42"/>
                <a:stretch>
                  <a:fillRect/>
                </a:stretch>
              </p:blipFill>
              <p:spPr>
                <a:xfrm>
                  <a:off x="2287140" y="2410560"/>
                  <a:ext cx="2775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79" name="Ink 78">
                  <a:extLst>
                    <a:ext uri="{FF2B5EF4-FFF2-40B4-BE49-F238E27FC236}">
                      <a16:creationId xmlns:a16="http://schemas.microsoft.com/office/drawing/2014/main" id="{9599E5ED-DEB2-B532-25BB-41E32F641989}"/>
                    </a:ext>
                  </a:extLst>
                </p14:cNvPr>
                <p14:cNvContentPartPr/>
                <p14:nvPr/>
              </p14:nvContentPartPr>
              <p14:xfrm>
                <a:off x="1740660" y="2437200"/>
                <a:ext cx="347400" cy="15120"/>
              </p14:xfrm>
            </p:contentPart>
          </mc:Choice>
          <mc:Fallback xmlns="">
            <p:pic>
              <p:nvPicPr>
                <p:cNvPr id="79" name="Ink 78">
                  <a:extLst>
                    <a:ext uri="{FF2B5EF4-FFF2-40B4-BE49-F238E27FC236}">
                      <a16:creationId xmlns:a16="http://schemas.microsoft.com/office/drawing/2014/main" id="{9599E5ED-DEB2-B532-25BB-41E32F641989}"/>
                    </a:ext>
                  </a:extLst>
                </p:cNvPr>
                <p:cNvPicPr/>
                <p:nvPr/>
              </p:nvPicPr>
              <p:blipFill>
                <a:blip r:embed="rId44"/>
                <a:stretch>
                  <a:fillRect/>
                </a:stretch>
              </p:blipFill>
              <p:spPr>
                <a:xfrm>
                  <a:off x="1736340" y="2432880"/>
                  <a:ext cx="3560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1" name="Ink 80">
                  <a:extLst>
                    <a:ext uri="{FF2B5EF4-FFF2-40B4-BE49-F238E27FC236}">
                      <a16:creationId xmlns:a16="http://schemas.microsoft.com/office/drawing/2014/main" id="{7C459676-86A1-AD75-A285-5D11937E3ED3}"/>
                    </a:ext>
                  </a:extLst>
                </p14:cNvPr>
                <p14:cNvContentPartPr/>
                <p14:nvPr/>
              </p14:nvContentPartPr>
              <p14:xfrm>
                <a:off x="2562900" y="2415600"/>
                <a:ext cx="216000" cy="47160"/>
              </p14:xfrm>
            </p:contentPart>
          </mc:Choice>
          <mc:Fallback xmlns="">
            <p:pic>
              <p:nvPicPr>
                <p:cNvPr id="81" name="Ink 80">
                  <a:extLst>
                    <a:ext uri="{FF2B5EF4-FFF2-40B4-BE49-F238E27FC236}">
                      <a16:creationId xmlns:a16="http://schemas.microsoft.com/office/drawing/2014/main" id="{7C459676-86A1-AD75-A285-5D11937E3ED3}"/>
                    </a:ext>
                  </a:extLst>
                </p:cNvPr>
                <p:cNvPicPr/>
                <p:nvPr/>
              </p:nvPicPr>
              <p:blipFill>
                <a:blip r:embed="rId46"/>
                <a:stretch>
                  <a:fillRect/>
                </a:stretch>
              </p:blipFill>
              <p:spPr>
                <a:xfrm>
                  <a:off x="2558580" y="2411280"/>
                  <a:ext cx="2246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42" name="Ink 141">
                  <a:extLst>
                    <a:ext uri="{FF2B5EF4-FFF2-40B4-BE49-F238E27FC236}">
                      <a16:creationId xmlns:a16="http://schemas.microsoft.com/office/drawing/2014/main" id="{7DB74FE4-CFA4-E749-9CEA-E6A4FDFC81F4}"/>
                    </a:ext>
                  </a:extLst>
                </p14:cNvPr>
                <p14:cNvContentPartPr/>
                <p14:nvPr/>
              </p14:nvContentPartPr>
              <p14:xfrm>
                <a:off x="2541014" y="2390755"/>
                <a:ext cx="432000" cy="82080"/>
              </p14:xfrm>
            </p:contentPart>
          </mc:Choice>
          <mc:Fallback xmlns="">
            <p:pic>
              <p:nvPicPr>
                <p:cNvPr id="142" name="Ink 141">
                  <a:extLst>
                    <a:ext uri="{FF2B5EF4-FFF2-40B4-BE49-F238E27FC236}">
                      <a16:creationId xmlns:a16="http://schemas.microsoft.com/office/drawing/2014/main" id="{7DB74FE4-CFA4-E749-9CEA-E6A4FDFC81F4}"/>
                    </a:ext>
                  </a:extLst>
                </p:cNvPr>
                <p:cNvPicPr/>
                <p:nvPr/>
              </p:nvPicPr>
              <p:blipFill>
                <a:blip r:embed="rId48"/>
                <a:stretch>
                  <a:fillRect/>
                </a:stretch>
              </p:blipFill>
              <p:spPr>
                <a:xfrm>
                  <a:off x="2523014" y="2373115"/>
                  <a:ext cx="467640" cy="11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9">
            <p14:nvContentPartPr>
              <p14:cNvPr id="150" name="Ink 149">
                <a:extLst>
                  <a:ext uri="{FF2B5EF4-FFF2-40B4-BE49-F238E27FC236}">
                    <a16:creationId xmlns:a16="http://schemas.microsoft.com/office/drawing/2014/main" id="{D42BC7EE-89B1-A4CF-DFAF-A51F34296146}"/>
                  </a:ext>
                </a:extLst>
              </p14:cNvPr>
              <p14:cNvContentPartPr/>
              <p14:nvPr/>
            </p14:nvContentPartPr>
            <p14:xfrm>
              <a:off x="5567400" y="2432960"/>
              <a:ext cx="360" cy="360"/>
            </p14:xfrm>
          </p:contentPart>
        </mc:Choice>
        <mc:Fallback xmlns="">
          <p:pic>
            <p:nvPicPr>
              <p:cNvPr id="150" name="Ink 149">
                <a:extLst>
                  <a:ext uri="{FF2B5EF4-FFF2-40B4-BE49-F238E27FC236}">
                    <a16:creationId xmlns:a16="http://schemas.microsoft.com/office/drawing/2014/main" id="{D42BC7EE-89B1-A4CF-DFAF-A51F34296146}"/>
                  </a:ext>
                </a:extLst>
              </p:cNvPr>
              <p:cNvPicPr/>
              <p:nvPr/>
            </p:nvPicPr>
            <p:blipFill>
              <a:blip r:embed="rId50"/>
              <a:stretch>
                <a:fillRect/>
              </a:stretch>
            </p:blipFill>
            <p:spPr>
              <a:xfrm>
                <a:off x="5558760" y="2424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62" name="Ink 161">
                <a:extLst>
                  <a:ext uri="{FF2B5EF4-FFF2-40B4-BE49-F238E27FC236}">
                    <a16:creationId xmlns:a16="http://schemas.microsoft.com/office/drawing/2014/main" id="{6B7758C7-B7EB-F979-CEEF-E9B701F6B0DE}"/>
                  </a:ext>
                </a:extLst>
              </p14:cNvPr>
              <p14:cNvContentPartPr/>
              <p14:nvPr/>
            </p14:nvContentPartPr>
            <p14:xfrm>
              <a:off x="5557824" y="2375688"/>
              <a:ext cx="33480" cy="111960"/>
            </p14:xfrm>
          </p:contentPart>
        </mc:Choice>
        <mc:Fallback xmlns="">
          <p:pic>
            <p:nvPicPr>
              <p:cNvPr id="162" name="Ink 161">
                <a:extLst>
                  <a:ext uri="{FF2B5EF4-FFF2-40B4-BE49-F238E27FC236}">
                    <a16:creationId xmlns:a16="http://schemas.microsoft.com/office/drawing/2014/main" id="{6B7758C7-B7EB-F979-CEEF-E9B701F6B0DE}"/>
                  </a:ext>
                </a:extLst>
              </p:cNvPr>
              <p:cNvPicPr/>
              <p:nvPr/>
            </p:nvPicPr>
            <p:blipFill>
              <a:blip r:embed="rId52"/>
              <a:stretch>
                <a:fillRect/>
              </a:stretch>
            </p:blipFill>
            <p:spPr>
              <a:xfrm>
                <a:off x="5549184" y="2366688"/>
                <a:ext cx="51120" cy="129600"/>
              </a:xfrm>
              <a:prstGeom prst="rect">
                <a:avLst/>
              </a:prstGeom>
            </p:spPr>
          </p:pic>
        </mc:Fallback>
      </mc:AlternateContent>
      <p:grpSp>
        <p:nvGrpSpPr>
          <p:cNvPr id="168" name="Group 167">
            <a:extLst>
              <a:ext uri="{FF2B5EF4-FFF2-40B4-BE49-F238E27FC236}">
                <a16:creationId xmlns:a16="http://schemas.microsoft.com/office/drawing/2014/main" id="{F562E7BF-4B4E-6A2A-B75F-E06FC05897CA}"/>
              </a:ext>
            </a:extLst>
          </p:cNvPr>
          <p:cNvGrpSpPr/>
          <p:nvPr/>
        </p:nvGrpSpPr>
        <p:grpSpPr>
          <a:xfrm>
            <a:off x="5572440" y="2213328"/>
            <a:ext cx="1756080" cy="278232"/>
            <a:chOff x="5572440" y="2213328"/>
            <a:chExt cx="1756080" cy="278232"/>
          </a:xfrm>
        </p:grpSpPr>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A697B985-4FA2-8814-6275-03C2E5A37F66}"/>
                    </a:ext>
                  </a:extLst>
                </p14:cNvPr>
                <p14:cNvContentPartPr/>
                <p14:nvPr/>
              </p14:nvContentPartPr>
              <p14:xfrm>
                <a:off x="7083134" y="2415235"/>
                <a:ext cx="360" cy="360"/>
              </p14:xfrm>
            </p:contentPart>
          </mc:Choice>
          <mc:Fallback xmlns="">
            <p:pic>
              <p:nvPicPr>
                <p:cNvPr id="35" name="Ink 34">
                  <a:extLst>
                    <a:ext uri="{FF2B5EF4-FFF2-40B4-BE49-F238E27FC236}">
                      <a16:creationId xmlns:a16="http://schemas.microsoft.com/office/drawing/2014/main" id="{A697B985-4FA2-8814-6275-03C2E5A37F66}"/>
                    </a:ext>
                  </a:extLst>
                </p:cNvPr>
                <p:cNvPicPr/>
                <p:nvPr/>
              </p:nvPicPr>
              <p:blipFill>
                <a:blip r:embed="rId23"/>
                <a:stretch>
                  <a:fillRect/>
                </a:stretch>
              </p:blipFill>
              <p:spPr>
                <a:xfrm>
                  <a:off x="7078814" y="241091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5DBDDACD-4560-4CC2-D386-9FA165C203B0}"/>
                    </a:ext>
                  </a:extLst>
                </p14:cNvPr>
                <p14:cNvContentPartPr/>
                <p14:nvPr/>
              </p14:nvContentPartPr>
              <p14:xfrm>
                <a:off x="7083134" y="2456635"/>
                <a:ext cx="360" cy="360"/>
              </p14:xfrm>
            </p:contentPart>
          </mc:Choice>
          <mc:Fallback xmlns="">
            <p:pic>
              <p:nvPicPr>
                <p:cNvPr id="36" name="Ink 35">
                  <a:extLst>
                    <a:ext uri="{FF2B5EF4-FFF2-40B4-BE49-F238E27FC236}">
                      <a16:creationId xmlns:a16="http://schemas.microsoft.com/office/drawing/2014/main" id="{5DBDDACD-4560-4CC2-D386-9FA165C203B0}"/>
                    </a:ext>
                  </a:extLst>
                </p:cNvPr>
                <p:cNvPicPr/>
                <p:nvPr/>
              </p:nvPicPr>
              <p:blipFill>
                <a:blip r:embed="rId23"/>
                <a:stretch>
                  <a:fillRect/>
                </a:stretch>
              </p:blipFill>
              <p:spPr>
                <a:xfrm>
                  <a:off x="7078814" y="245231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Ink 36">
                  <a:extLst>
                    <a:ext uri="{FF2B5EF4-FFF2-40B4-BE49-F238E27FC236}">
                      <a16:creationId xmlns:a16="http://schemas.microsoft.com/office/drawing/2014/main" id="{1ECCADAC-C868-4ECB-57A4-9F4A233A124E}"/>
                    </a:ext>
                  </a:extLst>
                </p14:cNvPr>
                <p14:cNvContentPartPr/>
                <p14:nvPr/>
              </p14:nvContentPartPr>
              <p14:xfrm>
                <a:off x="7069454" y="2442955"/>
                <a:ext cx="360" cy="360"/>
              </p14:xfrm>
            </p:contentPart>
          </mc:Choice>
          <mc:Fallback xmlns="">
            <p:pic>
              <p:nvPicPr>
                <p:cNvPr id="37" name="Ink 36">
                  <a:extLst>
                    <a:ext uri="{FF2B5EF4-FFF2-40B4-BE49-F238E27FC236}">
                      <a16:creationId xmlns:a16="http://schemas.microsoft.com/office/drawing/2014/main" id="{1ECCADAC-C868-4ECB-57A4-9F4A233A124E}"/>
                    </a:ext>
                  </a:extLst>
                </p:cNvPr>
                <p:cNvPicPr/>
                <p:nvPr/>
              </p:nvPicPr>
              <p:blipFill>
                <a:blip r:embed="rId23"/>
                <a:stretch>
                  <a:fillRect/>
                </a:stretch>
              </p:blipFill>
              <p:spPr>
                <a:xfrm>
                  <a:off x="7065134" y="243863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243EDB30-4137-206C-A633-F0EAB84077C0}"/>
                    </a:ext>
                  </a:extLst>
                </p14:cNvPr>
                <p14:cNvContentPartPr/>
                <p14:nvPr/>
              </p14:nvContentPartPr>
              <p14:xfrm>
                <a:off x="7069454" y="2442955"/>
                <a:ext cx="360" cy="360"/>
              </p14:xfrm>
            </p:contentPart>
          </mc:Choice>
          <mc:Fallback xmlns="">
            <p:pic>
              <p:nvPicPr>
                <p:cNvPr id="38" name="Ink 37">
                  <a:extLst>
                    <a:ext uri="{FF2B5EF4-FFF2-40B4-BE49-F238E27FC236}">
                      <a16:creationId xmlns:a16="http://schemas.microsoft.com/office/drawing/2014/main" id="{243EDB30-4137-206C-A633-F0EAB84077C0}"/>
                    </a:ext>
                  </a:extLst>
                </p:cNvPr>
                <p:cNvPicPr/>
                <p:nvPr/>
              </p:nvPicPr>
              <p:blipFill>
                <a:blip r:embed="rId23"/>
                <a:stretch>
                  <a:fillRect/>
                </a:stretch>
              </p:blipFill>
              <p:spPr>
                <a:xfrm>
                  <a:off x="7065134" y="243863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9" name="Ink 38">
                  <a:extLst>
                    <a:ext uri="{FF2B5EF4-FFF2-40B4-BE49-F238E27FC236}">
                      <a16:creationId xmlns:a16="http://schemas.microsoft.com/office/drawing/2014/main" id="{530526EF-42B8-8CDC-0389-9EB15E962668}"/>
                    </a:ext>
                  </a:extLst>
                </p14:cNvPr>
                <p14:cNvContentPartPr/>
                <p14:nvPr/>
              </p14:nvContentPartPr>
              <p14:xfrm>
                <a:off x="7069454" y="2442955"/>
                <a:ext cx="360" cy="360"/>
              </p14:xfrm>
            </p:contentPart>
          </mc:Choice>
          <mc:Fallback xmlns="">
            <p:pic>
              <p:nvPicPr>
                <p:cNvPr id="39" name="Ink 38">
                  <a:extLst>
                    <a:ext uri="{FF2B5EF4-FFF2-40B4-BE49-F238E27FC236}">
                      <a16:creationId xmlns:a16="http://schemas.microsoft.com/office/drawing/2014/main" id="{530526EF-42B8-8CDC-0389-9EB15E962668}"/>
                    </a:ext>
                  </a:extLst>
                </p:cNvPr>
                <p:cNvPicPr/>
                <p:nvPr/>
              </p:nvPicPr>
              <p:blipFill>
                <a:blip r:embed="rId23"/>
                <a:stretch>
                  <a:fillRect/>
                </a:stretch>
              </p:blipFill>
              <p:spPr>
                <a:xfrm>
                  <a:off x="7065134" y="243863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DE11308A-4855-9B58-1003-78A889D8400D}"/>
                    </a:ext>
                  </a:extLst>
                </p14:cNvPr>
                <p14:cNvContentPartPr/>
                <p14:nvPr/>
              </p14:nvContentPartPr>
              <p14:xfrm>
                <a:off x="7069454" y="2442955"/>
                <a:ext cx="360" cy="360"/>
              </p14:xfrm>
            </p:contentPart>
          </mc:Choice>
          <mc:Fallback xmlns="">
            <p:pic>
              <p:nvPicPr>
                <p:cNvPr id="40" name="Ink 39">
                  <a:extLst>
                    <a:ext uri="{FF2B5EF4-FFF2-40B4-BE49-F238E27FC236}">
                      <a16:creationId xmlns:a16="http://schemas.microsoft.com/office/drawing/2014/main" id="{DE11308A-4855-9B58-1003-78A889D8400D}"/>
                    </a:ext>
                  </a:extLst>
                </p:cNvPr>
                <p:cNvPicPr/>
                <p:nvPr/>
              </p:nvPicPr>
              <p:blipFill>
                <a:blip r:embed="rId23"/>
                <a:stretch>
                  <a:fillRect/>
                </a:stretch>
              </p:blipFill>
              <p:spPr>
                <a:xfrm>
                  <a:off x="7065134" y="243863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1" name="Ink 100">
                  <a:extLst>
                    <a:ext uri="{FF2B5EF4-FFF2-40B4-BE49-F238E27FC236}">
                      <a16:creationId xmlns:a16="http://schemas.microsoft.com/office/drawing/2014/main" id="{F4796250-DA6D-B12C-D4DB-B0A9FEF9C532}"/>
                    </a:ext>
                  </a:extLst>
                </p14:cNvPr>
                <p14:cNvContentPartPr/>
                <p14:nvPr/>
              </p14:nvContentPartPr>
              <p14:xfrm>
                <a:off x="6513900" y="2379960"/>
                <a:ext cx="49320" cy="63360"/>
              </p14:xfrm>
            </p:contentPart>
          </mc:Choice>
          <mc:Fallback xmlns="">
            <p:pic>
              <p:nvPicPr>
                <p:cNvPr id="101" name="Ink 100">
                  <a:extLst>
                    <a:ext uri="{FF2B5EF4-FFF2-40B4-BE49-F238E27FC236}">
                      <a16:creationId xmlns:a16="http://schemas.microsoft.com/office/drawing/2014/main" id="{F4796250-DA6D-B12C-D4DB-B0A9FEF9C532}"/>
                    </a:ext>
                  </a:extLst>
                </p:cNvPr>
                <p:cNvPicPr/>
                <p:nvPr/>
              </p:nvPicPr>
              <p:blipFill>
                <a:blip r:embed="rId60"/>
                <a:stretch>
                  <a:fillRect/>
                </a:stretch>
              </p:blipFill>
              <p:spPr>
                <a:xfrm>
                  <a:off x="6509580" y="2375640"/>
                  <a:ext cx="579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2" name="Ink 101">
                  <a:extLst>
                    <a:ext uri="{FF2B5EF4-FFF2-40B4-BE49-F238E27FC236}">
                      <a16:creationId xmlns:a16="http://schemas.microsoft.com/office/drawing/2014/main" id="{C71D0731-8582-2B87-7E22-CD076A5FF1B7}"/>
                    </a:ext>
                  </a:extLst>
                </p14:cNvPr>
                <p14:cNvContentPartPr/>
                <p14:nvPr/>
              </p14:nvContentPartPr>
              <p14:xfrm>
                <a:off x="6603180" y="2358360"/>
                <a:ext cx="33840" cy="110520"/>
              </p14:xfrm>
            </p:contentPart>
          </mc:Choice>
          <mc:Fallback xmlns="">
            <p:pic>
              <p:nvPicPr>
                <p:cNvPr id="102" name="Ink 101">
                  <a:extLst>
                    <a:ext uri="{FF2B5EF4-FFF2-40B4-BE49-F238E27FC236}">
                      <a16:creationId xmlns:a16="http://schemas.microsoft.com/office/drawing/2014/main" id="{C71D0731-8582-2B87-7E22-CD076A5FF1B7}"/>
                    </a:ext>
                  </a:extLst>
                </p:cNvPr>
                <p:cNvPicPr/>
                <p:nvPr/>
              </p:nvPicPr>
              <p:blipFill>
                <a:blip r:embed="rId62"/>
                <a:stretch>
                  <a:fillRect/>
                </a:stretch>
              </p:blipFill>
              <p:spPr>
                <a:xfrm>
                  <a:off x="6598860" y="2354040"/>
                  <a:ext cx="424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03" name="Ink 102">
                  <a:extLst>
                    <a:ext uri="{FF2B5EF4-FFF2-40B4-BE49-F238E27FC236}">
                      <a16:creationId xmlns:a16="http://schemas.microsoft.com/office/drawing/2014/main" id="{B5ADD185-1F07-5C2D-AD59-B02935B74C65}"/>
                    </a:ext>
                  </a:extLst>
                </p14:cNvPr>
                <p14:cNvContentPartPr/>
                <p14:nvPr/>
              </p14:nvContentPartPr>
              <p14:xfrm>
                <a:off x="6713340" y="2400120"/>
                <a:ext cx="106200" cy="31320"/>
              </p14:xfrm>
            </p:contentPart>
          </mc:Choice>
          <mc:Fallback xmlns="">
            <p:pic>
              <p:nvPicPr>
                <p:cNvPr id="103" name="Ink 102">
                  <a:extLst>
                    <a:ext uri="{FF2B5EF4-FFF2-40B4-BE49-F238E27FC236}">
                      <a16:creationId xmlns:a16="http://schemas.microsoft.com/office/drawing/2014/main" id="{B5ADD185-1F07-5C2D-AD59-B02935B74C65}"/>
                    </a:ext>
                  </a:extLst>
                </p:cNvPr>
                <p:cNvPicPr/>
                <p:nvPr/>
              </p:nvPicPr>
              <p:blipFill>
                <a:blip r:embed="rId64"/>
                <a:stretch>
                  <a:fillRect/>
                </a:stretch>
              </p:blipFill>
              <p:spPr>
                <a:xfrm>
                  <a:off x="6709020" y="2395800"/>
                  <a:ext cx="11484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5" name="Ink 104">
                  <a:extLst>
                    <a:ext uri="{FF2B5EF4-FFF2-40B4-BE49-F238E27FC236}">
                      <a16:creationId xmlns:a16="http://schemas.microsoft.com/office/drawing/2014/main" id="{E5B03486-1287-A119-8865-007F3882CD0A}"/>
                    </a:ext>
                  </a:extLst>
                </p14:cNvPr>
                <p14:cNvContentPartPr/>
                <p14:nvPr/>
              </p14:nvContentPartPr>
              <p14:xfrm>
                <a:off x="6751140" y="2360520"/>
                <a:ext cx="139320" cy="131040"/>
              </p14:xfrm>
            </p:contentPart>
          </mc:Choice>
          <mc:Fallback xmlns="">
            <p:pic>
              <p:nvPicPr>
                <p:cNvPr id="105" name="Ink 104">
                  <a:extLst>
                    <a:ext uri="{FF2B5EF4-FFF2-40B4-BE49-F238E27FC236}">
                      <a16:creationId xmlns:a16="http://schemas.microsoft.com/office/drawing/2014/main" id="{E5B03486-1287-A119-8865-007F3882CD0A}"/>
                    </a:ext>
                  </a:extLst>
                </p:cNvPr>
                <p:cNvPicPr/>
                <p:nvPr/>
              </p:nvPicPr>
              <p:blipFill>
                <a:blip r:embed="rId66"/>
                <a:stretch>
                  <a:fillRect/>
                </a:stretch>
              </p:blipFill>
              <p:spPr>
                <a:xfrm>
                  <a:off x="6746820" y="2356200"/>
                  <a:ext cx="1479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7" name="Ink 106">
                  <a:extLst>
                    <a:ext uri="{FF2B5EF4-FFF2-40B4-BE49-F238E27FC236}">
                      <a16:creationId xmlns:a16="http://schemas.microsoft.com/office/drawing/2014/main" id="{3B5365B9-0900-15E5-E789-2A59353B74DE}"/>
                    </a:ext>
                  </a:extLst>
                </p14:cNvPr>
                <p14:cNvContentPartPr/>
                <p14:nvPr/>
              </p14:nvContentPartPr>
              <p14:xfrm>
                <a:off x="6759060" y="2423160"/>
                <a:ext cx="59040" cy="360"/>
              </p14:xfrm>
            </p:contentPart>
          </mc:Choice>
          <mc:Fallback xmlns="">
            <p:pic>
              <p:nvPicPr>
                <p:cNvPr id="107" name="Ink 106">
                  <a:extLst>
                    <a:ext uri="{FF2B5EF4-FFF2-40B4-BE49-F238E27FC236}">
                      <a16:creationId xmlns:a16="http://schemas.microsoft.com/office/drawing/2014/main" id="{3B5365B9-0900-15E5-E789-2A59353B74DE}"/>
                    </a:ext>
                  </a:extLst>
                </p:cNvPr>
                <p:cNvPicPr/>
                <p:nvPr/>
              </p:nvPicPr>
              <p:blipFill>
                <a:blip r:embed="rId68"/>
                <a:stretch>
                  <a:fillRect/>
                </a:stretch>
              </p:blipFill>
              <p:spPr>
                <a:xfrm>
                  <a:off x="6754740" y="2418840"/>
                  <a:ext cx="676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08" name="Ink 107">
                  <a:extLst>
                    <a:ext uri="{FF2B5EF4-FFF2-40B4-BE49-F238E27FC236}">
                      <a16:creationId xmlns:a16="http://schemas.microsoft.com/office/drawing/2014/main" id="{8C857A4A-709E-71CA-6CA3-3E0860FC8A4E}"/>
                    </a:ext>
                  </a:extLst>
                </p14:cNvPr>
                <p14:cNvContentPartPr/>
                <p14:nvPr/>
              </p14:nvContentPartPr>
              <p14:xfrm>
                <a:off x="6612540" y="2377080"/>
                <a:ext cx="18720" cy="82440"/>
              </p14:xfrm>
            </p:contentPart>
          </mc:Choice>
          <mc:Fallback xmlns="">
            <p:pic>
              <p:nvPicPr>
                <p:cNvPr id="108" name="Ink 107">
                  <a:extLst>
                    <a:ext uri="{FF2B5EF4-FFF2-40B4-BE49-F238E27FC236}">
                      <a16:creationId xmlns:a16="http://schemas.microsoft.com/office/drawing/2014/main" id="{8C857A4A-709E-71CA-6CA3-3E0860FC8A4E}"/>
                    </a:ext>
                  </a:extLst>
                </p:cNvPr>
                <p:cNvPicPr/>
                <p:nvPr/>
              </p:nvPicPr>
              <p:blipFill>
                <a:blip r:embed="rId70"/>
                <a:stretch>
                  <a:fillRect/>
                </a:stretch>
              </p:blipFill>
              <p:spPr>
                <a:xfrm>
                  <a:off x="6608220" y="2372760"/>
                  <a:ext cx="2736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9" name="Ink 108">
                  <a:extLst>
                    <a:ext uri="{FF2B5EF4-FFF2-40B4-BE49-F238E27FC236}">
                      <a16:creationId xmlns:a16="http://schemas.microsoft.com/office/drawing/2014/main" id="{9116926C-418F-002C-6FE6-5C132FD3EB8E}"/>
                    </a:ext>
                  </a:extLst>
                </p14:cNvPr>
                <p14:cNvContentPartPr/>
                <p14:nvPr/>
              </p14:nvContentPartPr>
              <p14:xfrm>
                <a:off x="6530460" y="2333880"/>
                <a:ext cx="61560" cy="104400"/>
              </p14:xfrm>
            </p:contentPart>
          </mc:Choice>
          <mc:Fallback xmlns="">
            <p:pic>
              <p:nvPicPr>
                <p:cNvPr id="109" name="Ink 108">
                  <a:extLst>
                    <a:ext uri="{FF2B5EF4-FFF2-40B4-BE49-F238E27FC236}">
                      <a16:creationId xmlns:a16="http://schemas.microsoft.com/office/drawing/2014/main" id="{9116926C-418F-002C-6FE6-5C132FD3EB8E}"/>
                    </a:ext>
                  </a:extLst>
                </p:cNvPr>
                <p:cNvPicPr/>
                <p:nvPr/>
              </p:nvPicPr>
              <p:blipFill>
                <a:blip r:embed="rId72"/>
                <a:stretch>
                  <a:fillRect/>
                </a:stretch>
              </p:blipFill>
              <p:spPr>
                <a:xfrm>
                  <a:off x="6526140" y="2329560"/>
                  <a:ext cx="702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13" name="Ink 112">
                  <a:extLst>
                    <a:ext uri="{FF2B5EF4-FFF2-40B4-BE49-F238E27FC236}">
                      <a16:creationId xmlns:a16="http://schemas.microsoft.com/office/drawing/2014/main" id="{F5AD74B0-9EC6-6EE6-D5B2-CC49646E3916}"/>
                    </a:ext>
                  </a:extLst>
                </p14:cNvPr>
                <p14:cNvContentPartPr/>
                <p14:nvPr/>
              </p14:nvContentPartPr>
              <p14:xfrm>
                <a:off x="6976500" y="2385000"/>
                <a:ext cx="100800" cy="54360"/>
              </p14:xfrm>
            </p:contentPart>
          </mc:Choice>
          <mc:Fallback xmlns="">
            <p:pic>
              <p:nvPicPr>
                <p:cNvPr id="113" name="Ink 112">
                  <a:extLst>
                    <a:ext uri="{FF2B5EF4-FFF2-40B4-BE49-F238E27FC236}">
                      <a16:creationId xmlns:a16="http://schemas.microsoft.com/office/drawing/2014/main" id="{F5AD74B0-9EC6-6EE6-D5B2-CC49646E3916}"/>
                    </a:ext>
                  </a:extLst>
                </p:cNvPr>
                <p:cNvPicPr/>
                <p:nvPr/>
              </p:nvPicPr>
              <p:blipFill>
                <a:blip r:embed="rId74"/>
                <a:stretch>
                  <a:fillRect/>
                </a:stretch>
              </p:blipFill>
              <p:spPr>
                <a:xfrm>
                  <a:off x="6972180" y="2380680"/>
                  <a:ext cx="1094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14" name="Ink 113">
                  <a:extLst>
                    <a:ext uri="{FF2B5EF4-FFF2-40B4-BE49-F238E27FC236}">
                      <a16:creationId xmlns:a16="http://schemas.microsoft.com/office/drawing/2014/main" id="{2D1BA44A-88A5-B803-4990-1BAE23051955}"/>
                    </a:ext>
                  </a:extLst>
                </p14:cNvPr>
                <p14:cNvContentPartPr/>
                <p14:nvPr/>
              </p14:nvContentPartPr>
              <p14:xfrm>
                <a:off x="6944460" y="2415600"/>
                <a:ext cx="66240" cy="360"/>
              </p14:xfrm>
            </p:contentPart>
          </mc:Choice>
          <mc:Fallback xmlns="">
            <p:pic>
              <p:nvPicPr>
                <p:cNvPr id="114" name="Ink 113">
                  <a:extLst>
                    <a:ext uri="{FF2B5EF4-FFF2-40B4-BE49-F238E27FC236}">
                      <a16:creationId xmlns:a16="http://schemas.microsoft.com/office/drawing/2014/main" id="{2D1BA44A-88A5-B803-4990-1BAE23051955}"/>
                    </a:ext>
                  </a:extLst>
                </p:cNvPr>
                <p:cNvPicPr/>
                <p:nvPr/>
              </p:nvPicPr>
              <p:blipFill>
                <a:blip r:embed="rId76"/>
                <a:stretch>
                  <a:fillRect/>
                </a:stretch>
              </p:blipFill>
              <p:spPr>
                <a:xfrm>
                  <a:off x="6940140" y="2411280"/>
                  <a:ext cx="748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15" name="Ink 114">
                  <a:extLst>
                    <a:ext uri="{FF2B5EF4-FFF2-40B4-BE49-F238E27FC236}">
                      <a16:creationId xmlns:a16="http://schemas.microsoft.com/office/drawing/2014/main" id="{0F53EAC4-1C70-545D-AE8E-B3FF54EC6064}"/>
                    </a:ext>
                  </a:extLst>
                </p14:cNvPr>
                <p14:cNvContentPartPr/>
                <p14:nvPr/>
              </p14:nvContentPartPr>
              <p14:xfrm>
                <a:off x="6934020" y="2415600"/>
                <a:ext cx="360" cy="360"/>
              </p14:xfrm>
            </p:contentPart>
          </mc:Choice>
          <mc:Fallback xmlns="">
            <p:pic>
              <p:nvPicPr>
                <p:cNvPr id="115" name="Ink 114">
                  <a:extLst>
                    <a:ext uri="{FF2B5EF4-FFF2-40B4-BE49-F238E27FC236}">
                      <a16:creationId xmlns:a16="http://schemas.microsoft.com/office/drawing/2014/main" id="{0F53EAC4-1C70-545D-AE8E-B3FF54EC6064}"/>
                    </a:ext>
                  </a:extLst>
                </p:cNvPr>
                <p:cNvPicPr/>
                <p:nvPr/>
              </p:nvPicPr>
              <p:blipFill>
                <a:blip r:embed="rId23"/>
                <a:stretch>
                  <a:fillRect/>
                </a:stretch>
              </p:blipFill>
              <p:spPr>
                <a:xfrm>
                  <a:off x="6929700" y="24112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16" name="Ink 115">
                  <a:extLst>
                    <a:ext uri="{FF2B5EF4-FFF2-40B4-BE49-F238E27FC236}">
                      <a16:creationId xmlns:a16="http://schemas.microsoft.com/office/drawing/2014/main" id="{9F47DBA1-2211-1E97-3B65-A84732D9E96F}"/>
                    </a:ext>
                  </a:extLst>
                </p14:cNvPr>
                <p14:cNvContentPartPr/>
                <p14:nvPr/>
              </p14:nvContentPartPr>
              <p14:xfrm>
                <a:off x="6949500" y="2430720"/>
                <a:ext cx="360" cy="360"/>
              </p14:xfrm>
            </p:contentPart>
          </mc:Choice>
          <mc:Fallback xmlns="">
            <p:pic>
              <p:nvPicPr>
                <p:cNvPr id="116" name="Ink 115">
                  <a:extLst>
                    <a:ext uri="{FF2B5EF4-FFF2-40B4-BE49-F238E27FC236}">
                      <a16:creationId xmlns:a16="http://schemas.microsoft.com/office/drawing/2014/main" id="{9F47DBA1-2211-1E97-3B65-A84732D9E96F}"/>
                    </a:ext>
                  </a:extLst>
                </p:cNvPr>
                <p:cNvPicPr/>
                <p:nvPr/>
              </p:nvPicPr>
              <p:blipFill>
                <a:blip r:embed="rId23"/>
                <a:stretch>
                  <a:fillRect/>
                </a:stretch>
              </p:blipFill>
              <p:spPr>
                <a:xfrm>
                  <a:off x="6945180" y="24264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17" name="Ink 116">
                  <a:extLst>
                    <a:ext uri="{FF2B5EF4-FFF2-40B4-BE49-F238E27FC236}">
                      <a16:creationId xmlns:a16="http://schemas.microsoft.com/office/drawing/2014/main" id="{BB162C1D-B953-12D8-FCF1-BB8E69B974C3}"/>
                    </a:ext>
                  </a:extLst>
                </p14:cNvPr>
                <p14:cNvContentPartPr/>
                <p14:nvPr/>
              </p14:nvContentPartPr>
              <p14:xfrm>
                <a:off x="6949500" y="2430720"/>
                <a:ext cx="360" cy="360"/>
              </p14:xfrm>
            </p:contentPart>
          </mc:Choice>
          <mc:Fallback xmlns="">
            <p:pic>
              <p:nvPicPr>
                <p:cNvPr id="117" name="Ink 116">
                  <a:extLst>
                    <a:ext uri="{FF2B5EF4-FFF2-40B4-BE49-F238E27FC236}">
                      <a16:creationId xmlns:a16="http://schemas.microsoft.com/office/drawing/2014/main" id="{BB162C1D-B953-12D8-FCF1-BB8E69B974C3}"/>
                    </a:ext>
                  </a:extLst>
                </p:cNvPr>
                <p:cNvPicPr/>
                <p:nvPr/>
              </p:nvPicPr>
              <p:blipFill>
                <a:blip r:embed="rId23"/>
                <a:stretch>
                  <a:fillRect/>
                </a:stretch>
              </p:blipFill>
              <p:spPr>
                <a:xfrm>
                  <a:off x="6945180" y="24264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18" name="Ink 117">
                  <a:extLst>
                    <a:ext uri="{FF2B5EF4-FFF2-40B4-BE49-F238E27FC236}">
                      <a16:creationId xmlns:a16="http://schemas.microsoft.com/office/drawing/2014/main" id="{ADC490A8-5FC1-EDB2-D8D3-2B4BD7F3215D}"/>
                    </a:ext>
                  </a:extLst>
                </p14:cNvPr>
                <p14:cNvContentPartPr/>
                <p14:nvPr/>
              </p14:nvContentPartPr>
              <p14:xfrm>
                <a:off x="6938700" y="2359440"/>
                <a:ext cx="34560" cy="105480"/>
              </p14:xfrm>
            </p:contentPart>
          </mc:Choice>
          <mc:Fallback xmlns="">
            <p:pic>
              <p:nvPicPr>
                <p:cNvPr id="118" name="Ink 117">
                  <a:extLst>
                    <a:ext uri="{FF2B5EF4-FFF2-40B4-BE49-F238E27FC236}">
                      <a16:creationId xmlns:a16="http://schemas.microsoft.com/office/drawing/2014/main" id="{ADC490A8-5FC1-EDB2-D8D3-2B4BD7F3215D}"/>
                    </a:ext>
                  </a:extLst>
                </p:cNvPr>
                <p:cNvPicPr/>
                <p:nvPr/>
              </p:nvPicPr>
              <p:blipFill>
                <a:blip r:embed="rId81"/>
                <a:stretch>
                  <a:fillRect/>
                </a:stretch>
              </p:blipFill>
              <p:spPr>
                <a:xfrm>
                  <a:off x="6934380" y="2355120"/>
                  <a:ext cx="432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9" name="Ink 118">
                  <a:extLst>
                    <a:ext uri="{FF2B5EF4-FFF2-40B4-BE49-F238E27FC236}">
                      <a16:creationId xmlns:a16="http://schemas.microsoft.com/office/drawing/2014/main" id="{BD9374AF-EF14-032B-5E4D-10597DB7BD2F}"/>
                    </a:ext>
                  </a:extLst>
                </p14:cNvPr>
                <p14:cNvContentPartPr/>
                <p14:nvPr/>
              </p14:nvContentPartPr>
              <p14:xfrm>
                <a:off x="6941940" y="2319120"/>
                <a:ext cx="360" cy="142560"/>
              </p14:xfrm>
            </p:contentPart>
          </mc:Choice>
          <mc:Fallback xmlns="">
            <p:pic>
              <p:nvPicPr>
                <p:cNvPr id="119" name="Ink 118">
                  <a:extLst>
                    <a:ext uri="{FF2B5EF4-FFF2-40B4-BE49-F238E27FC236}">
                      <a16:creationId xmlns:a16="http://schemas.microsoft.com/office/drawing/2014/main" id="{BD9374AF-EF14-032B-5E4D-10597DB7BD2F}"/>
                    </a:ext>
                  </a:extLst>
                </p:cNvPr>
                <p:cNvPicPr/>
                <p:nvPr/>
              </p:nvPicPr>
              <p:blipFill>
                <a:blip r:embed="rId83"/>
                <a:stretch>
                  <a:fillRect/>
                </a:stretch>
              </p:blipFill>
              <p:spPr>
                <a:xfrm>
                  <a:off x="6937620" y="2314800"/>
                  <a:ext cx="900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3" name="Ink 92">
                  <a:extLst>
                    <a:ext uri="{FF2B5EF4-FFF2-40B4-BE49-F238E27FC236}">
                      <a16:creationId xmlns:a16="http://schemas.microsoft.com/office/drawing/2014/main" id="{4ECD4044-94B9-7BD9-C2CD-78A1B33F90B4}"/>
                    </a:ext>
                  </a:extLst>
                </p14:cNvPr>
                <p14:cNvContentPartPr/>
                <p14:nvPr/>
              </p14:nvContentPartPr>
              <p14:xfrm>
                <a:off x="6150300" y="2361600"/>
                <a:ext cx="140760" cy="84240"/>
              </p14:xfrm>
            </p:contentPart>
          </mc:Choice>
          <mc:Fallback xmlns="">
            <p:pic>
              <p:nvPicPr>
                <p:cNvPr id="93" name="Ink 92">
                  <a:extLst>
                    <a:ext uri="{FF2B5EF4-FFF2-40B4-BE49-F238E27FC236}">
                      <a16:creationId xmlns:a16="http://schemas.microsoft.com/office/drawing/2014/main" id="{4ECD4044-94B9-7BD9-C2CD-78A1B33F90B4}"/>
                    </a:ext>
                  </a:extLst>
                </p:cNvPr>
                <p:cNvPicPr/>
                <p:nvPr/>
              </p:nvPicPr>
              <p:blipFill>
                <a:blip r:embed="rId85"/>
                <a:stretch>
                  <a:fillRect/>
                </a:stretch>
              </p:blipFill>
              <p:spPr>
                <a:xfrm>
                  <a:off x="6145980" y="2357280"/>
                  <a:ext cx="1494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4" name="Ink 93">
                  <a:extLst>
                    <a:ext uri="{FF2B5EF4-FFF2-40B4-BE49-F238E27FC236}">
                      <a16:creationId xmlns:a16="http://schemas.microsoft.com/office/drawing/2014/main" id="{98CDBD20-6FEC-EE23-27EC-E7F09081D17A}"/>
                    </a:ext>
                  </a:extLst>
                </p14:cNvPr>
                <p14:cNvContentPartPr/>
                <p14:nvPr/>
              </p14:nvContentPartPr>
              <p14:xfrm>
                <a:off x="6065340" y="2423160"/>
                <a:ext cx="360" cy="360"/>
              </p14:xfrm>
            </p:contentPart>
          </mc:Choice>
          <mc:Fallback xmlns="">
            <p:pic>
              <p:nvPicPr>
                <p:cNvPr id="94" name="Ink 93">
                  <a:extLst>
                    <a:ext uri="{FF2B5EF4-FFF2-40B4-BE49-F238E27FC236}">
                      <a16:creationId xmlns:a16="http://schemas.microsoft.com/office/drawing/2014/main" id="{98CDBD20-6FEC-EE23-27EC-E7F09081D17A}"/>
                    </a:ext>
                  </a:extLst>
                </p:cNvPr>
                <p:cNvPicPr/>
                <p:nvPr/>
              </p:nvPicPr>
              <p:blipFill>
                <a:blip r:embed="rId23"/>
                <a:stretch>
                  <a:fillRect/>
                </a:stretch>
              </p:blipFill>
              <p:spPr>
                <a:xfrm>
                  <a:off x="6061020" y="24188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5" name="Ink 94">
                  <a:extLst>
                    <a:ext uri="{FF2B5EF4-FFF2-40B4-BE49-F238E27FC236}">
                      <a16:creationId xmlns:a16="http://schemas.microsoft.com/office/drawing/2014/main" id="{B5BD5609-C107-B6BB-73C5-27D8F1A16BE7}"/>
                    </a:ext>
                  </a:extLst>
                </p14:cNvPr>
                <p14:cNvContentPartPr/>
                <p14:nvPr/>
              </p14:nvContentPartPr>
              <p14:xfrm>
                <a:off x="6065340" y="2423160"/>
                <a:ext cx="360" cy="360"/>
              </p14:xfrm>
            </p:contentPart>
          </mc:Choice>
          <mc:Fallback xmlns="">
            <p:pic>
              <p:nvPicPr>
                <p:cNvPr id="95" name="Ink 94">
                  <a:extLst>
                    <a:ext uri="{FF2B5EF4-FFF2-40B4-BE49-F238E27FC236}">
                      <a16:creationId xmlns:a16="http://schemas.microsoft.com/office/drawing/2014/main" id="{B5BD5609-C107-B6BB-73C5-27D8F1A16BE7}"/>
                    </a:ext>
                  </a:extLst>
                </p:cNvPr>
                <p:cNvPicPr/>
                <p:nvPr/>
              </p:nvPicPr>
              <p:blipFill>
                <a:blip r:embed="rId23"/>
                <a:stretch>
                  <a:fillRect/>
                </a:stretch>
              </p:blipFill>
              <p:spPr>
                <a:xfrm>
                  <a:off x="6061020" y="24188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6" name="Ink 95">
                  <a:extLst>
                    <a:ext uri="{FF2B5EF4-FFF2-40B4-BE49-F238E27FC236}">
                      <a16:creationId xmlns:a16="http://schemas.microsoft.com/office/drawing/2014/main" id="{B6FA3FAD-D773-1572-D675-D482384C7B53}"/>
                    </a:ext>
                  </a:extLst>
                </p14:cNvPr>
                <p14:cNvContentPartPr/>
                <p14:nvPr/>
              </p14:nvContentPartPr>
              <p14:xfrm>
                <a:off x="6088380" y="2423160"/>
                <a:ext cx="360" cy="360"/>
              </p14:xfrm>
            </p:contentPart>
          </mc:Choice>
          <mc:Fallback xmlns="">
            <p:pic>
              <p:nvPicPr>
                <p:cNvPr id="96" name="Ink 95">
                  <a:extLst>
                    <a:ext uri="{FF2B5EF4-FFF2-40B4-BE49-F238E27FC236}">
                      <a16:creationId xmlns:a16="http://schemas.microsoft.com/office/drawing/2014/main" id="{B6FA3FAD-D773-1572-D675-D482384C7B53}"/>
                    </a:ext>
                  </a:extLst>
                </p:cNvPr>
                <p:cNvPicPr/>
                <p:nvPr/>
              </p:nvPicPr>
              <p:blipFill>
                <a:blip r:embed="rId23"/>
                <a:stretch>
                  <a:fillRect/>
                </a:stretch>
              </p:blipFill>
              <p:spPr>
                <a:xfrm>
                  <a:off x="6084060" y="24188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51" name="Ink 150">
                  <a:extLst>
                    <a:ext uri="{FF2B5EF4-FFF2-40B4-BE49-F238E27FC236}">
                      <a16:creationId xmlns:a16="http://schemas.microsoft.com/office/drawing/2014/main" id="{C26A4552-D674-1830-566E-A92CC7E30CE4}"/>
                    </a:ext>
                  </a:extLst>
                </p14:cNvPr>
                <p14:cNvContentPartPr/>
                <p14:nvPr/>
              </p14:nvContentPartPr>
              <p14:xfrm>
                <a:off x="5578200" y="2422880"/>
                <a:ext cx="258840" cy="5760"/>
              </p14:xfrm>
            </p:contentPart>
          </mc:Choice>
          <mc:Fallback xmlns="">
            <p:pic>
              <p:nvPicPr>
                <p:cNvPr id="151" name="Ink 150">
                  <a:extLst>
                    <a:ext uri="{FF2B5EF4-FFF2-40B4-BE49-F238E27FC236}">
                      <a16:creationId xmlns:a16="http://schemas.microsoft.com/office/drawing/2014/main" id="{C26A4552-D674-1830-566E-A92CC7E30CE4}"/>
                    </a:ext>
                  </a:extLst>
                </p:cNvPr>
                <p:cNvPicPr/>
                <p:nvPr/>
              </p:nvPicPr>
              <p:blipFill>
                <a:blip r:embed="rId90"/>
                <a:stretch>
                  <a:fillRect/>
                </a:stretch>
              </p:blipFill>
              <p:spPr>
                <a:xfrm>
                  <a:off x="5569560" y="2413880"/>
                  <a:ext cx="2764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52" name="Ink 151">
                  <a:extLst>
                    <a:ext uri="{FF2B5EF4-FFF2-40B4-BE49-F238E27FC236}">
                      <a16:creationId xmlns:a16="http://schemas.microsoft.com/office/drawing/2014/main" id="{9D4ED716-597A-0FD9-9EB7-4760D59E094D}"/>
                    </a:ext>
                  </a:extLst>
                </p14:cNvPr>
                <p14:cNvContentPartPr/>
                <p14:nvPr/>
              </p14:nvContentPartPr>
              <p14:xfrm>
                <a:off x="5586480" y="2438360"/>
                <a:ext cx="37440" cy="360"/>
              </p14:xfrm>
            </p:contentPart>
          </mc:Choice>
          <mc:Fallback xmlns="">
            <p:pic>
              <p:nvPicPr>
                <p:cNvPr id="152" name="Ink 151">
                  <a:extLst>
                    <a:ext uri="{FF2B5EF4-FFF2-40B4-BE49-F238E27FC236}">
                      <a16:creationId xmlns:a16="http://schemas.microsoft.com/office/drawing/2014/main" id="{9D4ED716-597A-0FD9-9EB7-4760D59E094D}"/>
                    </a:ext>
                  </a:extLst>
                </p:cNvPr>
                <p:cNvPicPr/>
                <p:nvPr/>
              </p:nvPicPr>
              <p:blipFill>
                <a:blip r:embed="rId92"/>
                <a:stretch>
                  <a:fillRect/>
                </a:stretch>
              </p:blipFill>
              <p:spPr>
                <a:xfrm>
                  <a:off x="5577480" y="2429360"/>
                  <a:ext cx="55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54" name="Ink 153">
                  <a:extLst>
                    <a:ext uri="{FF2B5EF4-FFF2-40B4-BE49-F238E27FC236}">
                      <a16:creationId xmlns:a16="http://schemas.microsoft.com/office/drawing/2014/main" id="{3A5325C9-B1C1-195C-77D9-2EC236E90A05}"/>
                    </a:ext>
                  </a:extLst>
                </p14:cNvPr>
                <p14:cNvContentPartPr/>
                <p14:nvPr/>
              </p14:nvContentPartPr>
              <p14:xfrm>
                <a:off x="5796360" y="2438360"/>
                <a:ext cx="1532160" cy="360"/>
              </p14:xfrm>
            </p:contentPart>
          </mc:Choice>
          <mc:Fallback xmlns="">
            <p:pic>
              <p:nvPicPr>
                <p:cNvPr id="154" name="Ink 153">
                  <a:extLst>
                    <a:ext uri="{FF2B5EF4-FFF2-40B4-BE49-F238E27FC236}">
                      <a16:creationId xmlns:a16="http://schemas.microsoft.com/office/drawing/2014/main" id="{3A5325C9-B1C1-195C-77D9-2EC236E90A05}"/>
                    </a:ext>
                  </a:extLst>
                </p:cNvPr>
                <p:cNvPicPr/>
                <p:nvPr/>
              </p:nvPicPr>
              <p:blipFill>
                <a:blip r:embed="rId94"/>
                <a:stretch>
                  <a:fillRect/>
                </a:stretch>
              </p:blipFill>
              <p:spPr>
                <a:xfrm>
                  <a:off x="5787360" y="2429360"/>
                  <a:ext cx="154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56" name="Ink 155">
                  <a:extLst>
                    <a:ext uri="{FF2B5EF4-FFF2-40B4-BE49-F238E27FC236}">
                      <a16:creationId xmlns:a16="http://schemas.microsoft.com/office/drawing/2014/main" id="{7E960A31-B525-CD14-6ACF-0010299DA0F5}"/>
                    </a:ext>
                  </a:extLst>
                </p14:cNvPr>
                <p14:cNvContentPartPr/>
                <p14:nvPr/>
              </p14:nvContentPartPr>
              <p14:xfrm>
                <a:off x="5572440" y="2438360"/>
                <a:ext cx="360" cy="360"/>
              </p14:xfrm>
            </p:contentPart>
          </mc:Choice>
          <mc:Fallback xmlns="">
            <p:pic>
              <p:nvPicPr>
                <p:cNvPr id="156" name="Ink 155">
                  <a:extLst>
                    <a:ext uri="{FF2B5EF4-FFF2-40B4-BE49-F238E27FC236}">
                      <a16:creationId xmlns:a16="http://schemas.microsoft.com/office/drawing/2014/main" id="{7E960A31-B525-CD14-6ACF-0010299DA0F5}"/>
                    </a:ext>
                  </a:extLst>
                </p:cNvPr>
                <p:cNvPicPr/>
                <p:nvPr/>
              </p:nvPicPr>
              <p:blipFill>
                <a:blip r:embed="rId50"/>
                <a:stretch>
                  <a:fillRect/>
                </a:stretch>
              </p:blipFill>
              <p:spPr>
                <a:xfrm>
                  <a:off x="5563800" y="2429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67" name="Ink 166">
                  <a:extLst>
                    <a:ext uri="{FF2B5EF4-FFF2-40B4-BE49-F238E27FC236}">
                      <a16:creationId xmlns:a16="http://schemas.microsoft.com/office/drawing/2014/main" id="{4427B2C4-88BB-902E-8688-9A5A6C5F26BD}"/>
                    </a:ext>
                  </a:extLst>
                </p14:cNvPr>
                <p14:cNvContentPartPr/>
                <p14:nvPr/>
              </p14:nvContentPartPr>
              <p14:xfrm>
                <a:off x="5589864" y="2213328"/>
                <a:ext cx="360" cy="273960"/>
              </p14:xfrm>
            </p:contentPart>
          </mc:Choice>
          <mc:Fallback xmlns="">
            <p:pic>
              <p:nvPicPr>
                <p:cNvPr id="167" name="Ink 166">
                  <a:extLst>
                    <a:ext uri="{FF2B5EF4-FFF2-40B4-BE49-F238E27FC236}">
                      <a16:creationId xmlns:a16="http://schemas.microsoft.com/office/drawing/2014/main" id="{4427B2C4-88BB-902E-8688-9A5A6C5F26BD}"/>
                    </a:ext>
                  </a:extLst>
                </p:cNvPr>
                <p:cNvPicPr/>
                <p:nvPr/>
              </p:nvPicPr>
              <p:blipFill>
                <a:blip r:embed="rId97"/>
                <a:stretch>
                  <a:fillRect/>
                </a:stretch>
              </p:blipFill>
              <p:spPr>
                <a:xfrm>
                  <a:off x="5580864" y="2204688"/>
                  <a:ext cx="18000" cy="291600"/>
                </a:xfrm>
                <a:prstGeom prst="rect">
                  <a:avLst/>
                </a:prstGeom>
              </p:spPr>
            </p:pic>
          </mc:Fallback>
        </mc:AlternateContent>
      </p:grpSp>
      <p:sp>
        <p:nvSpPr>
          <p:cNvPr id="170" name="TextBox 169">
            <a:extLst>
              <a:ext uri="{FF2B5EF4-FFF2-40B4-BE49-F238E27FC236}">
                <a16:creationId xmlns:a16="http://schemas.microsoft.com/office/drawing/2014/main" id="{B6E32E37-3086-5AB7-1D86-200E216FA2C9}"/>
              </a:ext>
            </a:extLst>
          </p:cNvPr>
          <p:cNvSpPr txBox="1"/>
          <p:nvPr/>
        </p:nvSpPr>
        <p:spPr>
          <a:xfrm>
            <a:off x="8832554" y="181626"/>
            <a:ext cx="3794760" cy="646331"/>
          </a:xfrm>
          <a:prstGeom prst="rect">
            <a:avLst/>
          </a:prstGeom>
          <a:noFill/>
        </p:spPr>
        <p:txBody>
          <a:bodyPr wrap="square" rtlCol="0">
            <a:spAutoFit/>
          </a:bodyPr>
          <a:lstStyle/>
          <a:p>
            <a:r>
              <a:rPr lang="en-IE" dirty="0"/>
              <a:t>Primary Research = </a:t>
            </a:r>
          </a:p>
          <a:p>
            <a:r>
              <a:rPr lang="en-IE" dirty="0"/>
              <a:t>Secondary Research =</a:t>
            </a:r>
          </a:p>
        </p:txBody>
      </p:sp>
      <p:sp>
        <p:nvSpPr>
          <p:cNvPr id="171" name="Oval 170">
            <a:extLst>
              <a:ext uri="{FF2B5EF4-FFF2-40B4-BE49-F238E27FC236}">
                <a16:creationId xmlns:a16="http://schemas.microsoft.com/office/drawing/2014/main" id="{965C02C2-ED20-96BA-73C3-31C29C53A23C}"/>
              </a:ext>
            </a:extLst>
          </p:cNvPr>
          <p:cNvSpPr/>
          <p:nvPr/>
        </p:nvSpPr>
        <p:spPr>
          <a:xfrm>
            <a:off x="10801916" y="224771"/>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2" name="Oval 171">
            <a:extLst>
              <a:ext uri="{FF2B5EF4-FFF2-40B4-BE49-F238E27FC236}">
                <a16:creationId xmlns:a16="http://schemas.microsoft.com/office/drawing/2014/main" id="{5D4A42DF-1939-D2D6-4296-3D6579B557FE}"/>
              </a:ext>
            </a:extLst>
          </p:cNvPr>
          <p:cNvSpPr/>
          <p:nvPr/>
        </p:nvSpPr>
        <p:spPr>
          <a:xfrm>
            <a:off x="11076022" y="504792"/>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7" name="Picture 16">
            <a:extLst>
              <a:ext uri="{FF2B5EF4-FFF2-40B4-BE49-F238E27FC236}">
                <a16:creationId xmlns:a16="http://schemas.microsoft.com/office/drawing/2014/main" id="{8C7BB662-193F-27AA-84A8-E475D9EDF08F}"/>
              </a:ext>
            </a:extLst>
          </p:cNvPr>
          <p:cNvPicPr>
            <a:picLocks noChangeAspect="1"/>
          </p:cNvPicPr>
          <p:nvPr/>
        </p:nvPicPr>
        <p:blipFill>
          <a:blip r:embed="rId98">
            <a:extLst>
              <a:ext uri="{28A0092B-C50C-407E-A947-70E740481C1C}">
                <a14:useLocalDpi xmlns:a14="http://schemas.microsoft.com/office/drawing/2010/main" val="0"/>
              </a:ext>
            </a:extLst>
          </a:blip>
          <a:stretch>
            <a:fillRect/>
          </a:stretch>
        </p:blipFill>
        <p:spPr>
          <a:xfrm>
            <a:off x="9909556" y="5256120"/>
            <a:ext cx="3387686" cy="4514307"/>
          </a:xfrm>
          <a:prstGeom prst="rect">
            <a:avLst/>
          </a:prstGeom>
        </p:spPr>
      </p:pic>
      <p:sp>
        <p:nvSpPr>
          <p:cNvPr id="104" name="Oval 103">
            <a:extLst>
              <a:ext uri="{FF2B5EF4-FFF2-40B4-BE49-F238E27FC236}">
                <a16:creationId xmlns:a16="http://schemas.microsoft.com/office/drawing/2014/main" id="{E7E2EAD5-F459-4533-B037-74C06A0D4302}"/>
              </a:ext>
            </a:extLst>
          </p:cNvPr>
          <p:cNvSpPr/>
          <p:nvPr/>
        </p:nvSpPr>
        <p:spPr>
          <a:xfrm>
            <a:off x="180803" y="2218592"/>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6" name="Oval 105">
            <a:extLst>
              <a:ext uri="{FF2B5EF4-FFF2-40B4-BE49-F238E27FC236}">
                <a16:creationId xmlns:a16="http://schemas.microsoft.com/office/drawing/2014/main" id="{7C90A8D2-A24D-42F3-8B2D-D33C536B5ECD}"/>
              </a:ext>
            </a:extLst>
          </p:cNvPr>
          <p:cNvSpPr/>
          <p:nvPr/>
        </p:nvSpPr>
        <p:spPr>
          <a:xfrm>
            <a:off x="3114210" y="1450828"/>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0" name="Oval 109">
            <a:extLst>
              <a:ext uri="{FF2B5EF4-FFF2-40B4-BE49-F238E27FC236}">
                <a16:creationId xmlns:a16="http://schemas.microsoft.com/office/drawing/2014/main" id="{E22EF5F5-DF15-4829-A1EB-1665456132CF}"/>
              </a:ext>
            </a:extLst>
          </p:cNvPr>
          <p:cNvSpPr/>
          <p:nvPr/>
        </p:nvSpPr>
        <p:spPr>
          <a:xfrm>
            <a:off x="5475755" y="2218592"/>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0" name="Oval 119">
            <a:extLst>
              <a:ext uri="{FF2B5EF4-FFF2-40B4-BE49-F238E27FC236}">
                <a16:creationId xmlns:a16="http://schemas.microsoft.com/office/drawing/2014/main" id="{D9BA14AB-5F26-4000-A5CE-756B21FDA9F5}"/>
              </a:ext>
            </a:extLst>
          </p:cNvPr>
          <p:cNvSpPr/>
          <p:nvPr/>
        </p:nvSpPr>
        <p:spPr>
          <a:xfrm>
            <a:off x="7893753" y="2010160"/>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1" name="Oval 120">
            <a:extLst>
              <a:ext uri="{FF2B5EF4-FFF2-40B4-BE49-F238E27FC236}">
                <a16:creationId xmlns:a16="http://schemas.microsoft.com/office/drawing/2014/main" id="{E54A11B4-4BA0-4FC1-90F4-EB3F5F698AB3}"/>
              </a:ext>
            </a:extLst>
          </p:cNvPr>
          <p:cNvSpPr/>
          <p:nvPr/>
        </p:nvSpPr>
        <p:spPr>
          <a:xfrm>
            <a:off x="875200" y="6072562"/>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2" name="Oval 121">
            <a:extLst>
              <a:ext uri="{FF2B5EF4-FFF2-40B4-BE49-F238E27FC236}">
                <a16:creationId xmlns:a16="http://schemas.microsoft.com/office/drawing/2014/main" id="{6C7C30E6-E174-4AD3-8E19-DE87FC273E7A}"/>
              </a:ext>
            </a:extLst>
          </p:cNvPr>
          <p:cNvSpPr/>
          <p:nvPr/>
        </p:nvSpPr>
        <p:spPr>
          <a:xfrm>
            <a:off x="2870606" y="6851503"/>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3" name="Oval 122">
            <a:extLst>
              <a:ext uri="{FF2B5EF4-FFF2-40B4-BE49-F238E27FC236}">
                <a16:creationId xmlns:a16="http://schemas.microsoft.com/office/drawing/2014/main" id="{CCDC41F7-F488-4EC9-8F84-340108484A93}"/>
              </a:ext>
            </a:extLst>
          </p:cNvPr>
          <p:cNvSpPr/>
          <p:nvPr/>
        </p:nvSpPr>
        <p:spPr>
          <a:xfrm>
            <a:off x="5862882" y="6072562"/>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4" name="Oval 123">
            <a:extLst>
              <a:ext uri="{FF2B5EF4-FFF2-40B4-BE49-F238E27FC236}">
                <a16:creationId xmlns:a16="http://schemas.microsoft.com/office/drawing/2014/main" id="{EB18E505-2FCA-4B9F-A210-97F9C93A4CAC}"/>
              </a:ext>
            </a:extLst>
          </p:cNvPr>
          <p:cNvSpPr/>
          <p:nvPr/>
        </p:nvSpPr>
        <p:spPr>
          <a:xfrm>
            <a:off x="9702937" y="8438952"/>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5" name="Oval 124">
            <a:extLst>
              <a:ext uri="{FF2B5EF4-FFF2-40B4-BE49-F238E27FC236}">
                <a16:creationId xmlns:a16="http://schemas.microsoft.com/office/drawing/2014/main" id="{4F2A9A6B-5029-4FEA-B640-9B9C6BE38641}"/>
              </a:ext>
            </a:extLst>
          </p:cNvPr>
          <p:cNvSpPr/>
          <p:nvPr/>
        </p:nvSpPr>
        <p:spPr>
          <a:xfrm>
            <a:off x="10672334" y="3595826"/>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6" name="Oval 125">
            <a:extLst>
              <a:ext uri="{FF2B5EF4-FFF2-40B4-BE49-F238E27FC236}">
                <a16:creationId xmlns:a16="http://schemas.microsoft.com/office/drawing/2014/main" id="{EA0BB8D5-F95F-487B-AF1A-067739C4508C}"/>
              </a:ext>
            </a:extLst>
          </p:cNvPr>
          <p:cNvSpPr/>
          <p:nvPr/>
        </p:nvSpPr>
        <p:spPr>
          <a:xfrm>
            <a:off x="12200801" y="6568090"/>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BD65-2077-1B6F-7130-0324D41FCBC2}"/>
              </a:ext>
            </a:extLst>
          </p:cNvPr>
          <p:cNvSpPr>
            <a:spLocks noGrp="1"/>
          </p:cNvSpPr>
          <p:nvPr>
            <p:ph type="title"/>
          </p:nvPr>
        </p:nvSpPr>
        <p:spPr>
          <a:xfrm>
            <a:off x="0" y="0"/>
            <a:ext cx="2463591" cy="1222089"/>
          </a:xfrm>
        </p:spPr>
        <p:txBody>
          <a:bodyPr>
            <a:normAutofit fontScale="90000"/>
          </a:bodyPr>
          <a:lstStyle/>
          <a:p>
            <a:r>
              <a:rPr lang="en-IE" sz="2900" b="1" i="1" dirty="0">
                <a:latin typeface="Calibri" panose="020F0502020204030204" pitchFamily="34" charset="0"/>
                <a:cs typeface="Calibri" panose="020F0502020204030204" pitchFamily="34" charset="0"/>
              </a:rPr>
              <a:t>Output 1:</a:t>
            </a:r>
            <a:br>
              <a:rPr lang="en-IE" sz="2900" b="1" i="1" dirty="0">
                <a:latin typeface="Calibri" panose="020F0502020204030204" pitchFamily="34" charset="0"/>
                <a:cs typeface="Calibri" panose="020F0502020204030204" pitchFamily="34" charset="0"/>
              </a:rPr>
            </a:br>
            <a:r>
              <a:rPr lang="en-IE" sz="2900" b="1" i="1" dirty="0">
                <a:latin typeface="Calibri" panose="020F0502020204030204" pitchFamily="34" charset="0"/>
                <a:cs typeface="Calibri" panose="020F0502020204030204" pitchFamily="34" charset="0"/>
              </a:rPr>
              <a:t>Design Research</a:t>
            </a:r>
          </a:p>
        </p:txBody>
      </p:sp>
      <p:sp>
        <p:nvSpPr>
          <p:cNvPr id="4" name="TextBox 3">
            <a:extLst>
              <a:ext uri="{FF2B5EF4-FFF2-40B4-BE49-F238E27FC236}">
                <a16:creationId xmlns:a16="http://schemas.microsoft.com/office/drawing/2014/main" id="{CA272F65-02DF-A118-0F96-106CB8FED5F7}"/>
              </a:ext>
            </a:extLst>
          </p:cNvPr>
          <p:cNvSpPr txBox="1"/>
          <p:nvPr/>
        </p:nvSpPr>
        <p:spPr>
          <a:xfrm>
            <a:off x="9344624" y="153826"/>
            <a:ext cx="3456976" cy="923330"/>
          </a:xfrm>
          <a:prstGeom prst="rect">
            <a:avLst/>
          </a:prstGeom>
          <a:noFill/>
        </p:spPr>
        <p:txBody>
          <a:bodyPr wrap="square" rtlCol="0">
            <a:spAutoFit/>
          </a:bodyPr>
          <a:lstStyle/>
          <a:p>
            <a:r>
              <a:rPr lang="en-IE" dirty="0">
                <a:solidFill>
                  <a:schemeClr val="tx1">
                    <a:lumMod val="65000"/>
                  </a:schemeClr>
                </a:solidFill>
              </a:rPr>
              <a:t>Primary Research = </a:t>
            </a:r>
          </a:p>
          <a:p>
            <a:r>
              <a:rPr lang="en-IE" dirty="0">
                <a:solidFill>
                  <a:schemeClr val="tx1">
                    <a:lumMod val="65000"/>
                  </a:schemeClr>
                </a:solidFill>
              </a:rPr>
              <a:t>Secondary Research =</a:t>
            </a:r>
          </a:p>
          <a:p>
            <a:r>
              <a:rPr lang="en-IE" dirty="0">
                <a:solidFill>
                  <a:schemeClr val="tx1">
                    <a:lumMod val="65000"/>
                  </a:schemeClr>
                </a:solidFill>
              </a:rPr>
              <a:t> Sketch = </a:t>
            </a:r>
          </a:p>
        </p:txBody>
      </p:sp>
      <p:sp>
        <p:nvSpPr>
          <p:cNvPr id="5" name="Oval 4">
            <a:extLst>
              <a:ext uri="{FF2B5EF4-FFF2-40B4-BE49-F238E27FC236}">
                <a16:creationId xmlns:a16="http://schemas.microsoft.com/office/drawing/2014/main" id="{4DBCF0FA-85BA-E381-3F59-282B27817043}"/>
              </a:ext>
            </a:extLst>
          </p:cNvPr>
          <p:cNvSpPr/>
          <p:nvPr/>
        </p:nvSpPr>
        <p:spPr>
          <a:xfrm>
            <a:off x="11295415" y="244830"/>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Oval 5">
            <a:extLst>
              <a:ext uri="{FF2B5EF4-FFF2-40B4-BE49-F238E27FC236}">
                <a16:creationId xmlns:a16="http://schemas.microsoft.com/office/drawing/2014/main" id="{632E1C6D-7E8B-CE31-F787-8813E9890D04}"/>
              </a:ext>
            </a:extLst>
          </p:cNvPr>
          <p:cNvSpPr/>
          <p:nvPr/>
        </p:nvSpPr>
        <p:spPr>
          <a:xfrm>
            <a:off x="11626528" y="502190"/>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Rounded Corners 6">
            <a:extLst>
              <a:ext uri="{FF2B5EF4-FFF2-40B4-BE49-F238E27FC236}">
                <a16:creationId xmlns:a16="http://schemas.microsoft.com/office/drawing/2014/main" id="{FFE43277-7485-B37C-1B6B-4990D0CBCE50}"/>
              </a:ext>
            </a:extLst>
          </p:cNvPr>
          <p:cNvSpPr/>
          <p:nvPr/>
        </p:nvSpPr>
        <p:spPr>
          <a:xfrm>
            <a:off x="8727741" y="6496017"/>
            <a:ext cx="3916908" cy="2900944"/>
          </a:xfrm>
          <a:prstGeom prst="roundRect">
            <a:avLst>
              <a:gd name="adj" fmla="val 13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i="1" u="sng" dirty="0">
                <a:solidFill>
                  <a:schemeClr val="bg1"/>
                </a:solidFill>
                <a:latin typeface="Calibri" panose="020F0502020204030204" pitchFamily="34" charset="0"/>
                <a:cs typeface="Calibri" panose="020F0502020204030204" pitchFamily="34" charset="0"/>
              </a:rPr>
              <a:t>Materials</a:t>
            </a:r>
          </a:p>
          <a:p>
            <a:pPr algn="ctr"/>
            <a:r>
              <a:rPr lang="en-IE" sz="1700" dirty="0">
                <a:latin typeface="Calibri" panose="020F0502020204030204" pitchFamily="34" charset="0"/>
                <a:cs typeface="Calibri" panose="020F0502020204030204" pitchFamily="34" charset="0"/>
              </a:rPr>
              <a:t>Most alarm clocks have a plastic construction, some also use metals. A plastic build allows for a lower price. Whereas, a metal construction ensures the electrical components are secure. Modern clocks use a mixture of plastics and resin, which is both durable and affordable. Older analog clocks usually feature a steel construction. Steel is used for the bells to sound the alarm.</a:t>
            </a:r>
          </a:p>
        </p:txBody>
      </p:sp>
      <p:sp>
        <p:nvSpPr>
          <p:cNvPr id="8" name="Rectangle: Rounded Corners 7">
            <a:extLst>
              <a:ext uri="{FF2B5EF4-FFF2-40B4-BE49-F238E27FC236}">
                <a16:creationId xmlns:a16="http://schemas.microsoft.com/office/drawing/2014/main" id="{D895039A-0630-A50C-0B90-095270831AC9}"/>
              </a:ext>
            </a:extLst>
          </p:cNvPr>
          <p:cNvSpPr/>
          <p:nvPr/>
        </p:nvSpPr>
        <p:spPr>
          <a:xfrm>
            <a:off x="71649" y="6848065"/>
            <a:ext cx="3684898" cy="2603805"/>
          </a:xfrm>
          <a:prstGeom prst="roundRect">
            <a:avLst>
              <a:gd name="adj" fmla="val 13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i="1" u="sng" dirty="0">
                <a:solidFill>
                  <a:schemeClr val="bg1"/>
                </a:solidFill>
                <a:latin typeface="Calibri" panose="020F0502020204030204" pitchFamily="34" charset="0"/>
                <a:cs typeface="Calibri" panose="020F0502020204030204" pitchFamily="34" charset="0"/>
              </a:rPr>
              <a:t>Display</a:t>
            </a:r>
          </a:p>
          <a:p>
            <a:pPr algn="ctr"/>
            <a:r>
              <a:rPr lang="en-IE" sz="1700" dirty="0">
                <a:solidFill>
                  <a:schemeClr val="tx1"/>
                </a:solidFill>
                <a:latin typeface="Calibri" panose="020F0502020204030204" pitchFamily="34" charset="0"/>
                <a:cs typeface="Calibri" panose="020F0502020204030204" pitchFamily="34" charset="0"/>
              </a:rPr>
              <a:t>Digital Clocks usually feature a 7-segment LCD screen which displays the time. Smart clocks may include a HD touchscreen display, allowing the user to interact with the clock to access different types of information other than the time, such as the weather. Analog clocks use a glass or acrylic screen to show the time. </a:t>
            </a:r>
          </a:p>
        </p:txBody>
      </p:sp>
      <p:sp>
        <p:nvSpPr>
          <p:cNvPr id="9" name="Rectangle: Rounded Corners 8">
            <a:extLst>
              <a:ext uri="{FF2B5EF4-FFF2-40B4-BE49-F238E27FC236}">
                <a16:creationId xmlns:a16="http://schemas.microsoft.com/office/drawing/2014/main" id="{97BA168D-9E04-2694-FD3D-1A3F4F567C42}"/>
              </a:ext>
            </a:extLst>
          </p:cNvPr>
          <p:cNvSpPr/>
          <p:nvPr/>
        </p:nvSpPr>
        <p:spPr>
          <a:xfrm>
            <a:off x="9692082" y="1178856"/>
            <a:ext cx="2695435" cy="2078901"/>
          </a:xfrm>
          <a:prstGeom prst="roundRect">
            <a:avLst>
              <a:gd name="adj" fmla="val 13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i="1" u="sng" dirty="0">
                <a:solidFill>
                  <a:schemeClr val="bg1"/>
                </a:solidFill>
              </a:rPr>
              <a:t>Colours</a:t>
            </a:r>
          </a:p>
          <a:p>
            <a:pPr algn="ctr"/>
            <a:r>
              <a:rPr lang="en-IE" sz="1700" dirty="0">
                <a:latin typeface="Calibri" panose="020F0502020204030204" pitchFamily="34" charset="0"/>
                <a:cs typeface="Calibri" panose="020F0502020204030204" pitchFamily="34" charset="0"/>
              </a:rPr>
              <a:t>Alarm clocks come in a variety of different colours, the most common being black and white. These generic colours allow the clock to blend in well with it’s environment.  </a:t>
            </a:r>
          </a:p>
        </p:txBody>
      </p:sp>
      <p:sp>
        <p:nvSpPr>
          <p:cNvPr id="11" name="Rectangle: Rounded Corners 10">
            <a:extLst>
              <a:ext uri="{FF2B5EF4-FFF2-40B4-BE49-F238E27FC236}">
                <a16:creationId xmlns:a16="http://schemas.microsoft.com/office/drawing/2014/main" id="{35650C30-19C5-5AA5-399D-1C0952EC9C2E}"/>
              </a:ext>
            </a:extLst>
          </p:cNvPr>
          <p:cNvSpPr/>
          <p:nvPr/>
        </p:nvSpPr>
        <p:spPr>
          <a:xfrm>
            <a:off x="4158326" y="6831706"/>
            <a:ext cx="4120788" cy="2620164"/>
          </a:xfrm>
          <a:prstGeom prst="roundRect">
            <a:avLst>
              <a:gd name="adj" fmla="val 13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i="1" u="sng" dirty="0">
                <a:solidFill>
                  <a:schemeClr val="bg1"/>
                </a:solidFill>
                <a:latin typeface="Calibri" panose="020F0502020204030204" pitchFamily="34" charset="0"/>
                <a:cs typeface="Calibri" panose="020F0502020204030204" pitchFamily="34" charset="0"/>
              </a:rPr>
              <a:t>Innovative Features</a:t>
            </a:r>
          </a:p>
          <a:p>
            <a:pPr algn="ctr"/>
            <a:r>
              <a:rPr lang="en-IE" sz="1700" dirty="0">
                <a:solidFill>
                  <a:schemeClr val="tx1"/>
                </a:solidFill>
                <a:latin typeface="Calibri" panose="020F0502020204030204" pitchFamily="34" charset="0"/>
                <a:cs typeface="Calibri" panose="020F0502020204030204" pitchFamily="34" charset="0"/>
              </a:rPr>
              <a:t>Smart clocks are alarm clocks that contain many new innovative features such as, touchscreen displays, speakers and Bluetooth to play music, voice control, radio connectivity and much more. All of these features combine to create a seamless and personal experience. It also allows for access to multiple pieces of information from one place. </a:t>
            </a:r>
          </a:p>
        </p:txBody>
      </p:sp>
      <p:sp>
        <p:nvSpPr>
          <p:cNvPr id="3" name="Rectangle: Rounded Corners 2">
            <a:extLst>
              <a:ext uri="{FF2B5EF4-FFF2-40B4-BE49-F238E27FC236}">
                <a16:creationId xmlns:a16="http://schemas.microsoft.com/office/drawing/2014/main" id="{9B1F9E04-2BE2-09AE-F101-FCDD39BD2431}"/>
              </a:ext>
            </a:extLst>
          </p:cNvPr>
          <p:cNvSpPr/>
          <p:nvPr/>
        </p:nvSpPr>
        <p:spPr>
          <a:xfrm>
            <a:off x="71649" y="4598977"/>
            <a:ext cx="3043452" cy="1897040"/>
          </a:xfrm>
          <a:prstGeom prst="roundRect">
            <a:avLst>
              <a:gd name="adj" fmla="val 13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i="1" u="sng" dirty="0">
                <a:solidFill>
                  <a:schemeClr val="bg1"/>
                </a:solidFill>
                <a:latin typeface="Calibri" panose="020F0502020204030204" pitchFamily="34" charset="0"/>
                <a:cs typeface="Calibri" panose="020F0502020204030204" pitchFamily="34" charset="0"/>
              </a:rPr>
              <a:t>Shape and design</a:t>
            </a:r>
          </a:p>
          <a:p>
            <a:pPr algn="ctr"/>
            <a:r>
              <a:rPr lang="en-IE" sz="1700" dirty="0">
                <a:solidFill>
                  <a:schemeClr val="tx1"/>
                </a:solidFill>
                <a:latin typeface="Calibri" panose="020F0502020204030204" pitchFamily="34" charset="0"/>
                <a:cs typeface="Calibri" panose="020F0502020204030204" pitchFamily="34" charset="0"/>
              </a:rPr>
              <a:t>The majority of alarm clocks use basic geometric shapes such as cubes, cylinders, and spheres. However, some may use more complex designs, such as antique alarm clocks</a:t>
            </a:r>
            <a:r>
              <a:rPr lang="en-IE" dirty="0">
                <a:solidFill>
                  <a:schemeClr val="tx1"/>
                </a:solidFill>
                <a:latin typeface="Calibri" panose="020F0502020204030204" pitchFamily="34" charset="0"/>
                <a:cs typeface="Calibri" panose="020F0502020204030204" pitchFamily="34" charset="0"/>
              </a:rPr>
              <a:t>. </a:t>
            </a:r>
          </a:p>
        </p:txBody>
      </p:sp>
      <p:sp>
        <p:nvSpPr>
          <p:cNvPr id="10" name="Rectangle: Rounded Corners 9">
            <a:extLst>
              <a:ext uri="{FF2B5EF4-FFF2-40B4-BE49-F238E27FC236}">
                <a16:creationId xmlns:a16="http://schemas.microsoft.com/office/drawing/2014/main" id="{72F9F8FA-A5DC-C663-1D55-71F5C306E0D2}"/>
              </a:ext>
            </a:extLst>
          </p:cNvPr>
          <p:cNvSpPr/>
          <p:nvPr/>
        </p:nvSpPr>
        <p:spPr>
          <a:xfrm>
            <a:off x="8908574" y="3612367"/>
            <a:ext cx="3555242" cy="2692778"/>
          </a:xfrm>
          <a:prstGeom prst="roundRect">
            <a:avLst>
              <a:gd name="adj" fmla="val 13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i="1" u="sng" dirty="0">
                <a:solidFill>
                  <a:schemeClr val="bg1"/>
                </a:solidFill>
              </a:rPr>
              <a:t>Snooze Features</a:t>
            </a:r>
          </a:p>
          <a:p>
            <a:pPr algn="ctr"/>
            <a:r>
              <a:rPr lang="en-IE" sz="1700" dirty="0">
                <a:solidFill>
                  <a:schemeClr val="tx1"/>
                </a:solidFill>
                <a:latin typeface="Calibri" panose="020F0502020204030204" pitchFamily="34" charset="0"/>
                <a:cs typeface="Calibri" panose="020F0502020204030204" pitchFamily="34" charset="0"/>
              </a:rPr>
              <a:t>Snooze allows the user to turn off and play the alarm after a short period of time. The location of the button is of great importance as it determines the functionality of the button. A snooze button on the bottom of the clock would be futile. Some modern clocks may feature a voice controlled snooze</a:t>
            </a:r>
            <a:r>
              <a:rPr lang="en-IE" dirty="0">
                <a:solidFill>
                  <a:schemeClr val="tx1"/>
                </a:solidFill>
                <a:latin typeface="Calibri" panose="020F0502020204030204" pitchFamily="34" charset="0"/>
                <a:cs typeface="Calibri" panose="020F0502020204030204" pitchFamily="34" charset="0"/>
              </a:rPr>
              <a:t>.</a:t>
            </a:r>
          </a:p>
        </p:txBody>
      </p:sp>
      <p:pic>
        <p:nvPicPr>
          <p:cNvPr id="12" name="Content Placeholder 15">
            <a:extLst>
              <a:ext uri="{FF2B5EF4-FFF2-40B4-BE49-F238E27FC236}">
                <a16:creationId xmlns:a16="http://schemas.microsoft.com/office/drawing/2014/main" id="{7C8B4DBA-60D1-5058-28D6-8655AAB0DC2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3920" y="2385446"/>
            <a:ext cx="2063943" cy="2750335"/>
          </a:xfrm>
        </p:spPr>
      </p:pic>
      <p:pic>
        <p:nvPicPr>
          <p:cNvPr id="14" name="Picture 13" descr="Diagram, icon&#10;&#10;Description automatically generated with medium confidence">
            <a:extLst>
              <a:ext uri="{FF2B5EF4-FFF2-40B4-BE49-F238E27FC236}">
                <a16:creationId xmlns:a16="http://schemas.microsoft.com/office/drawing/2014/main" id="{A44F298C-1EDE-11B1-04C4-B8D711261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484" y="5195205"/>
            <a:ext cx="2063943" cy="1589236"/>
          </a:xfrm>
          <a:prstGeom prst="rect">
            <a:avLst/>
          </a:prstGeom>
        </p:spPr>
      </p:pic>
      <p:pic>
        <p:nvPicPr>
          <p:cNvPr id="16" name="Picture 15" descr="A picture containing clock, watch, lit&#10;&#10;Description automatically generated">
            <a:extLst>
              <a:ext uri="{FF2B5EF4-FFF2-40B4-BE49-F238E27FC236}">
                <a16:creationId xmlns:a16="http://schemas.microsoft.com/office/drawing/2014/main" id="{3D84927B-B75F-4D77-8DFD-12668F0CD2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625" y="926863"/>
            <a:ext cx="3555242" cy="1990936"/>
          </a:xfrm>
          <a:prstGeom prst="rect">
            <a:avLst/>
          </a:prstGeom>
        </p:spPr>
      </p:pic>
      <p:sp>
        <p:nvSpPr>
          <p:cNvPr id="17" name="Rectangle: Rounded Corners 16">
            <a:extLst>
              <a:ext uri="{FF2B5EF4-FFF2-40B4-BE49-F238E27FC236}">
                <a16:creationId xmlns:a16="http://schemas.microsoft.com/office/drawing/2014/main" id="{9EE3E162-C007-68BA-49C5-07FB97AB0BB5}"/>
              </a:ext>
            </a:extLst>
          </p:cNvPr>
          <p:cNvSpPr/>
          <p:nvPr/>
        </p:nvSpPr>
        <p:spPr>
          <a:xfrm>
            <a:off x="2605723" y="0"/>
            <a:ext cx="6605516" cy="3198493"/>
          </a:xfrm>
          <a:prstGeom prst="roundRect">
            <a:avLst>
              <a:gd name="adj" fmla="val 13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i="1" u="sng" dirty="0">
                <a:solidFill>
                  <a:schemeClr val="bg1"/>
                </a:solidFill>
                <a:latin typeface="Calibri" panose="020F0502020204030204" pitchFamily="34" charset="0"/>
                <a:cs typeface="Calibri" panose="020F0502020204030204" pitchFamily="34" charset="0"/>
              </a:rPr>
              <a:t>BRIEF</a:t>
            </a:r>
          </a:p>
          <a:p>
            <a:pPr algn="ctr"/>
            <a:r>
              <a:rPr lang="en-GB" sz="1700" b="0" i="0" dirty="0">
                <a:effectLst/>
                <a:latin typeface="Calibri" panose="020F0502020204030204" pitchFamily="34" charset="0"/>
                <a:cs typeface="Calibri" panose="020F0502020204030204" pitchFamily="34" charset="0"/>
              </a:rPr>
              <a:t>Bedside alarm clocks are primarily designed to wake people from their sleep at a particular time. They come in analogue, digital and more recently in smart form. Their shape and form is underpinned by a wide variety of geometry and they are available in a range of materials and colours. Some alarm clocks can be turned off in innovative ways. Design features of a bedside alarm clock may include time display, snooze buttons, programmable alarm options, Bluetooth, etc.</a:t>
            </a:r>
          </a:p>
          <a:p>
            <a:pPr algn="ctr"/>
            <a:endParaRPr lang="en-GB" sz="1700" dirty="0">
              <a:latin typeface="Calibri" panose="020F0502020204030204" pitchFamily="34" charset="0"/>
              <a:cs typeface="Calibri" panose="020F0502020204030204" pitchFamily="34" charset="0"/>
            </a:endParaRPr>
          </a:p>
          <a:p>
            <a:pPr algn="ctr"/>
            <a:r>
              <a:rPr lang="en-GB" sz="1700" b="0" i="0" dirty="0">
                <a:effectLst/>
                <a:latin typeface="Calibri" panose="020F0502020204030204" pitchFamily="34" charset="0"/>
                <a:cs typeface="Calibri" panose="020F0502020204030204" pitchFamily="34" charset="0"/>
              </a:rPr>
              <a:t> (a)  Carry out a design investigation of existing bedside alarm clocks in graphic format. Your investigation should include an analysis of physical forms and shapes, geometry, materials, innovation, etc. </a:t>
            </a:r>
            <a:endParaRPr lang="en-IE" sz="1700" b="1" i="1" u="sng" dirty="0">
              <a:solidFill>
                <a:schemeClr val="bg1"/>
              </a:solidFill>
              <a:latin typeface="Calibri" panose="020F0502020204030204" pitchFamily="34" charset="0"/>
              <a:cs typeface="Calibri" panose="020F0502020204030204" pitchFamily="34" charset="0"/>
            </a:endParaRPr>
          </a:p>
        </p:txBody>
      </p:sp>
      <p:sp>
        <p:nvSpPr>
          <p:cNvPr id="19" name="Oval 18">
            <a:extLst>
              <a:ext uri="{FF2B5EF4-FFF2-40B4-BE49-F238E27FC236}">
                <a16:creationId xmlns:a16="http://schemas.microsoft.com/office/drawing/2014/main" id="{AD8086C4-7AB8-495E-94A9-FABBBF6B65FD}"/>
              </a:ext>
            </a:extLst>
          </p:cNvPr>
          <p:cNvSpPr/>
          <p:nvPr/>
        </p:nvSpPr>
        <p:spPr>
          <a:xfrm>
            <a:off x="9692082" y="6529140"/>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a:extLst>
              <a:ext uri="{FF2B5EF4-FFF2-40B4-BE49-F238E27FC236}">
                <a16:creationId xmlns:a16="http://schemas.microsoft.com/office/drawing/2014/main" id="{09402540-84F3-4580-B000-609F5F244DBB}"/>
              </a:ext>
            </a:extLst>
          </p:cNvPr>
          <p:cNvSpPr/>
          <p:nvPr/>
        </p:nvSpPr>
        <p:spPr>
          <a:xfrm>
            <a:off x="4650340" y="6848065"/>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a:extLst>
              <a:ext uri="{FF2B5EF4-FFF2-40B4-BE49-F238E27FC236}">
                <a16:creationId xmlns:a16="http://schemas.microsoft.com/office/drawing/2014/main" id="{F61360E9-E7FD-4AD1-B2DE-F362DA76D68D}"/>
              </a:ext>
            </a:extLst>
          </p:cNvPr>
          <p:cNvSpPr/>
          <p:nvPr/>
        </p:nvSpPr>
        <p:spPr>
          <a:xfrm>
            <a:off x="1134315" y="6848065"/>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a:extLst>
              <a:ext uri="{FF2B5EF4-FFF2-40B4-BE49-F238E27FC236}">
                <a16:creationId xmlns:a16="http://schemas.microsoft.com/office/drawing/2014/main" id="{BCE28DA7-BEC2-4788-AA91-B6928A880AF8}"/>
              </a:ext>
            </a:extLst>
          </p:cNvPr>
          <p:cNvSpPr/>
          <p:nvPr/>
        </p:nvSpPr>
        <p:spPr>
          <a:xfrm>
            <a:off x="225035" y="4650062"/>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a:extLst>
              <a:ext uri="{FF2B5EF4-FFF2-40B4-BE49-F238E27FC236}">
                <a16:creationId xmlns:a16="http://schemas.microsoft.com/office/drawing/2014/main" id="{312E2C2C-75C6-48AA-9AB4-716665574BFF}"/>
              </a:ext>
            </a:extLst>
          </p:cNvPr>
          <p:cNvSpPr/>
          <p:nvPr/>
        </p:nvSpPr>
        <p:spPr>
          <a:xfrm>
            <a:off x="9344624" y="3698998"/>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a:extLst>
              <a:ext uri="{FF2B5EF4-FFF2-40B4-BE49-F238E27FC236}">
                <a16:creationId xmlns:a16="http://schemas.microsoft.com/office/drawing/2014/main" id="{171FBADD-008F-4F65-A229-97AB71E4033F}"/>
              </a:ext>
            </a:extLst>
          </p:cNvPr>
          <p:cNvSpPr/>
          <p:nvPr/>
        </p:nvSpPr>
        <p:spPr>
          <a:xfrm>
            <a:off x="1667975" y="4205245"/>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Oval 24">
            <a:extLst>
              <a:ext uri="{FF2B5EF4-FFF2-40B4-BE49-F238E27FC236}">
                <a16:creationId xmlns:a16="http://schemas.microsoft.com/office/drawing/2014/main" id="{86027E1E-32C6-4A96-9A32-250FE55B3D5E}"/>
              </a:ext>
            </a:extLst>
          </p:cNvPr>
          <p:cNvSpPr/>
          <p:nvPr/>
        </p:nvSpPr>
        <p:spPr>
          <a:xfrm>
            <a:off x="8053616" y="5105314"/>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Oval 25">
            <a:extLst>
              <a:ext uri="{FF2B5EF4-FFF2-40B4-BE49-F238E27FC236}">
                <a16:creationId xmlns:a16="http://schemas.microsoft.com/office/drawing/2014/main" id="{48F9C407-3E02-4334-A238-AC779B39CA0C}"/>
              </a:ext>
            </a:extLst>
          </p:cNvPr>
          <p:cNvSpPr/>
          <p:nvPr/>
        </p:nvSpPr>
        <p:spPr>
          <a:xfrm>
            <a:off x="421220" y="1102619"/>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5" name="Picture 14" descr="A picture containing watch, dark&#10;&#10;Description automatically generated">
            <a:extLst>
              <a:ext uri="{FF2B5EF4-FFF2-40B4-BE49-F238E27FC236}">
                <a16:creationId xmlns:a16="http://schemas.microsoft.com/office/drawing/2014/main" id="{56447BBB-F4FC-E477-010E-FADF8EF0B3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720" y="2030015"/>
            <a:ext cx="2708749" cy="3609580"/>
          </a:xfrm>
          <a:prstGeom prst="rect">
            <a:avLst/>
          </a:prstGeom>
        </p:spPr>
      </p:pic>
      <p:sp>
        <p:nvSpPr>
          <p:cNvPr id="27" name="Oval 26">
            <a:extLst>
              <a:ext uri="{FF2B5EF4-FFF2-40B4-BE49-F238E27FC236}">
                <a16:creationId xmlns:a16="http://schemas.microsoft.com/office/drawing/2014/main" id="{C20754D0-965B-23C0-5EB2-88683118C437}"/>
              </a:ext>
            </a:extLst>
          </p:cNvPr>
          <p:cNvSpPr/>
          <p:nvPr/>
        </p:nvSpPr>
        <p:spPr>
          <a:xfrm>
            <a:off x="8053616" y="3267115"/>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8" name="Oval 27">
            <a:extLst>
              <a:ext uri="{FF2B5EF4-FFF2-40B4-BE49-F238E27FC236}">
                <a16:creationId xmlns:a16="http://schemas.microsoft.com/office/drawing/2014/main" id="{A2F603D3-4E54-1905-272B-A320B70BA210}"/>
              </a:ext>
            </a:extLst>
          </p:cNvPr>
          <p:cNvSpPr/>
          <p:nvPr/>
        </p:nvSpPr>
        <p:spPr>
          <a:xfrm>
            <a:off x="10195877" y="1214031"/>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8" name="Picture 17" descr="A picture containing indoor&#10;&#10;Description automatically generated">
            <a:extLst>
              <a:ext uri="{FF2B5EF4-FFF2-40B4-BE49-F238E27FC236}">
                <a16:creationId xmlns:a16="http://schemas.microsoft.com/office/drawing/2014/main" id="{CF6D9B37-EE08-B81B-A009-25BF5817FBA0}"/>
              </a:ext>
            </a:extLst>
          </p:cNvPr>
          <p:cNvPicPr>
            <a:picLocks noChangeAspect="1"/>
          </p:cNvPicPr>
          <p:nvPr/>
        </p:nvPicPr>
        <p:blipFill rotWithShape="1">
          <a:blip r:embed="rId6">
            <a:extLst>
              <a:ext uri="{28A0092B-C50C-407E-A947-70E740481C1C}">
                <a14:useLocalDpi xmlns:a14="http://schemas.microsoft.com/office/drawing/2010/main" val="0"/>
              </a:ext>
            </a:extLst>
          </a:blip>
          <a:srcRect l="14907" r="1802"/>
          <a:stretch/>
        </p:blipFill>
        <p:spPr>
          <a:xfrm>
            <a:off x="3283475" y="3510365"/>
            <a:ext cx="3336073" cy="2797019"/>
          </a:xfrm>
          <a:prstGeom prst="rect">
            <a:avLst/>
          </a:prstGeom>
          <a:effectLst>
            <a:glow rad="228600">
              <a:schemeClr val="accent1">
                <a:satMod val="175000"/>
                <a:alpha val="40000"/>
              </a:schemeClr>
            </a:glow>
            <a:softEdge rad="0"/>
          </a:effectLst>
          <a:scene3d>
            <a:camera prst="orthographicFront"/>
            <a:lightRig rig="threePt" dir="t"/>
          </a:scene3d>
          <a:sp3d>
            <a:bevelT/>
            <a:bevelB prst="relaxedInset"/>
          </a:sp3d>
        </p:spPr>
      </p:pic>
      <p:sp>
        <p:nvSpPr>
          <p:cNvPr id="29" name="Oval 28">
            <a:extLst>
              <a:ext uri="{FF2B5EF4-FFF2-40B4-BE49-F238E27FC236}">
                <a16:creationId xmlns:a16="http://schemas.microsoft.com/office/drawing/2014/main" id="{C258A7F6-7AF1-A18C-9638-47D9CA2571B3}"/>
              </a:ext>
            </a:extLst>
          </p:cNvPr>
          <p:cNvSpPr/>
          <p:nvPr/>
        </p:nvSpPr>
        <p:spPr>
          <a:xfrm>
            <a:off x="10331198" y="784141"/>
            <a:ext cx="272539" cy="2390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Oval 29">
            <a:extLst>
              <a:ext uri="{FF2B5EF4-FFF2-40B4-BE49-F238E27FC236}">
                <a16:creationId xmlns:a16="http://schemas.microsoft.com/office/drawing/2014/main" id="{7AD4618F-2553-F18B-1E2B-A01BA1E4BFF7}"/>
              </a:ext>
            </a:extLst>
          </p:cNvPr>
          <p:cNvSpPr/>
          <p:nvPr/>
        </p:nvSpPr>
        <p:spPr>
          <a:xfrm>
            <a:off x="6264530" y="3603306"/>
            <a:ext cx="272539" cy="2390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02994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0FC75271-9364-4029-A8B6-CE80A0E3B0A5}"/>
              </a:ext>
            </a:extLst>
          </p:cNvPr>
          <p:cNvSpPr/>
          <p:nvPr/>
        </p:nvSpPr>
        <p:spPr>
          <a:xfrm>
            <a:off x="1685" y="6779933"/>
            <a:ext cx="5024328" cy="2791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Rectangle: Rounded Corners 24">
            <a:extLst>
              <a:ext uri="{FF2B5EF4-FFF2-40B4-BE49-F238E27FC236}">
                <a16:creationId xmlns:a16="http://schemas.microsoft.com/office/drawing/2014/main" id="{02CC43C0-4624-44FC-AD6C-53CD531EF1DC}"/>
              </a:ext>
            </a:extLst>
          </p:cNvPr>
          <p:cNvSpPr/>
          <p:nvPr/>
        </p:nvSpPr>
        <p:spPr>
          <a:xfrm>
            <a:off x="5229201" y="6875321"/>
            <a:ext cx="4569780" cy="269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Rounded Corners 12">
            <a:extLst>
              <a:ext uri="{FF2B5EF4-FFF2-40B4-BE49-F238E27FC236}">
                <a16:creationId xmlns:a16="http://schemas.microsoft.com/office/drawing/2014/main" id="{187EB90E-99F7-460D-93A4-90CBDFD09B9D}"/>
              </a:ext>
            </a:extLst>
          </p:cNvPr>
          <p:cNvSpPr/>
          <p:nvPr/>
        </p:nvSpPr>
        <p:spPr>
          <a:xfrm>
            <a:off x="9563659" y="4038236"/>
            <a:ext cx="3002569" cy="2235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Rounded Corners 8">
            <a:extLst>
              <a:ext uri="{FF2B5EF4-FFF2-40B4-BE49-F238E27FC236}">
                <a16:creationId xmlns:a16="http://schemas.microsoft.com/office/drawing/2014/main" id="{190B068A-9152-4CEB-B670-5653B322BBFD}"/>
              </a:ext>
            </a:extLst>
          </p:cNvPr>
          <p:cNvSpPr/>
          <p:nvPr/>
        </p:nvSpPr>
        <p:spPr>
          <a:xfrm>
            <a:off x="9256340" y="1119431"/>
            <a:ext cx="3493445" cy="2503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Rectangle: Rounded Corners 2">
            <a:extLst>
              <a:ext uri="{FF2B5EF4-FFF2-40B4-BE49-F238E27FC236}">
                <a16:creationId xmlns:a16="http://schemas.microsoft.com/office/drawing/2014/main" id="{DB37B50A-7CE0-4952-A3A6-80DD8CFB7ABE}"/>
              </a:ext>
            </a:extLst>
          </p:cNvPr>
          <p:cNvSpPr/>
          <p:nvPr/>
        </p:nvSpPr>
        <p:spPr>
          <a:xfrm>
            <a:off x="4476364" y="908112"/>
            <a:ext cx="4528380" cy="252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DBF0D049-B9AC-B0C0-6B5C-784110DC94D7}"/>
              </a:ext>
            </a:extLst>
          </p:cNvPr>
          <p:cNvSpPr>
            <a:spLocks noGrp="1"/>
          </p:cNvSpPr>
          <p:nvPr>
            <p:ph type="title"/>
          </p:nvPr>
        </p:nvSpPr>
        <p:spPr>
          <a:xfrm>
            <a:off x="0" y="20472"/>
            <a:ext cx="8610600" cy="771097"/>
          </a:xfrm>
        </p:spPr>
        <p:txBody>
          <a:bodyPr>
            <a:normAutofit fontScale="90000"/>
          </a:bodyPr>
          <a:lstStyle/>
          <a:p>
            <a:r>
              <a:rPr lang="en-IE" sz="3200" b="1" i="1" dirty="0">
                <a:latin typeface="Calibri" panose="020F0502020204030204" pitchFamily="34" charset="0"/>
                <a:cs typeface="Calibri" panose="020F0502020204030204" pitchFamily="34" charset="0"/>
              </a:rPr>
              <a:t>Output 1:                            </a:t>
            </a:r>
            <a:r>
              <a:rPr lang="en-IE" sz="3100" b="1" u="sng" dirty="0">
                <a:solidFill>
                  <a:schemeClr val="tx1"/>
                </a:solidFill>
                <a:latin typeface="Calibri Light" panose="020F0302020204030204" pitchFamily="34" charset="0"/>
                <a:cs typeface="Calibri Light" panose="020F0302020204030204" pitchFamily="34" charset="0"/>
              </a:rPr>
              <a:t>Digital clock vs Bush Alarm Clock</a:t>
            </a:r>
            <a:br>
              <a:rPr lang="en-IE" sz="3200" b="1" i="1" dirty="0">
                <a:latin typeface="Calibri" panose="020F0502020204030204" pitchFamily="34" charset="0"/>
                <a:cs typeface="Calibri" panose="020F0502020204030204" pitchFamily="34" charset="0"/>
              </a:rPr>
            </a:br>
            <a:r>
              <a:rPr lang="en-IE" sz="3200" b="1" i="1" dirty="0">
                <a:latin typeface="Calibri" panose="020F0502020204030204" pitchFamily="34" charset="0"/>
                <a:cs typeface="Calibri" panose="020F0502020204030204" pitchFamily="34" charset="0"/>
              </a:rPr>
              <a:t>Design </a:t>
            </a:r>
            <a:r>
              <a:rPr lang="en-IE" sz="3600" b="1" i="1" dirty="0">
                <a:solidFill>
                  <a:schemeClr val="tx1"/>
                </a:solidFill>
                <a:latin typeface="Calibri Light" panose="020F0302020204030204" pitchFamily="34" charset="0"/>
                <a:cs typeface="Calibri Light" panose="020F0302020204030204" pitchFamily="34" charset="0"/>
              </a:rPr>
              <a:t>Comparison</a:t>
            </a:r>
            <a:endParaRPr lang="en-IE" sz="2700" dirty="0">
              <a:solidFill>
                <a:schemeClr val="tx1"/>
              </a:solidFill>
              <a:latin typeface="Calibri Light" panose="020F0302020204030204" pitchFamily="34" charset="0"/>
              <a:cs typeface="Calibri Light" panose="020F0302020204030204" pitchFamily="34" charset="0"/>
            </a:endParaRPr>
          </a:p>
        </p:txBody>
      </p:sp>
      <p:pic>
        <p:nvPicPr>
          <p:cNvPr id="16" name="Content Placeholder 15">
            <a:extLst>
              <a:ext uri="{FF2B5EF4-FFF2-40B4-BE49-F238E27FC236}">
                <a16:creationId xmlns:a16="http://schemas.microsoft.com/office/drawing/2014/main" id="{B3B9D623-4A7A-F1F5-E52F-97A4348635F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860887"/>
            <a:ext cx="2063943" cy="2750335"/>
          </a:xfrm>
        </p:spPr>
      </p:pic>
      <p:sp>
        <p:nvSpPr>
          <p:cNvPr id="17" name="TextBox 16">
            <a:extLst>
              <a:ext uri="{FF2B5EF4-FFF2-40B4-BE49-F238E27FC236}">
                <a16:creationId xmlns:a16="http://schemas.microsoft.com/office/drawing/2014/main" id="{A01DC190-A475-4526-8B4C-3CD8FBB0AC01}"/>
              </a:ext>
            </a:extLst>
          </p:cNvPr>
          <p:cNvSpPr txBox="1"/>
          <p:nvPr/>
        </p:nvSpPr>
        <p:spPr>
          <a:xfrm>
            <a:off x="9572180" y="3625056"/>
            <a:ext cx="3002569" cy="2954655"/>
          </a:xfrm>
          <a:prstGeom prst="rect">
            <a:avLst/>
          </a:prstGeom>
          <a:noFill/>
        </p:spPr>
        <p:txBody>
          <a:bodyPr wrap="square" rtlCol="0">
            <a:spAutoFit/>
          </a:bodyPr>
          <a:lstStyle/>
          <a:p>
            <a:r>
              <a:rPr lang="en-IE" b="1" i="1" dirty="0"/>
              <a:t>               </a:t>
            </a:r>
            <a:r>
              <a:rPr lang="en-IE" sz="2400" b="1" i="1" u="sng" dirty="0">
                <a:solidFill>
                  <a:srgbClr val="FFFF00"/>
                </a:solidFill>
              </a:rPr>
              <a:t>Materials</a:t>
            </a:r>
          </a:p>
          <a:p>
            <a:pPr algn="ctr"/>
            <a:r>
              <a:rPr lang="en-IE" sz="1600" dirty="0">
                <a:latin typeface="Calibri" panose="020F0502020204030204" pitchFamily="34" charset="0"/>
                <a:cs typeface="Calibri" panose="020F0502020204030204" pitchFamily="34" charset="0"/>
              </a:rPr>
              <a:t>Both clocks have a plastic construction. However, the Bush clock features a much more durable and sturdier plastic. Whereas, the digital clock feels weaker and lighter. Stronger materials ensures that the electronics within the clock are secure and don’t break.</a:t>
            </a:r>
          </a:p>
          <a:p>
            <a:pPr algn="ctr"/>
            <a:endParaRPr lang="en-IE" dirty="0"/>
          </a:p>
        </p:txBody>
      </p:sp>
      <p:sp>
        <p:nvSpPr>
          <p:cNvPr id="18" name="TextBox 17">
            <a:extLst>
              <a:ext uri="{FF2B5EF4-FFF2-40B4-BE49-F238E27FC236}">
                <a16:creationId xmlns:a16="http://schemas.microsoft.com/office/drawing/2014/main" id="{2D947B12-833A-9D0D-A465-BF2C128D9FDC}"/>
              </a:ext>
            </a:extLst>
          </p:cNvPr>
          <p:cNvSpPr txBox="1"/>
          <p:nvPr/>
        </p:nvSpPr>
        <p:spPr>
          <a:xfrm>
            <a:off x="9304785" y="712707"/>
            <a:ext cx="3421874" cy="2945989"/>
          </a:xfrm>
          <a:prstGeom prst="rect">
            <a:avLst/>
          </a:prstGeom>
          <a:noFill/>
        </p:spPr>
        <p:txBody>
          <a:bodyPr wrap="square" rtlCol="0">
            <a:spAutoFit/>
          </a:bodyPr>
          <a:lstStyle/>
          <a:p>
            <a:pPr algn="ctr"/>
            <a:r>
              <a:rPr lang="en-IE" sz="2400" b="1" i="1" u="sng" dirty="0">
                <a:solidFill>
                  <a:srgbClr val="FFFF00"/>
                </a:solidFill>
              </a:rPr>
              <a:t>Display</a:t>
            </a:r>
          </a:p>
          <a:p>
            <a:pPr algn="ctr"/>
            <a:r>
              <a:rPr lang="en-IE" sz="1600" dirty="0">
                <a:latin typeface="Calibri" panose="020F0502020204030204" pitchFamily="34" charset="0"/>
                <a:cs typeface="Calibri" panose="020F0502020204030204" pitchFamily="34" charset="0"/>
              </a:rPr>
              <a:t>The Bush alarm clock utilizes a sloped LCD display.  It displays the time in a bright red colour, this allows for easy viewing of the display even in a dark environment. On the other hand, the digital clock also features a lcd display but one that’s a lower quality and has a worse viewing angle. The lack of colour on the display, makes it harder to read during the night.</a:t>
            </a:r>
          </a:p>
        </p:txBody>
      </p:sp>
      <p:sp>
        <p:nvSpPr>
          <p:cNvPr id="19" name="TextBox 18">
            <a:extLst>
              <a:ext uri="{FF2B5EF4-FFF2-40B4-BE49-F238E27FC236}">
                <a16:creationId xmlns:a16="http://schemas.microsoft.com/office/drawing/2014/main" id="{511091F6-AD10-ADAC-84E7-D2C07FFBFA5F}"/>
              </a:ext>
            </a:extLst>
          </p:cNvPr>
          <p:cNvSpPr txBox="1"/>
          <p:nvPr/>
        </p:nvSpPr>
        <p:spPr>
          <a:xfrm>
            <a:off x="4545144" y="549031"/>
            <a:ext cx="4391926" cy="2918602"/>
          </a:xfrm>
          <a:prstGeom prst="rect">
            <a:avLst/>
          </a:prstGeom>
          <a:noFill/>
        </p:spPr>
        <p:txBody>
          <a:bodyPr wrap="square" rtlCol="0">
            <a:spAutoFit/>
          </a:bodyPr>
          <a:lstStyle/>
          <a:p>
            <a:pPr algn="ctr"/>
            <a:r>
              <a:rPr lang="en-IE" sz="2400" b="1" i="1" u="sng" dirty="0">
                <a:solidFill>
                  <a:srgbClr val="FFFF00"/>
                </a:solidFill>
              </a:rPr>
              <a:t>General Design and Shape</a:t>
            </a:r>
          </a:p>
          <a:p>
            <a:pPr algn="ctr"/>
            <a:r>
              <a:rPr lang="en-IE" sz="1600" dirty="0">
                <a:latin typeface="Calibri" panose="020F0502020204030204" pitchFamily="34" charset="0"/>
                <a:cs typeface="Calibri" panose="020F0502020204030204" pitchFamily="34" charset="0"/>
              </a:rPr>
              <a:t>The Bush clock features a complex and sloped design. The sloped shape allows for better viewing of the display. The peculiar shape allows the clock to stand out from it’s surroundings. In contrast, the Digital clock features a basic cube shape with soft edges. The simple design allows the clock to blend in with it’s surroundings. However, the cubed shape does not allow for great viewing angles. In my opinion, the digital alarm clock is more attractive as it features a more simplistic design.</a:t>
            </a:r>
            <a:endParaRPr lang="en-IE" sz="1600" b="1" i="1" dirty="0"/>
          </a:p>
        </p:txBody>
      </p:sp>
      <p:sp>
        <p:nvSpPr>
          <p:cNvPr id="20" name="TextBox 19">
            <a:extLst>
              <a:ext uri="{FF2B5EF4-FFF2-40B4-BE49-F238E27FC236}">
                <a16:creationId xmlns:a16="http://schemas.microsoft.com/office/drawing/2014/main" id="{35C13CDB-4198-4344-F0A5-A46067599A45}"/>
              </a:ext>
            </a:extLst>
          </p:cNvPr>
          <p:cNvSpPr txBox="1"/>
          <p:nvPr/>
        </p:nvSpPr>
        <p:spPr>
          <a:xfrm>
            <a:off x="33821" y="6449891"/>
            <a:ext cx="4927900" cy="3170099"/>
          </a:xfrm>
          <a:prstGeom prst="rect">
            <a:avLst/>
          </a:prstGeom>
          <a:noFill/>
        </p:spPr>
        <p:txBody>
          <a:bodyPr wrap="square" rtlCol="0">
            <a:spAutoFit/>
          </a:bodyPr>
          <a:lstStyle/>
          <a:p>
            <a:pPr algn="ctr"/>
            <a:r>
              <a:rPr lang="en-IE" sz="2400" b="1" i="1" u="sng" dirty="0">
                <a:solidFill>
                  <a:srgbClr val="FFFF00"/>
                </a:solidFill>
                <a:latin typeface="+mj-lt"/>
                <a:cs typeface="Calibri" panose="020F0502020204030204" pitchFamily="34" charset="0"/>
              </a:rPr>
              <a:t>Innovative Features</a:t>
            </a:r>
          </a:p>
          <a:p>
            <a:pPr algn="ctr"/>
            <a:r>
              <a:rPr lang="en-IE" sz="1600" dirty="0">
                <a:latin typeface="Calibri" panose="020F0502020204030204" pitchFamily="34" charset="0"/>
                <a:cs typeface="Calibri" panose="020F0502020204030204" pitchFamily="34" charset="0"/>
              </a:rPr>
              <a:t>The Bush clock’s stand out feature is it’s ability to connect to radio stations instead of using traditional alarm tones. Its’s interesting design also differentiates it from other clocks. It also has the ability to set up 2 different alarms simultaneously. Allowing 2 different people to utilize it. On the other hand, the digital clock contains a thermometer to give a reading of the room temperature. It also contains an led light which allows it to act as a night light. In my opinion, The Bush clock is far superior in terms of features and usability, as it contains features such as the radio, which I would take advantage of.</a:t>
            </a:r>
          </a:p>
        </p:txBody>
      </p:sp>
      <p:sp>
        <p:nvSpPr>
          <p:cNvPr id="21" name="TextBox 20">
            <a:extLst>
              <a:ext uri="{FF2B5EF4-FFF2-40B4-BE49-F238E27FC236}">
                <a16:creationId xmlns:a16="http://schemas.microsoft.com/office/drawing/2014/main" id="{1BE6DF21-7BA8-BAD2-D57A-2EB23EAC9C45}"/>
              </a:ext>
            </a:extLst>
          </p:cNvPr>
          <p:cNvSpPr txBox="1"/>
          <p:nvPr/>
        </p:nvSpPr>
        <p:spPr>
          <a:xfrm>
            <a:off x="8610600" y="97851"/>
            <a:ext cx="4191000" cy="646331"/>
          </a:xfrm>
          <a:prstGeom prst="rect">
            <a:avLst/>
          </a:prstGeom>
          <a:noFill/>
        </p:spPr>
        <p:txBody>
          <a:bodyPr wrap="square" rtlCol="0">
            <a:spAutoFit/>
          </a:bodyPr>
          <a:lstStyle/>
          <a:p>
            <a:r>
              <a:rPr lang="en-IE" dirty="0">
                <a:solidFill>
                  <a:schemeClr val="tx1">
                    <a:lumMod val="65000"/>
                  </a:schemeClr>
                </a:solidFill>
              </a:rPr>
              <a:t>Primary Research =               Sketch =</a:t>
            </a:r>
          </a:p>
          <a:p>
            <a:r>
              <a:rPr lang="en-IE" dirty="0">
                <a:solidFill>
                  <a:schemeClr val="tx1">
                    <a:lumMod val="65000"/>
                  </a:schemeClr>
                </a:solidFill>
              </a:rPr>
              <a:t>Secondary Research =       </a:t>
            </a:r>
          </a:p>
        </p:txBody>
      </p:sp>
      <p:sp>
        <p:nvSpPr>
          <p:cNvPr id="22" name="Oval 21">
            <a:extLst>
              <a:ext uri="{FF2B5EF4-FFF2-40B4-BE49-F238E27FC236}">
                <a16:creationId xmlns:a16="http://schemas.microsoft.com/office/drawing/2014/main" id="{D810DB66-1407-CCA6-B8B7-E9AE28568AD0}"/>
              </a:ext>
            </a:extLst>
          </p:cNvPr>
          <p:cNvSpPr/>
          <p:nvPr/>
        </p:nvSpPr>
        <p:spPr>
          <a:xfrm>
            <a:off x="10548480" y="188312"/>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a:extLst>
              <a:ext uri="{FF2B5EF4-FFF2-40B4-BE49-F238E27FC236}">
                <a16:creationId xmlns:a16="http://schemas.microsoft.com/office/drawing/2014/main" id="{39D20BEA-0414-0FCC-8CA3-1A89A707C968}"/>
              </a:ext>
            </a:extLst>
          </p:cNvPr>
          <p:cNvSpPr/>
          <p:nvPr/>
        </p:nvSpPr>
        <p:spPr>
          <a:xfrm>
            <a:off x="10839446" y="496481"/>
            <a:ext cx="225498" cy="2177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TextBox 33">
            <a:extLst>
              <a:ext uri="{FF2B5EF4-FFF2-40B4-BE49-F238E27FC236}">
                <a16:creationId xmlns:a16="http://schemas.microsoft.com/office/drawing/2014/main" id="{816A125F-F5CE-214A-D44A-AC8AA7DE7256}"/>
              </a:ext>
            </a:extLst>
          </p:cNvPr>
          <p:cNvSpPr txBox="1"/>
          <p:nvPr/>
        </p:nvSpPr>
        <p:spPr>
          <a:xfrm>
            <a:off x="-62110" y="3288058"/>
            <a:ext cx="1725760" cy="323165"/>
          </a:xfrm>
          <a:prstGeom prst="rect">
            <a:avLst/>
          </a:prstGeom>
          <a:noFill/>
        </p:spPr>
        <p:txBody>
          <a:bodyPr wrap="square" rtlCol="0">
            <a:spAutoFit/>
          </a:bodyPr>
          <a:lstStyle/>
          <a:p>
            <a:r>
              <a:rPr lang="en-IE" sz="1500" dirty="0"/>
              <a:t>Digital Alarm clock</a:t>
            </a:r>
          </a:p>
        </p:txBody>
      </p:sp>
      <p:sp>
        <p:nvSpPr>
          <p:cNvPr id="35" name="TextBox 34">
            <a:extLst>
              <a:ext uri="{FF2B5EF4-FFF2-40B4-BE49-F238E27FC236}">
                <a16:creationId xmlns:a16="http://schemas.microsoft.com/office/drawing/2014/main" id="{9731C032-14C7-A70F-2810-56EF02515DAC}"/>
              </a:ext>
            </a:extLst>
          </p:cNvPr>
          <p:cNvSpPr txBox="1"/>
          <p:nvPr/>
        </p:nvSpPr>
        <p:spPr>
          <a:xfrm>
            <a:off x="5324898" y="6466050"/>
            <a:ext cx="4391925" cy="3862596"/>
          </a:xfrm>
          <a:prstGeom prst="rect">
            <a:avLst/>
          </a:prstGeom>
          <a:noFill/>
        </p:spPr>
        <p:txBody>
          <a:bodyPr wrap="square" rtlCol="0">
            <a:spAutoFit/>
          </a:bodyPr>
          <a:lstStyle/>
          <a:p>
            <a:pPr algn="ctr"/>
            <a:r>
              <a:rPr lang="en-IE" sz="2400" b="1" i="1" u="sng" dirty="0">
                <a:solidFill>
                  <a:srgbClr val="FFFF00"/>
                </a:solidFill>
              </a:rPr>
              <a:t>Snooze Buttons</a:t>
            </a:r>
          </a:p>
          <a:p>
            <a:pPr algn="ctr"/>
            <a:r>
              <a:rPr lang="en-IE" sz="1600" dirty="0">
                <a:latin typeface="Calibri" panose="020F0502020204030204" pitchFamily="34" charset="0"/>
                <a:cs typeface="Calibri" panose="020F0502020204030204" pitchFamily="34" charset="0"/>
              </a:rPr>
              <a:t>One of the major downsides to the digital clock, is the positioning of the snooze button. Located at the bottom of the clock, it is highly impractical as it would be difficult to turn off the alarm since the button is so small. Luckily, the Bush alarm clock features a snooze button at the top of the clock, a very practical and easy to reach location. In addition, the sloped design will allow even easier access, especially during night time. I believe, the snooze button on Bush alarm clock is better primarily due to its reachability.</a:t>
            </a:r>
          </a:p>
          <a:p>
            <a:pPr algn="ctr"/>
            <a:endParaRPr lang="en-IE" sz="1700" dirty="0">
              <a:solidFill>
                <a:schemeClr val="bg1">
                  <a:lumMod val="95000"/>
                  <a:lumOff val="5000"/>
                </a:schemeClr>
              </a:solidFill>
            </a:endParaRPr>
          </a:p>
          <a:p>
            <a:endParaRPr lang="en-IE" sz="2800" b="1" i="1" u="sng" dirty="0">
              <a:solidFill>
                <a:schemeClr val="bg1">
                  <a:lumMod val="95000"/>
                  <a:lumOff val="5000"/>
                </a:schemeClr>
              </a:solidFill>
            </a:endParaRPr>
          </a:p>
        </p:txBody>
      </p:sp>
      <p:pic>
        <p:nvPicPr>
          <p:cNvPr id="4" name="Picture 3">
            <a:extLst>
              <a:ext uri="{FF2B5EF4-FFF2-40B4-BE49-F238E27FC236}">
                <a16:creationId xmlns:a16="http://schemas.microsoft.com/office/drawing/2014/main" id="{17CA75B7-B412-9CA5-7F9E-4DB056A17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4107" y="5804048"/>
            <a:ext cx="3493445" cy="4401959"/>
          </a:xfrm>
          <a:prstGeom prst="rect">
            <a:avLst/>
          </a:prstGeom>
        </p:spPr>
      </p:pic>
      <p:sp>
        <p:nvSpPr>
          <p:cNvPr id="6" name="TextBox 5">
            <a:extLst>
              <a:ext uri="{FF2B5EF4-FFF2-40B4-BE49-F238E27FC236}">
                <a16:creationId xmlns:a16="http://schemas.microsoft.com/office/drawing/2014/main" id="{627C5E24-D819-A167-BA27-3562271A6E98}"/>
              </a:ext>
            </a:extLst>
          </p:cNvPr>
          <p:cNvSpPr txBox="1"/>
          <p:nvPr/>
        </p:nvSpPr>
        <p:spPr>
          <a:xfrm>
            <a:off x="11227186" y="9020636"/>
            <a:ext cx="1563313" cy="323165"/>
          </a:xfrm>
          <a:prstGeom prst="rect">
            <a:avLst/>
          </a:prstGeom>
          <a:noFill/>
        </p:spPr>
        <p:txBody>
          <a:bodyPr wrap="none" rtlCol="0">
            <a:spAutoFit/>
          </a:bodyPr>
          <a:lstStyle/>
          <a:p>
            <a:r>
              <a:rPr lang="en-IE" sz="1500" dirty="0"/>
              <a:t>Bush Alarm Clock</a:t>
            </a:r>
          </a:p>
        </p:txBody>
      </p:sp>
      <p:cxnSp>
        <p:nvCxnSpPr>
          <p:cNvPr id="8" name="Straight Arrow Connector 7">
            <a:extLst>
              <a:ext uri="{FF2B5EF4-FFF2-40B4-BE49-F238E27FC236}">
                <a16:creationId xmlns:a16="http://schemas.microsoft.com/office/drawing/2014/main" id="{A4EA7846-C60A-00A6-26F6-E5DE7E985B96}"/>
              </a:ext>
            </a:extLst>
          </p:cNvPr>
          <p:cNvCxnSpPr>
            <a:cxnSpLocks/>
          </p:cNvCxnSpPr>
          <p:nvPr/>
        </p:nvCxnSpPr>
        <p:spPr>
          <a:xfrm>
            <a:off x="286603" y="2729552"/>
            <a:ext cx="858117" cy="35484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961F0E6-A24E-DFDB-32FA-A910AD052056}"/>
              </a:ext>
            </a:extLst>
          </p:cNvPr>
          <p:cNvCxnSpPr>
            <a:cxnSpLocks/>
          </p:cNvCxnSpPr>
          <p:nvPr/>
        </p:nvCxnSpPr>
        <p:spPr>
          <a:xfrm flipV="1">
            <a:off x="1351128" y="2552131"/>
            <a:ext cx="312522" cy="53226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5BB90041-E3A5-71C3-628B-C7ACDF44A048}"/>
              </a:ext>
            </a:extLst>
          </p:cNvPr>
          <p:cNvCxnSpPr>
            <a:cxnSpLocks/>
          </p:cNvCxnSpPr>
          <p:nvPr/>
        </p:nvCxnSpPr>
        <p:spPr>
          <a:xfrm flipH="1">
            <a:off x="1663650" y="1651379"/>
            <a:ext cx="113046" cy="9007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A39C3436-2FB4-32F1-4E24-325BCD9955D3}"/>
              </a:ext>
            </a:extLst>
          </p:cNvPr>
          <p:cNvSpPr txBox="1"/>
          <p:nvPr/>
        </p:nvSpPr>
        <p:spPr>
          <a:xfrm rot="1420024">
            <a:off x="245960" y="2966744"/>
            <a:ext cx="858117" cy="307777"/>
          </a:xfrm>
          <a:prstGeom prst="rect">
            <a:avLst/>
          </a:prstGeom>
          <a:noFill/>
        </p:spPr>
        <p:txBody>
          <a:bodyPr wrap="square" rtlCol="0">
            <a:spAutoFit/>
          </a:bodyPr>
          <a:lstStyle/>
          <a:p>
            <a:r>
              <a:rPr lang="en-IE" sz="1400" dirty="0">
                <a:latin typeface="Calibri" panose="020F0502020204030204" pitchFamily="34" charset="0"/>
                <a:cs typeface="Calibri" panose="020F0502020204030204" pitchFamily="34" charset="0"/>
              </a:rPr>
              <a:t>80mm</a:t>
            </a:r>
          </a:p>
        </p:txBody>
      </p:sp>
      <p:sp>
        <p:nvSpPr>
          <p:cNvPr id="28" name="TextBox 27">
            <a:extLst>
              <a:ext uri="{FF2B5EF4-FFF2-40B4-BE49-F238E27FC236}">
                <a16:creationId xmlns:a16="http://schemas.microsoft.com/office/drawing/2014/main" id="{2DC7C9E9-B9D8-618D-E3E3-9B419DD24128}"/>
              </a:ext>
            </a:extLst>
          </p:cNvPr>
          <p:cNvSpPr txBox="1"/>
          <p:nvPr/>
        </p:nvSpPr>
        <p:spPr>
          <a:xfrm rot="17938325">
            <a:off x="1312230" y="2634757"/>
            <a:ext cx="858117" cy="307777"/>
          </a:xfrm>
          <a:prstGeom prst="rect">
            <a:avLst/>
          </a:prstGeom>
          <a:noFill/>
        </p:spPr>
        <p:txBody>
          <a:bodyPr wrap="square" rtlCol="0">
            <a:spAutoFit/>
          </a:bodyPr>
          <a:lstStyle/>
          <a:p>
            <a:r>
              <a:rPr lang="en-IE" sz="1400" dirty="0">
                <a:latin typeface="Calibri" panose="020F0502020204030204" pitchFamily="34" charset="0"/>
                <a:cs typeface="Calibri" panose="020F0502020204030204" pitchFamily="34" charset="0"/>
              </a:rPr>
              <a:t>80mm</a:t>
            </a:r>
          </a:p>
        </p:txBody>
      </p:sp>
      <p:sp>
        <p:nvSpPr>
          <p:cNvPr id="29" name="TextBox 28">
            <a:extLst>
              <a:ext uri="{FF2B5EF4-FFF2-40B4-BE49-F238E27FC236}">
                <a16:creationId xmlns:a16="http://schemas.microsoft.com/office/drawing/2014/main" id="{E5E4C58B-1FEC-7294-9E9C-45C955AD2130}"/>
              </a:ext>
            </a:extLst>
          </p:cNvPr>
          <p:cNvSpPr txBox="1"/>
          <p:nvPr/>
        </p:nvSpPr>
        <p:spPr>
          <a:xfrm rot="16537409">
            <a:off x="1552012" y="1854444"/>
            <a:ext cx="858117" cy="307777"/>
          </a:xfrm>
          <a:prstGeom prst="rect">
            <a:avLst/>
          </a:prstGeom>
          <a:noFill/>
        </p:spPr>
        <p:txBody>
          <a:bodyPr wrap="square" rtlCol="0">
            <a:spAutoFit/>
          </a:bodyPr>
          <a:lstStyle/>
          <a:p>
            <a:r>
              <a:rPr lang="en-IE" sz="1400" dirty="0">
                <a:latin typeface="Calibri" panose="020F0502020204030204" pitchFamily="34" charset="0"/>
                <a:cs typeface="Calibri" panose="020F0502020204030204" pitchFamily="34" charset="0"/>
              </a:rPr>
              <a:t>80mm</a:t>
            </a:r>
          </a:p>
        </p:txBody>
      </p:sp>
      <p:cxnSp>
        <p:nvCxnSpPr>
          <p:cNvPr id="38" name="Straight Arrow Connector 37">
            <a:extLst>
              <a:ext uri="{FF2B5EF4-FFF2-40B4-BE49-F238E27FC236}">
                <a16:creationId xmlns:a16="http://schemas.microsoft.com/office/drawing/2014/main" id="{7F8BE307-88D3-59D8-AF51-81F0581D5927}"/>
              </a:ext>
            </a:extLst>
          </p:cNvPr>
          <p:cNvCxnSpPr>
            <a:cxnSpLocks/>
          </p:cNvCxnSpPr>
          <p:nvPr/>
        </p:nvCxnSpPr>
        <p:spPr>
          <a:xfrm>
            <a:off x="10006291" y="8242086"/>
            <a:ext cx="1535374" cy="7785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0D30DC58-6144-AF59-35AD-5ACC9988D368}"/>
              </a:ext>
            </a:extLst>
          </p:cNvPr>
          <p:cNvCxnSpPr>
            <a:cxnSpLocks/>
          </p:cNvCxnSpPr>
          <p:nvPr/>
        </p:nvCxnSpPr>
        <p:spPr>
          <a:xfrm flipH="1">
            <a:off x="11932408" y="8005027"/>
            <a:ext cx="775822" cy="10001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8A8D413-2E00-D653-BF00-A4CAB0502926}"/>
              </a:ext>
            </a:extLst>
          </p:cNvPr>
          <p:cNvCxnSpPr>
            <a:cxnSpLocks/>
          </p:cNvCxnSpPr>
          <p:nvPr/>
        </p:nvCxnSpPr>
        <p:spPr>
          <a:xfrm flipV="1">
            <a:off x="12418761" y="7491499"/>
            <a:ext cx="0" cy="8084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62756CE2-1F08-04AD-7CFE-F61FCE803AD3}"/>
              </a:ext>
            </a:extLst>
          </p:cNvPr>
          <p:cNvSpPr txBox="1"/>
          <p:nvPr/>
        </p:nvSpPr>
        <p:spPr>
          <a:xfrm rot="1572767">
            <a:off x="10260804" y="8666696"/>
            <a:ext cx="744114" cy="307777"/>
          </a:xfrm>
          <a:prstGeom prst="rect">
            <a:avLst/>
          </a:prstGeom>
          <a:noFill/>
        </p:spPr>
        <p:txBody>
          <a:bodyPr wrap="none" rtlCol="0">
            <a:spAutoFit/>
          </a:bodyPr>
          <a:lstStyle/>
          <a:p>
            <a:r>
              <a:rPr lang="en-IE" sz="1400" dirty="0">
                <a:latin typeface="Calibri" panose="020F0502020204030204" pitchFamily="34" charset="0"/>
                <a:cs typeface="Calibri" panose="020F0502020204030204" pitchFamily="34" charset="0"/>
              </a:rPr>
              <a:t>125mm</a:t>
            </a:r>
          </a:p>
        </p:txBody>
      </p:sp>
      <p:sp>
        <p:nvSpPr>
          <p:cNvPr id="48" name="TextBox 47">
            <a:extLst>
              <a:ext uri="{FF2B5EF4-FFF2-40B4-BE49-F238E27FC236}">
                <a16:creationId xmlns:a16="http://schemas.microsoft.com/office/drawing/2014/main" id="{8807D4AF-8666-7952-F818-FD6DDBDB7F8F}"/>
              </a:ext>
            </a:extLst>
          </p:cNvPr>
          <p:cNvSpPr txBox="1"/>
          <p:nvPr/>
        </p:nvSpPr>
        <p:spPr>
          <a:xfrm rot="18150445">
            <a:off x="12063237" y="8523156"/>
            <a:ext cx="652743" cy="307777"/>
          </a:xfrm>
          <a:prstGeom prst="rect">
            <a:avLst/>
          </a:prstGeom>
          <a:noFill/>
        </p:spPr>
        <p:txBody>
          <a:bodyPr wrap="none" rtlCol="0">
            <a:spAutoFit/>
          </a:bodyPr>
          <a:lstStyle/>
          <a:p>
            <a:r>
              <a:rPr lang="en-IE" sz="1400" dirty="0">
                <a:latin typeface="Calibri" panose="020F0502020204030204" pitchFamily="34" charset="0"/>
                <a:cs typeface="Calibri" panose="020F0502020204030204" pitchFamily="34" charset="0"/>
              </a:rPr>
              <a:t>80mm</a:t>
            </a:r>
          </a:p>
        </p:txBody>
      </p:sp>
      <p:sp>
        <p:nvSpPr>
          <p:cNvPr id="49" name="TextBox 48">
            <a:extLst>
              <a:ext uri="{FF2B5EF4-FFF2-40B4-BE49-F238E27FC236}">
                <a16:creationId xmlns:a16="http://schemas.microsoft.com/office/drawing/2014/main" id="{C69A5161-3846-F33C-78DA-3A4D015E7671}"/>
              </a:ext>
            </a:extLst>
          </p:cNvPr>
          <p:cNvSpPr txBox="1"/>
          <p:nvPr/>
        </p:nvSpPr>
        <p:spPr>
          <a:xfrm rot="5400000">
            <a:off x="12272322" y="7703087"/>
            <a:ext cx="652743" cy="307777"/>
          </a:xfrm>
          <a:prstGeom prst="rect">
            <a:avLst/>
          </a:prstGeom>
          <a:noFill/>
        </p:spPr>
        <p:txBody>
          <a:bodyPr wrap="none" rtlCol="0">
            <a:spAutoFit/>
          </a:bodyPr>
          <a:lstStyle/>
          <a:p>
            <a:r>
              <a:rPr lang="en-IE" sz="1400" dirty="0">
                <a:latin typeface="Calibri" panose="020F0502020204030204" pitchFamily="34" charset="0"/>
                <a:cs typeface="Calibri" panose="020F0502020204030204" pitchFamily="34" charset="0"/>
              </a:rPr>
              <a:t>50mm</a:t>
            </a:r>
          </a:p>
        </p:txBody>
      </p:sp>
      <p:pic>
        <p:nvPicPr>
          <p:cNvPr id="7" name="Picture 6" descr="A picture containing text&#10;&#10;Description automatically generated">
            <a:extLst>
              <a:ext uri="{FF2B5EF4-FFF2-40B4-BE49-F238E27FC236}">
                <a16:creationId xmlns:a16="http://schemas.microsoft.com/office/drawing/2014/main" id="{A0DE0BA8-7E26-667E-39D4-49C6D80A4A2D}"/>
              </a:ext>
            </a:extLst>
          </p:cNvPr>
          <p:cNvPicPr>
            <a:picLocks noChangeAspect="1"/>
          </p:cNvPicPr>
          <p:nvPr/>
        </p:nvPicPr>
        <p:blipFill rotWithShape="1">
          <a:blip r:embed="rId4">
            <a:extLst>
              <a:ext uri="{28A0092B-C50C-407E-A947-70E740481C1C}">
                <a14:useLocalDpi xmlns:a14="http://schemas.microsoft.com/office/drawing/2010/main" val="0"/>
              </a:ext>
            </a:extLst>
          </a:blip>
          <a:srcRect l="454" t="8353" r="-454" b="23380"/>
          <a:stretch/>
        </p:blipFill>
        <p:spPr>
          <a:xfrm>
            <a:off x="4506012" y="3545035"/>
            <a:ext cx="4736686" cy="2942915"/>
          </a:xfrm>
          <a:prstGeom prst="roundRect">
            <a:avLst>
              <a:gd name="adj" fmla="val 16667"/>
            </a:avLst>
          </a:prstGeom>
          <a:ln>
            <a:noFill/>
          </a:ln>
          <a:effectLst>
            <a:glow rad="139700">
              <a:schemeClr val="accent1">
                <a:satMod val="175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7" name="Oval 36">
            <a:extLst>
              <a:ext uri="{FF2B5EF4-FFF2-40B4-BE49-F238E27FC236}">
                <a16:creationId xmlns:a16="http://schemas.microsoft.com/office/drawing/2014/main" id="{5E32292F-4A94-48CC-B7F9-E6A8677DE540}"/>
              </a:ext>
            </a:extLst>
          </p:cNvPr>
          <p:cNvSpPr/>
          <p:nvPr/>
        </p:nvSpPr>
        <p:spPr>
          <a:xfrm>
            <a:off x="195730" y="1272174"/>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Oval 38">
            <a:extLst>
              <a:ext uri="{FF2B5EF4-FFF2-40B4-BE49-F238E27FC236}">
                <a16:creationId xmlns:a16="http://schemas.microsoft.com/office/drawing/2014/main" id="{329E7674-4907-4253-B33F-DFF922615048}"/>
              </a:ext>
            </a:extLst>
          </p:cNvPr>
          <p:cNvSpPr/>
          <p:nvPr/>
        </p:nvSpPr>
        <p:spPr>
          <a:xfrm>
            <a:off x="4746712" y="645038"/>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Oval 39">
            <a:extLst>
              <a:ext uri="{FF2B5EF4-FFF2-40B4-BE49-F238E27FC236}">
                <a16:creationId xmlns:a16="http://schemas.microsoft.com/office/drawing/2014/main" id="{89A4589C-660E-4723-A693-D9ED42AE6981}"/>
              </a:ext>
            </a:extLst>
          </p:cNvPr>
          <p:cNvSpPr/>
          <p:nvPr/>
        </p:nvSpPr>
        <p:spPr>
          <a:xfrm>
            <a:off x="10217172" y="803315"/>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Oval 41">
            <a:extLst>
              <a:ext uri="{FF2B5EF4-FFF2-40B4-BE49-F238E27FC236}">
                <a16:creationId xmlns:a16="http://schemas.microsoft.com/office/drawing/2014/main" id="{02EA5457-D0B8-418E-98B1-5A0CC58C0A3E}"/>
              </a:ext>
            </a:extLst>
          </p:cNvPr>
          <p:cNvSpPr/>
          <p:nvPr/>
        </p:nvSpPr>
        <p:spPr>
          <a:xfrm>
            <a:off x="10006291" y="3726664"/>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Oval 42">
            <a:extLst>
              <a:ext uri="{FF2B5EF4-FFF2-40B4-BE49-F238E27FC236}">
                <a16:creationId xmlns:a16="http://schemas.microsoft.com/office/drawing/2014/main" id="{55360C93-172E-46A0-9EA7-16C26E98BFD0}"/>
              </a:ext>
            </a:extLst>
          </p:cNvPr>
          <p:cNvSpPr/>
          <p:nvPr/>
        </p:nvSpPr>
        <p:spPr>
          <a:xfrm>
            <a:off x="12219307" y="6933356"/>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Oval 44">
            <a:extLst>
              <a:ext uri="{FF2B5EF4-FFF2-40B4-BE49-F238E27FC236}">
                <a16:creationId xmlns:a16="http://schemas.microsoft.com/office/drawing/2014/main" id="{69A66C54-A6A2-44CA-B947-820209115D06}"/>
              </a:ext>
            </a:extLst>
          </p:cNvPr>
          <p:cNvSpPr/>
          <p:nvPr/>
        </p:nvSpPr>
        <p:spPr>
          <a:xfrm>
            <a:off x="6175302" y="6579711"/>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Oval 45">
            <a:extLst>
              <a:ext uri="{FF2B5EF4-FFF2-40B4-BE49-F238E27FC236}">
                <a16:creationId xmlns:a16="http://schemas.microsoft.com/office/drawing/2014/main" id="{73B3214C-D125-47DA-9376-ED58480A9BD2}"/>
              </a:ext>
            </a:extLst>
          </p:cNvPr>
          <p:cNvSpPr/>
          <p:nvPr/>
        </p:nvSpPr>
        <p:spPr>
          <a:xfrm>
            <a:off x="897579" y="6593480"/>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a:extLst>
              <a:ext uri="{FF2B5EF4-FFF2-40B4-BE49-F238E27FC236}">
                <a16:creationId xmlns:a16="http://schemas.microsoft.com/office/drawing/2014/main" id="{8C3376F6-97DF-2532-7A1E-C7CF860DFC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802270" y="3042903"/>
            <a:ext cx="2879268" cy="4092344"/>
          </a:xfrm>
          <a:prstGeom prst="roundRect">
            <a:avLst>
              <a:gd name="adj" fmla="val 16667"/>
            </a:avLst>
          </a:prstGeom>
          <a:ln>
            <a:noFill/>
          </a:ln>
          <a:effectLst>
            <a:glow rad="139700">
              <a:schemeClr val="accent1">
                <a:satMod val="175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descr="A picture containing text, remote, controller, game&#10;&#10;Description automatically generated">
            <a:extLst>
              <a:ext uri="{FF2B5EF4-FFF2-40B4-BE49-F238E27FC236}">
                <a16:creationId xmlns:a16="http://schemas.microsoft.com/office/drawing/2014/main" id="{2F198141-E610-3320-0591-CACD4C714F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5689" y="1097514"/>
            <a:ext cx="3265914" cy="2450850"/>
          </a:xfrm>
          <a:prstGeom prst="rect">
            <a:avLst/>
          </a:prstGeom>
        </p:spPr>
      </p:pic>
      <p:sp>
        <p:nvSpPr>
          <p:cNvPr id="12" name="Oval 11">
            <a:extLst>
              <a:ext uri="{FF2B5EF4-FFF2-40B4-BE49-F238E27FC236}">
                <a16:creationId xmlns:a16="http://schemas.microsoft.com/office/drawing/2014/main" id="{892B5B95-037A-F5CE-0B3F-D0514389DB01}"/>
              </a:ext>
            </a:extLst>
          </p:cNvPr>
          <p:cNvSpPr/>
          <p:nvPr/>
        </p:nvSpPr>
        <p:spPr>
          <a:xfrm>
            <a:off x="2378302" y="1385449"/>
            <a:ext cx="225498" cy="21770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4" name="Straight Arrow Connector 13">
            <a:extLst>
              <a:ext uri="{FF2B5EF4-FFF2-40B4-BE49-F238E27FC236}">
                <a16:creationId xmlns:a16="http://schemas.microsoft.com/office/drawing/2014/main" id="{4F8430A0-3B2C-761F-6DB2-A26EF5F39DE0}"/>
              </a:ext>
            </a:extLst>
          </p:cNvPr>
          <p:cNvCxnSpPr>
            <a:cxnSpLocks/>
          </p:cNvCxnSpPr>
          <p:nvPr/>
        </p:nvCxnSpPr>
        <p:spPr>
          <a:xfrm flipV="1">
            <a:off x="2378302" y="2729552"/>
            <a:ext cx="460432" cy="354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FCB663-894D-CFCA-F2D4-1AC1045DA33A}"/>
              </a:ext>
            </a:extLst>
          </p:cNvPr>
          <p:cNvSpPr txBox="1"/>
          <p:nvPr/>
        </p:nvSpPr>
        <p:spPr>
          <a:xfrm flipH="1">
            <a:off x="2086417" y="3116030"/>
            <a:ext cx="1753369" cy="323165"/>
          </a:xfrm>
          <a:prstGeom prst="rect">
            <a:avLst/>
          </a:prstGeom>
          <a:noFill/>
        </p:spPr>
        <p:txBody>
          <a:bodyPr wrap="square" rtlCol="0">
            <a:spAutoFit/>
          </a:bodyPr>
          <a:lstStyle/>
          <a:p>
            <a:r>
              <a:rPr lang="en-IE" sz="1500" dirty="0"/>
              <a:t>Snooze Button</a:t>
            </a:r>
          </a:p>
        </p:txBody>
      </p:sp>
      <p:cxnSp>
        <p:nvCxnSpPr>
          <p:cNvPr id="32" name="Straight Arrow Connector 31">
            <a:extLst>
              <a:ext uri="{FF2B5EF4-FFF2-40B4-BE49-F238E27FC236}">
                <a16:creationId xmlns:a16="http://schemas.microsoft.com/office/drawing/2014/main" id="{F5B08CEE-1417-5714-3E48-F158810663BC}"/>
              </a:ext>
            </a:extLst>
          </p:cNvPr>
          <p:cNvCxnSpPr>
            <a:cxnSpLocks/>
          </p:cNvCxnSpPr>
          <p:nvPr/>
        </p:nvCxnSpPr>
        <p:spPr>
          <a:xfrm>
            <a:off x="10478468" y="6873477"/>
            <a:ext cx="473727" cy="7317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0" name="TextBox 49">
            <a:extLst>
              <a:ext uri="{FF2B5EF4-FFF2-40B4-BE49-F238E27FC236}">
                <a16:creationId xmlns:a16="http://schemas.microsoft.com/office/drawing/2014/main" id="{34AE187A-5103-C754-4D7D-E7013D43A429}"/>
              </a:ext>
            </a:extLst>
          </p:cNvPr>
          <p:cNvSpPr txBox="1"/>
          <p:nvPr/>
        </p:nvSpPr>
        <p:spPr>
          <a:xfrm>
            <a:off x="9834197" y="6542825"/>
            <a:ext cx="2385110" cy="323165"/>
          </a:xfrm>
          <a:prstGeom prst="rect">
            <a:avLst/>
          </a:prstGeom>
          <a:noFill/>
        </p:spPr>
        <p:txBody>
          <a:bodyPr wrap="square" rtlCol="0">
            <a:spAutoFit/>
          </a:bodyPr>
          <a:lstStyle/>
          <a:p>
            <a:r>
              <a:rPr lang="en-IE" sz="1500" dirty="0"/>
              <a:t>Snooze Button</a:t>
            </a:r>
          </a:p>
        </p:txBody>
      </p:sp>
      <p:sp>
        <p:nvSpPr>
          <p:cNvPr id="31" name="Oval 30">
            <a:extLst>
              <a:ext uri="{FF2B5EF4-FFF2-40B4-BE49-F238E27FC236}">
                <a16:creationId xmlns:a16="http://schemas.microsoft.com/office/drawing/2014/main" id="{6D50F078-4733-498B-A129-20381C668DFC}"/>
              </a:ext>
            </a:extLst>
          </p:cNvPr>
          <p:cNvSpPr/>
          <p:nvPr/>
        </p:nvSpPr>
        <p:spPr>
          <a:xfrm>
            <a:off x="12053997" y="184325"/>
            <a:ext cx="272539" cy="2390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Oval 50">
            <a:extLst>
              <a:ext uri="{FF2B5EF4-FFF2-40B4-BE49-F238E27FC236}">
                <a16:creationId xmlns:a16="http://schemas.microsoft.com/office/drawing/2014/main" id="{1F83D2F2-DCB1-49E8-946F-F4D23D40A6EA}"/>
              </a:ext>
            </a:extLst>
          </p:cNvPr>
          <p:cNvSpPr/>
          <p:nvPr/>
        </p:nvSpPr>
        <p:spPr>
          <a:xfrm>
            <a:off x="8806593" y="3634776"/>
            <a:ext cx="272539" cy="2390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Oval 51">
            <a:extLst>
              <a:ext uri="{FF2B5EF4-FFF2-40B4-BE49-F238E27FC236}">
                <a16:creationId xmlns:a16="http://schemas.microsoft.com/office/drawing/2014/main" id="{A8E3CA2F-4C66-4E14-AC46-2515DF38489D}"/>
              </a:ext>
            </a:extLst>
          </p:cNvPr>
          <p:cNvSpPr/>
          <p:nvPr/>
        </p:nvSpPr>
        <p:spPr>
          <a:xfrm>
            <a:off x="3838870" y="3746961"/>
            <a:ext cx="272539" cy="2390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95920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CE66-0394-03C1-5558-A529F73692EA}"/>
              </a:ext>
            </a:extLst>
          </p:cNvPr>
          <p:cNvSpPr>
            <a:spLocks noGrp="1"/>
          </p:cNvSpPr>
          <p:nvPr>
            <p:ph type="title"/>
          </p:nvPr>
        </p:nvSpPr>
        <p:spPr>
          <a:xfrm>
            <a:off x="0" y="109182"/>
            <a:ext cx="2587343" cy="1023582"/>
          </a:xfrm>
        </p:spPr>
        <p:txBody>
          <a:bodyPr>
            <a:normAutofit fontScale="90000"/>
          </a:bodyPr>
          <a:lstStyle/>
          <a:p>
            <a:r>
              <a:rPr lang="en-IE" sz="4200" b="1" i="1" dirty="0"/>
              <a:t>Bibliography</a:t>
            </a:r>
          </a:p>
        </p:txBody>
      </p:sp>
      <p:sp>
        <p:nvSpPr>
          <p:cNvPr id="3" name="Content Placeholder 2">
            <a:extLst>
              <a:ext uri="{FF2B5EF4-FFF2-40B4-BE49-F238E27FC236}">
                <a16:creationId xmlns:a16="http://schemas.microsoft.com/office/drawing/2014/main" id="{BFB1789F-89E3-7C05-333D-C611DE6B2D27}"/>
              </a:ext>
            </a:extLst>
          </p:cNvPr>
          <p:cNvSpPr>
            <a:spLocks noGrp="1"/>
          </p:cNvSpPr>
          <p:nvPr>
            <p:ph idx="1"/>
          </p:nvPr>
        </p:nvSpPr>
        <p:spPr>
          <a:xfrm>
            <a:off x="0" y="2474848"/>
            <a:ext cx="12801600" cy="7017170"/>
          </a:xfrm>
        </p:spPr>
        <p:txBody>
          <a:bodyPr>
            <a:noAutofit/>
          </a:bodyPr>
          <a:lstStyle/>
          <a:p>
            <a:r>
              <a:rPr lang="en-GB" sz="1200" b="0" i="0" dirty="0">
                <a:solidFill>
                  <a:srgbClr val="000000"/>
                </a:solidFill>
                <a:effectLst/>
                <a:latin typeface="Open Sans" panose="020B0606030504020204" pitchFamily="34" charset="0"/>
              </a:rPr>
              <a:t>1. Kim, A., 2022. </a:t>
            </a:r>
            <a:r>
              <a:rPr lang="en-GB" sz="1200" b="0" i="1" dirty="0">
                <a:solidFill>
                  <a:srgbClr val="000000"/>
                </a:solidFill>
                <a:effectLst/>
                <a:latin typeface="Open Sans" panose="020B0606030504020204" pitchFamily="34" charset="0"/>
              </a:rPr>
              <a:t>What materials are used to make an alarm clock? – Theburningofrome.com</a:t>
            </a:r>
            <a:r>
              <a:rPr lang="en-GB" sz="1200" b="0" i="0" dirty="0">
                <a:solidFill>
                  <a:srgbClr val="000000"/>
                </a:solidFill>
                <a:effectLst/>
                <a:latin typeface="Open Sans" panose="020B0606030504020204" pitchFamily="34" charset="0"/>
              </a:rPr>
              <a:t>. [online] Theburningofrome.com. Available at:        &lt;https://www.theburningofrome.com/advices/what-materials-are-used-to-make-an-alarm-clock/&gt; [Accessed 13 October 2022].</a:t>
            </a:r>
          </a:p>
          <a:p>
            <a:r>
              <a:rPr lang="en-GB" sz="1200" dirty="0">
                <a:solidFill>
                  <a:srgbClr val="000000"/>
                </a:solidFill>
                <a:latin typeface="Open Sans" panose="020B0606030504020204" pitchFamily="34" charset="0"/>
              </a:rPr>
              <a:t>2.</a:t>
            </a:r>
            <a:r>
              <a:rPr lang="en-GB" sz="1200" b="0" i="0" dirty="0">
                <a:solidFill>
                  <a:srgbClr val="000000"/>
                </a:solidFill>
                <a:effectLst/>
                <a:latin typeface="Open Sans" panose="020B0606030504020204" pitchFamily="34" charset="0"/>
              </a:rPr>
              <a:t> </a:t>
            </a:r>
            <a:r>
              <a:rPr lang="en-GB" sz="1200" b="0" i="0" dirty="0" err="1">
                <a:solidFill>
                  <a:srgbClr val="000000"/>
                </a:solidFill>
                <a:effectLst/>
                <a:latin typeface="Open Sans" panose="020B0606030504020204" pitchFamily="34" charset="0"/>
              </a:rPr>
              <a:t>Segan</a:t>
            </a:r>
            <a:r>
              <a:rPr lang="en-GB" sz="1200" b="0" i="0" dirty="0">
                <a:solidFill>
                  <a:srgbClr val="000000"/>
                </a:solidFill>
                <a:effectLst/>
                <a:latin typeface="Open Sans" panose="020B0606030504020204" pitchFamily="34" charset="0"/>
              </a:rPr>
              <a:t>, S., 2022. </a:t>
            </a:r>
            <a:r>
              <a:rPr lang="en-GB" sz="1200" b="0" i="1" dirty="0">
                <a:solidFill>
                  <a:srgbClr val="000000"/>
                </a:solidFill>
                <a:effectLst/>
                <a:latin typeface="Open Sans" panose="020B0606030504020204" pitchFamily="34" charset="0"/>
              </a:rPr>
              <a:t>Amazon Echo Spot</a:t>
            </a:r>
            <a:r>
              <a:rPr lang="en-GB" sz="1200" b="0" i="0" dirty="0">
                <a:solidFill>
                  <a:srgbClr val="000000"/>
                </a:solidFill>
                <a:effectLst/>
                <a:latin typeface="Open Sans" panose="020B0606030504020204" pitchFamily="34" charset="0"/>
              </a:rPr>
              <a:t>. [online] </a:t>
            </a:r>
            <a:r>
              <a:rPr lang="en-GB" sz="1200" b="0" i="0" dirty="0" err="1">
                <a:solidFill>
                  <a:srgbClr val="000000"/>
                </a:solidFill>
                <a:effectLst/>
                <a:latin typeface="Open Sans" panose="020B0606030504020204" pitchFamily="34" charset="0"/>
              </a:rPr>
              <a:t>PCMag</a:t>
            </a:r>
            <a:r>
              <a:rPr lang="en-GB" sz="1200" b="0" i="0" dirty="0">
                <a:solidFill>
                  <a:srgbClr val="000000"/>
                </a:solidFill>
                <a:effectLst/>
                <a:latin typeface="Open Sans" panose="020B0606030504020204" pitchFamily="34" charset="0"/>
              </a:rPr>
              <a:t> UK. Available at: &lt;https://uk.pcmag.com/smart-home/92057/amazon-echo-spot&gt; [Accessed 18 October 2022].</a:t>
            </a:r>
          </a:p>
          <a:p>
            <a:r>
              <a:rPr lang="en-GB" sz="1200" dirty="0">
                <a:solidFill>
                  <a:srgbClr val="000000"/>
                </a:solidFill>
                <a:latin typeface="Open Sans" panose="020B0606030504020204" pitchFamily="34" charset="0"/>
              </a:rPr>
              <a:t>3.</a:t>
            </a:r>
            <a:r>
              <a:rPr lang="en-IE" sz="1200" b="0" i="0" dirty="0">
                <a:solidFill>
                  <a:srgbClr val="000000"/>
                </a:solidFill>
                <a:effectLst/>
                <a:latin typeface="Open Sans" panose="020B0606030504020204" pitchFamily="34" charset="0"/>
              </a:rPr>
              <a:t> En.wikipedia.org. 2022. </a:t>
            </a:r>
            <a:r>
              <a:rPr lang="en-IE" sz="1200" b="0" i="1" dirty="0">
                <a:solidFill>
                  <a:srgbClr val="000000"/>
                </a:solidFill>
                <a:effectLst/>
                <a:latin typeface="Open Sans" panose="020B0606030504020204" pitchFamily="34" charset="0"/>
              </a:rPr>
              <a:t>Digital clock - Wikipedia</a:t>
            </a:r>
            <a:r>
              <a:rPr lang="en-IE" sz="1200" b="0" i="0" dirty="0">
                <a:solidFill>
                  <a:srgbClr val="000000"/>
                </a:solidFill>
                <a:effectLst/>
                <a:latin typeface="Open Sans" panose="020B0606030504020204" pitchFamily="34" charset="0"/>
              </a:rPr>
              <a:t>. [online] Available at: &lt;https://en.wikipedia.org/wiki/Digital_clock&gt; [Accessed 15 October 2022].</a:t>
            </a:r>
          </a:p>
          <a:p>
            <a:r>
              <a:rPr lang="en-IE" sz="1200" dirty="0">
                <a:solidFill>
                  <a:srgbClr val="000000"/>
                </a:solidFill>
                <a:latin typeface="Open Sans" panose="020B0606030504020204" pitchFamily="34" charset="0"/>
              </a:rPr>
              <a:t>4.</a:t>
            </a:r>
            <a:r>
              <a:rPr lang="en-GB" sz="1200" b="0" i="0" dirty="0">
                <a:solidFill>
                  <a:srgbClr val="000000"/>
                </a:solidFill>
                <a:effectLst/>
                <a:latin typeface="Open Sans" panose="020B0606030504020204" pitchFamily="34" charset="0"/>
              </a:rPr>
              <a:t> 2022. </a:t>
            </a:r>
            <a:r>
              <a:rPr lang="en-GB" sz="1200" b="0" i="1" dirty="0">
                <a:solidFill>
                  <a:srgbClr val="000000"/>
                </a:solidFill>
                <a:effectLst/>
                <a:latin typeface="Open Sans" panose="020B0606030504020204" pitchFamily="34" charset="0"/>
              </a:rPr>
              <a:t>Candle Clock: Studying its History, Facts, and Limitations</a:t>
            </a:r>
            <a:r>
              <a:rPr lang="en-GB" sz="1200" b="0" i="0" dirty="0">
                <a:solidFill>
                  <a:srgbClr val="000000"/>
                </a:solidFill>
                <a:effectLst/>
                <a:latin typeface="Open Sans" panose="020B0606030504020204" pitchFamily="34" charset="0"/>
              </a:rPr>
              <a:t>. [online] Available at: &lt;https://historyplex.com/candle-clock-history-facts-limitations&gt; [Accessed 10 October 2022].</a:t>
            </a:r>
            <a:endParaRPr lang="en-IE" sz="1200" dirty="0">
              <a:solidFill>
                <a:srgbClr val="000000"/>
              </a:solidFill>
              <a:latin typeface="Open Sans" panose="020B0606030504020204" pitchFamily="34" charset="0"/>
            </a:endParaRPr>
          </a:p>
          <a:p>
            <a:r>
              <a:rPr lang="en-IE" sz="1200" dirty="0">
                <a:solidFill>
                  <a:srgbClr val="000000"/>
                </a:solidFill>
                <a:latin typeface="Open Sans" panose="020B0606030504020204" pitchFamily="34" charset="0"/>
              </a:rPr>
              <a:t>5.</a:t>
            </a:r>
            <a:r>
              <a:rPr lang="en-GB" sz="1200" b="0" i="0" dirty="0">
                <a:solidFill>
                  <a:srgbClr val="000000"/>
                </a:solidFill>
                <a:effectLst/>
                <a:latin typeface="Open Sans" panose="020B0606030504020204" pitchFamily="34" charset="0"/>
              </a:rPr>
              <a:t> En.wikipedia.org. 2022. </a:t>
            </a:r>
            <a:r>
              <a:rPr lang="en-GB" sz="1200" b="0" i="1" dirty="0">
                <a:solidFill>
                  <a:srgbClr val="000000"/>
                </a:solidFill>
                <a:effectLst/>
                <a:latin typeface="Open Sans" panose="020B0606030504020204" pitchFamily="34" charset="0"/>
              </a:rPr>
              <a:t>Candle clock - Wikipedia</a:t>
            </a:r>
            <a:r>
              <a:rPr lang="en-GB" sz="1200" b="0" i="0" dirty="0">
                <a:solidFill>
                  <a:srgbClr val="000000"/>
                </a:solidFill>
                <a:effectLst/>
                <a:latin typeface="Open Sans" panose="020B0606030504020204" pitchFamily="34" charset="0"/>
              </a:rPr>
              <a:t>. [online] Available at: &lt;https://en.wikipedia.org/wiki/Candle_clock&gt; [Accessed 10 October 2022].</a:t>
            </a:r>
          </a:p>
          <a:p>
            <a:r>
              <a:rPr lang="en-GB" sz="1200" dirty="0">
                <a:solidFill>
                  <a:srgbClr val="000000"/>
                </a:solidFill>
                <a:latin typeface="Open Sans" panose="020B0606030504020204" pitchFamily="34" charset="0"/>
              </a:rPr>
              <a:t>6. </a:t>
            </a:r>
            <a:r>
              <a:rPr lang="es-ES" sz="1200" b="0" i="0" dirty="0">
                <a:solidFill>
                  <a:srgbClr val="000000"/>
                </a:solidFill>
                <a:effectLst/>
                <a:latin typeface="Open Sans" panose="020B0606030504020204" pitchFamily="34" charset="0"/>
              </a:rPr>
              <a:t>Tropicalísima 13-50. 2022. </a:t>
            </a:r>
            <a:r>
              <a:rPr lang="es-ES" sz="1200" b="0" i="1" dirty="0">
                <a:solidFill>
                  <a:srgbClr val="000000"/>
                </a:solidFill>
                <a:effectLst/>
                <a:latin typeface="Open Sans" panose="020B0606030504020204" pitchFamily="34" charset="0"/>
              </a:rPr>
              <a:t>Formas de levantarse antes del invento del despertador</a:t>
            </a:r>
            <a:r>
              <a:rPr lang="es-ES" sz="1200" b="0" i="0" dirty="0">
                <a:solidFill>
                  <a:srgbClr val="000000"/>
                </a:solidFill>
                <a:effectLst/>
                <a:latin typeface="Open Sans" panose="020B0606030504020204" pitchFamily="34" charset="0"/>
              </a:rPr>
              <a:t>. [online] </a:t>
            </a:r>
            <a:r>
              <a:rPr lang="es-ES" sz="1200" b="0" i="0" dirty="0" err="1">
                <a:solidFill>
                  <a:srgbClr val="000000"/>
                </a:solidFill>
                <a:effectLst/>
                <a:latin typeface="Open Sans" panose="020B0606030504020204" pitchFamily="34" charset="0"/>
              </a:rPr>
              <a:t>Available</a:t>
            </a:r>
            <a:r>
              <a:rPr lang="es-ES" sz="1200" b="0" i="0" dirty="0">
                <a:solidFill>
                  <a:srgbClr val="000000"/>
                </a:solidFill>
                <a:effectLst/>
                <a:latin typeface="Open Sans" panose="020B0606030504020204" pitchFamily="34" charset="0"/>
              </a:rPr>
              <a:t> at: &lt;https://www.imer.mx/tropicalisima/formas-de-levantarse-antes-del-invento-del-despertador/&gt; [</a:t>
            </a:r>
            <a:r>
              <a:rPr lang="es-ES" sz="1200" b="0" i="0" dirty="0" err="1">
                <a:solidFill>
                  <a:srgbClr val="000000"/>
                </a:solidFill>
                <a:effectLst/>
                <a:latin typeface="Open Sans" panose="020B0606030504020204" pitchFamily="34" charset="0"/>
              </a:rPr>
              <a:t>Accessed</a:t>
            </a:r>
            <a:r>
              <a:rPr lang="es-ES" sz="1200" b="0" i="0" dirty="0">
                <a:solidFill>
                  <a:srgbClr val="000000"/>
                </a:solidFill>
                <a:effectLst/>
                <a:latin typeface="Open Sans" panose="020B0606030504020204" pitchFamily="34" charset="0"/>
              </a:rPr>
              <a:t> 11 </a:t>
            </a:r>
            <a:r>
              <a:rPr lang="es-ES" sz="1200" b="0" i="0" dirty="0" err="1">
                <a:solidFill>
                  <a:srgbClr val="000000"/>
                </a:solidFill>
                <a:effectLst/>
                <a:latin typeface="Open Sans" panose="020B0606030504020204" pitchFamily="34" charset="0"/>
              </a:rPr>
              <a:t>October</a:t>
            </a:r>
            <a:r>
              <a:rPr lang="es-ES" sz="1200" b="0" i="0" dirty="0">
                <a:solidFill>
                  <a:srgbClr val="000000"/>
                </a:solidFill>
                <a:effectLst/>
                <a:latin typeface="Open Sans" panose="020B0606030504020204" pitchFamily="34" charset="0"/>
              </a:rPr>
              <a:t> 2022].</a:t>
            </a:r>
          </a:p>
          <a:p>
            <a:r>
              <a:rPr lang="es-ES" sz="1200" dirty="0">
                <a:solidFill>
                  <a:srgbClr val="000000"/>
                </a:solidFill>
                <a:latin typeface="Open Sans" panose="020B0606030504020204" pitchFamily="34" charset="0"/>
              </a:rPr>
              <a:t>7.</a:t>
            </a:r>
            <a:r>
              <a:rPr lang="en-IE" sz="1200" b="0" i="0" dirty="0">
                <a:solidFill>
                  <a:srgbClr val="000000"/>
                </a:solidFill>
                <a:effectLst/>
                <a:latin typeface="Open Sans" panose="020B0606030504020204" pitchFamily="34" charset="0"/>
              </a:rPr>
              <a:t> En.wikipedia.org. 2022. </a:t>
            </a:r>
            <a:r>
              <a:rPr lang="en-IE" sz="1200" b="0" i="1" dirty="0">
                <a:solidFill>
                  <a:srgbClr val="000000"/>
                </a:solidFill>
                <a:effectLst/>
                <a:latin typeface="Open Sans" panose="020B0606030504020204" pitchFamily="34" charset="0"/>
              </a:rPr>
              <a:t>Alarm clock - Wikipedia</a:t>
            </a:r>
            <a:r>
              <a:rPr lang="en-IE" sz="1200" b="0" i="0" dirty="0">
                <a:solidFill>
                  <a:srgbClr val="000000"/>
                </a:solidFill>
                <a:effectLst/>
                <a:latin typeface="Open Sans" panose="020B0606030504020204" pitchFamily="34" charset="0"/>
              </a:rPr>
              <a:t>. [online] Available at: &lt;https://en.wikipedia.org/wiki/Alarm_clock&gt; [Accessed 13 October 2022].</a:t>
            </a:r>
          </a:p>
          <a:p>
            <a:r>
              <a:rPr lang="en-IE" sz="1200" dirty="0">
                <a:solidFill>
                  <a:srgbClr val="000000"/>
                </a:solidFill>
                <a:latin typeface="Open Sans" panose="020B0606030504020204" pitchFamily="34" charset="0"/>
              </a:rPr>
              <a:t>8.</a:t>
            </a:r>
            <a:r>
              <a:rPr lang="en-GB" sz="1200" b="0" i="0" dirty="0">
                <a:solidFill>
                  <a:srgbClr val="000000"/>
                </a:solidFill>
                <a:effectLst/>
                <a:latin typeface="Open Sans" panose="020B0606030504020204" pitchFamily="34" charset="0"/>
              </a:rPr>
              <a:t> Pinterest.com.au. 2022. </a:t>
            </a:r>
            <a:r>
              <a:rPr lang="en-GB" sz="1200" b="0" i="1" dirty="0">
                <a:solidFill>
                  <a:srgbClr val="000000"/>
                </a:solidFill>
                <a:effectLst/>
                <a:latin typeface="Open Sans" panose="020B0606030504020204" pitchFamily="34" charset="0"/>
              </a:rPr>
              <a:t>Adjustable Clock</a:t>
            </a:r>
            <a:r>
              <a:rPr lang="en-GB" sz="1200" b="0" i="0" dirty="0">
                <a:solidFill>
                  <a:srgbClr val="000000"/>
                </a:solidFill>
                <a:effectLst/>
                <a:latin typeface="Open Sans" panose="020B0606030504020204" pitchFamily="34" charset="0"/>
              </a:rPr>
              <a:t>. [online] Available at: &lt;https://www.pinterest.com.au/pin/inventions--492651646745720035/&gt; [Accessed 13 October 2022].</a:t>
            </a:r>
          </a:p>
          <a:p>
            <a:r>
              <a:rPr lang="en-GB" sz="1200" dirty="0">
                <a:solidFill>
                  <a:srgbClr val="000000"/>
                </a:solidFill>
                <a:latin typeface="Open Sans" panose="020B0606030504020204" pitchFamily="34" charset="0"/>
              </a:rPr>
              <a:t>9.</a:t>
            </a:r>
            <a:r>
              <a:rPr lang="en-GB" sz="1200" b="0" i="0" dirty="0">
                <a:solidFill>
                  <a:srgbClr val="000000"/>
                </a:solidFill>
                <a:effectLst/>
                <a:latin typeface="Open Sans" panose="020B0606030504020204" pitchFamily="34" charset="0"/>
              </a:rPr>
              <a:t> </a:t>
            </a:r>
            <a:r>
              <a:rPr lang="en-GB" sz="1200" b="0" i="0" dirty="0" err="1">
                <a:solidFill>
                  <a:srgbClr val="000000"/>
                </a:solidFill>
                <a:effectLst/>
                <a:latin typeface="Open Sans" panose="020B0606030504020204" pitchFamily="34" charset="0"/>
              </a:rPr>
              <a:t>thetimekit</a:t>
            </a:r>
            <a:r>
              <a:rPr lang="en-GB" sz="1200" b="0" i="0" dirty="0">
                <a:solidFill>
                  <a:srgbClr val="000000"/>
                </a:solidFill>
                <a:effectLst/>
                <a:latin typeface="Open Sans" panose="020B0606030504020204" pitchFamily="34" charset="0"/>
              </a:rPr>
              <a:t>. 2022. </a:t>
            </a:r>
            <a:r>
              <a:rPr lang="en-GB" sz="1200" b="0" i="1" dirty="0">
                <a:solidFill>
                  <a:srgbClr val="000000"/>
                </a:solidFill>
                <a:effectLst/>
                <a:latin typeface="Open Sans" panose="020B0606030504020204" pitchFamily="34" charset="0"/>
              </a:rPr>
              <a:t>A BRIEF HISTORY OF ALARM CLOCKS: A JOURNEY FROM FIRST ALARM CLOCKS TO MODERN ONES</a:t>
            </a:r>
            <a:r>
              <a:rPr lang="en-GB" sz="1200" b="0" i="0" dirty="0">
                <a:solidFill>
                  <a:srgbClr val="000000"/>
                </a:solidFill>
                <a:effectLst/>
                <a:latin typeface="Open Sans" panose="020B0606030504020204" pitchFamily="34" charset="0"/>
              </a:rPr>
              <a:t>. [online] Available at: &lt;https://thetimekit.com/blog/a-brief-history-of-alarm-clocks-a-journey-from-first-alarm-clocks-to-modern-ones#:~:text=In%201847%2C%20Antoine%20Redier%2C%20a,needed%20to%20wake%20up%20at.&gt; [Accessed 14 October 2022].</a:t>
            </a:r>
          </a:p>
          <a:p>
            <a:r>
              <a:rPr lang="en-GB" sz="1200" dirty="0">
                <a:solidFill>
                  <a:srgbClr val="000000"/>
                </a:solidFill>
                <a:latin typeface="Open Sans" panose="020B0606030504020204" pitchFamily="34" charset="0"/>
              </a:rPr>
              <a:t>10. </a:t>
            </a:r>
            <a:r>
              <a:rPr lang="en-GB" sz="1200" b="0" i="0" dirty="0">
                <a:solidFill>
                  <a:srgbClr val="000000"/>
                </a:solidFill>
                <a:effectLst/>
                <a:latin typeface="Open Sans" panose="020B0606030504020204" pitchFamily="34" charset="0"/>
              </a:rPr>
              <a:t>BBC News. 2022. </a:t>
            </a:r>
            <a:r>
              <a:rPr lang="en-GB" sz="1200" b="0" i="1" dirty="0">
                <a:solidFill>
                  <a:srgbClr val="000000"/>
                </a:solidFill>
                <a:effectLst/>
                <a:latin typeface="Open Sans" panose="020B0606030504020204" pitchFamily="34" charset="0"/>
              </a:rPr>
              <a:t>The clock that cost its inventor millions</a:t>
            </a:r>
            <a:r>
              <a:rPr lang="en-GB" sz="1200" b="0" i="0" dirty="0">
                <a:solidFill>
                  <a:srgbClr val="000000"/>
                </a:solidFill>
                <a:effectLst/>
                <a:latin typeface="Open Sans" panose="020B0606030504020204" pitchFamily="34" charset="0"/>
              </a:rPr>
              <a:t>. [online] Available at: &lt;https://www.bbc.com/news/uk-england-humber-46252838&gt; [Accessed 14 October 2022].</a:t>
            </a:r>
          </a:p>
          <a:p>
            <a:r>
              <a:rPr lang="en-GB" sz="1200" b="0" i="0" dirty="0">
                <a:solidFill>
                  <a:srgbClr val="000000"/>
                </a:solidFill>
                <a:effectLst/>
                <a:latin typeface="Open Sans" panose="020B0606030504020204" pitchFamily="34" charset="0"/>
              </a:rPr>
              <a:t>11 Amazon.com.au. 2022. </a:t>
            </a:r>
            <a:r>
              <a:rPr lang="en-GB" sz="1200" b="0" i="1" dirty="0">
                <a:solidFill>
                  <a:srgbClr val="000000"/>
                </a:solidFill>
                <a:effectLst/>
                <a:latin typeface="Open Sans" panose="020B0606030504020204" pitchFamily="34" charset="0"/>
              </a:rPr>
              <a:t>Amazon </a:t>
            </a:r>
            <a:r>
              <a:rPr lang="en-GB" sz="1200" b="0" i="1" dirty="0" err="1">
                <a:solidFill>
                  <a:srgbClr val="000000"/>
                </a:solidFill>
                <a:effectLst/>
                <a:latin typeface="Open Sans" panose="020B0606030504020204" pitchFamily="34" charset="0"/>
              </a:rPr>
              <a:t>alexa</a:t>
            </a:r>
            <a:r>
              <a:rPr lang="en-GB" sz="1200" b="0" i="0" dirty="0">
                <a:solidFill>
                  <a:srgbClr val="000000"/>
                </a:solidFill>
                <a:effectLst/>
                <a:latin typeface="Open Sans" panose="020B0606030504020204" pitchFamily="34" charset="0"/>
              </a:rPr>
              <a:t>. [online] Available at: &lt;https://www.amazon.com.au/Amazon-Smart-speaker-screen-Alexa/dp/B074BMLG1V&gt; [Accessed 15 October 2022].</a:t>
            </a:r>
          </a:p>
          <a:p>
            <a:r>
              <a:rPr lang="en-GB" sz="1200" dirty="0">
                <a:solidFill>
                  <a:srgbClr val="000000"/>
                </a:solidFill>
                <a:latin typeface="Open Sans" panose="020B0606030504020204" pitchFamily="34" charset="0"/>
              </a:rPr>
              <a:t>12. </a:t>
            </a:r>
            <a:r>
              <a:rPr lang="en-IE" sz="1200" b="0" i="0" dirty="0">
                <a:solidFill>
                  <a:srgbClr val="000000"/>
                </a:solidFill>
                <a:effectLst/>
                <a:latin typeface="Open Sans" panose="020B0606030504020204" pitchFamily="34" charset="0"/>
              </a:rPr>
              <a:t>IKEA. 2022. </a:t>
            </a:r>
            <a:r>
              <a:rPr lang="en-IE" sz="1200" b="0" i="1" dirty="0">
                <a:solidFill>
                  <a:srgbClr val="000000"/>
                </a:solidFill>
                <a:effectLst/>
                <a:latin typeface="Open Sans" panose="020B0606030504020204" pitchFamily="34" charset="0"/>
              </a:rPr>
              <a:t>DEKAD Alarm clock, low-voltage/black, 10 cm - IKEA Ireland</a:t>
            </a:r>
            <a:r>
              <a:rPr lang="en-IE" sz="1200" b="0" i="0" dirty="0">
                <a:solidFill>
                  <a:srgbClr val="000000"/>
                </a:solidFill>
                <a:effectLst/>
                <a:latin typeface="Open Sans" panose="020B0606030504020204" pitchFamily="34" charset="0"/>
              </a:rPr>
              <a:t>. [online] Available at: &lt;https://www.ikea.com/ie/en/p/dekad-alarm-clock-low-voltage-black-30540479/&gt; [Accessed 15 October 2022].</a:t>
            </a:r>
            <a:endParaRPr lang="en-GB" sz="1200" b="0" i="0" dirty="0">
              <a:solidFill>
                <a:srgbClr val="000000"/>
              </a:solidFill>
              <a:effectLst/>
              <a:latin typeface="Open Sans" panose="020B0606030504020204" pitchFamily="34" charset="0"/>
            </a:endParaRPr>
          </a:p>
          <a:p>
            <a:endParaRPr lang="en-GB" sz="1300" dirty="0">
              <a:solidFill>
                <a:srgbClr val="000000"/>
              </a:solidFill>
              <a:latin typeface="Open Sans" panose="020B0606030504020204" pitchFamily="34" charset="0"/>
            </a:endParaRPr>
          </a:p>
          <a:p>
            <a:pPr marL="0" indent="0">
              <a:buNone/>
            </a:pPr>
            <a:r>
              <a:rPr lang="en-GB" sz="1300" dirty="0">
                <a:solidFill>
                  <a:srgbClr val="000000"/>
                </a:solidFill>
                <a:latin typeface="Open Sans" panose="020B0606030504020204" pitchFamily="34" charset="0"/>
              </a:rPr>
              <a:t> </a:t>
            </a:r>
            <a:endParaRPr lang="en-IE" sz="1300" dirty="0"/>
          </a:p>
        </p:txBody>
      </p:sp>
    </p:spTree>
    <p:extLst>
      <p:ext uri="{BB962C8B-B14F-4D97-AF65-F5344CB8AC3E}">
        <p14:creationId xmlns:p14="http://schemas.microsoft.com/office/powerpoint/2010/main" val="2976658016"/>
      </p:ext>
    </p:extLst>
  </p:cSld>
  <p:clrMapOvr>
    <a:masterClrMapping/>
  </p:clrMapOvr>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rl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TM04033917%5b%5bfn=Berlin%5d%5d</Template>
  <TotalTime>7958</TotalTime>
  <Words>1707</Words>
  <Application>Microsoft Office PowerPoint</Application>
  <PresentationFormat>A3 Paper (297x420 mm)</PresentationFormat>
  <Paragraphs>87</Paragraphs>
  <Slides>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vt:i4>
      </vt:variant>
    </vt:vector>
  </HeadingPairs>
  <TitlesOfParts>
    <vt:vector size="14" baseType="lpstr">
      <vt:lpstr>Arial</vt:lpstr>
      <vt:lpstr>Calibri</vt:lpstr>
      <vt:lpstr>Calibri Light</vt:lpstr>
      <vt:lpstr>Corbel</vt:lpstr>
      <vt:lpstr>Open Sans</vt:lpstr>
      <vt:lpstr>Trebuchet MS</vt:lpstr>
      <vt:lpstr>Retrospect</vt:lpstr>
      <vt:lpstr>Berlin</vt:lpstr>
      <vt:lpstr>Depth</vt:lpstr>
      <vt:lpstr>DCG Assignment: Alarm Clock</vt:lpstr>
      <vt:lpstr>Output 1: Timeline</vt:lpstr>
      <vt:lpstr>Output 1: Design Research</vt:lpstr>
      <vt:lpstr>Output 1:                            Digital clock vs Bush Alarm Clock Design Comparison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DCG Assignment: Alarm Clock</dc:title>
  <dc:creator>18MMaierAmir.ACC</dc:creator>
  <cp:lastModifiedBy>18MMaierAmir.ACC</cp:lastModifiedBy>
  <cp:revision>69</cp:revision>
  <dcterms:created xsi:type="dcterms:W3CDTF">2022-10-08T21:14:30Z</dcterms:created>
  <dcterms:modified xsi:type="dcterms:W3CDTF">2022-10-20T18:42:20Z</dcterms:modified>
</cp:coreProperties>
</file>