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3" r:id="rId2"/>
    <p:sldId id="264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6" r:id="rId21"/>
    <p:sldId id="28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0A3"/>
    <a:srgbClr val="99CCCC"/>
    <a:srgbClr val="A2CADF"/>
    <a:srgbClr val="1084C6"/>
    <a:srgbClr val="6DB3E4"/>
    <a:srgbClr val="2D326E"/>
    <a:srgbClr val="93C5DA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6" autoAdjust="0"/>
    <p:restoredTop sz="75606" autoAdjust="0"/>
  </p:normalViewPr>
  <p:slideViewPr>
    <p:cSldViewPr snapToObjects="1">
      <p:cViewPr varScale="1">
        <p:scale>
          <a:sx n="118" d="100"/>
          <a:sy n="118" d="100"/>
        </p:scale>
        <p:origin x="1938" y="60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F9C47-F8C7-4760-80A8-B58C6CE2AA3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AE82-7DD5-4B76-8097-802947CF37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47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E82-7DD5-4B76-8097-802947CF37C4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51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9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E82-7DD5-4B76-8097-802947CF37C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944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E82-7DD5-4B76-8097-802947CF37C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310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E82-7DD5-4B76-8097-802947CF37C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62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4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Poorman</a:t>
            </a:r>
            <a:r>
              <a:rPr lang="nl-NL" baseline="0" dirty="0"/>
              <a:t> resource. </a:t>
            </a:r>
            <a:r>
              <a:rPr lang="nl-NL" baseline="0" dirty="0" err="1"/>
              <a:t>Used</a:t>
            </a:r>
            <a:r>
              <a:rPr lang="nl-NL" baseline="0" dirty="0"/>
              <a:t> in Q&amp;D </a:t>
            </a:r>
            <a:r>
              <a:rPr lang="nl-NL" baseline="0" dirty="0" err="1"/>
              <a:t>PoC</a:t>
            </a:r>
            <a:r>
              <a:rPr lang="nl-NL" baseline="0" dirty="0"/>
              <a:t> type </a:t>
            </a:r>
            <a:r>
              <a:rPr lang="nl-NL" baseline="0" dirty="0" err="1"/>
              <a:t>scenrios</a:t>
            </a:r>
            <a:r>
              <a:rPr lang="nl-NL" baseline="0" dirty="0"/>
              <a:t> (IMO)</a:t>
            </a:r>
          </a:p>
          <a:p>
            <a:r>
              <a:rPr lang="en-US" baseline="0" dirty="0"/>
              <a:t>If you specify something else in Get then </a:t>
            </a:r>
            <a:r>
              <a:rPr lang="en-US" baseline="0" dirty="0" err="1"/>
              <a:t>Get,Set,Test</a:t>
            </a:r>
            <a:r>
              <a:rPr lang="en-US" baseline="0" dirty="0"/>
              <a:t> or result. It will blow up when Get-</a:t>
            </a:r>
            <a:r>
              <a:rPr lang="en-US" baseline="0" dirty="0" err="1"/>
              <a:t>DscConfiguration</a:t>
            </a:r>
            <a:r>
              <a:rPr lang="en-US" baseline="0" dirty="0"/>
              <a:t> is called</a:t>
            </a:r>
          </a:p>
          <a:p>
            <a:r>
              <a:rPr lang="en-US" baseline="0" dirty="0"/>
              <a:t>If done correctly, might as well have build a Custom resource (investment would not be that much extra but value would be that much greater!)</a:t>
            </a:r>
          </a:p>
          <a:p>
            <a:endParaRPr lang="en-US" baseline="0" dirty="0"/>
          </a:p>
          <a:p>
            <a:r>
              <a:rPr lang="en-US" baseline="0" dirty="0"/>
              <a:t>Get should reflect schema</a:t>
            </a:r>
          </a:p>
          <a:p>
            <a:r>
              <a:rPr lang="en-US" baseline="0" dirty="0"/>
              <a:t>You should look at the schema as the syntax doesn’t reveal read only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targeting this for this</a:t>
            </a:r>
            <a:r>
              <a:rPr lang="en-US" baseline="0" dirty="0"/>
              <a:t> presentation not to bad mouth it but because it’s a highly used repo where people learn how to do things. And it was easy to find some examples.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9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GetScript</a:t>
            </a:r>
            <a:r>
              <a:rPr lang="en-US" dirty="0"/>
              <a:t> should return</a:t>
            </a:r>
            <a:r>
              <a:rPr lang="en-US" baseline="0" dirty="0"/>
              <a:t> the current configuration of the node so you can investigate. Is this </a:t>
            </a:r>
            <a:r>
              <a:rPr lang="en-US" baseline="0" dirty="0" err="1"/>
              <a:t>usefull</a:t>
            </a:r>
            <a:r>
              <a:rPr lang="en-US" baseline="0" dirty="0"/>
              <a:t>?</a:t>
            </a:r>
          </a:p>
          <a:p>
            <a:r>
              <a:rPr lang="en-US" baseline="0" dirty="0" err="1"/>
              <a:t>TestScript</a:t>
            </a:r>
            <a:r>
              <a:rPr lang="en-US" baseline="0" dirty="0"/>
              <a:t> always returns $false. What would happen if the LCM was in autocorrect mode?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random example.</a:t>
            </a:r>
          </a:p>
          <a:p>
            <a:r>
              <a:rPr lang="en-US" dirty="0"/>
              <a:t>Test-Path actually returns a bool, so this is</a:t>
            </a:r>
            <a:r>
              <a:rPr lang="en-US" baseline="0" dirty="0"/>
              <a:t> fine.</a:t>
            </a:r>
          </a:p>
          <a:p>
            <a:r>
              <a:rPr lang="en-US" baseline="0" dirty="0" err="1"/>
              <a:t>GetScript</a:t>
            </a:r>
            <a:r>
              <a:rPr lang="en-US" baseline="0" dirty="0"/>
              <a:t> has a nice note!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3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4B8-CCB7-42A7-9C10-EDEE9BC87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1289" cy="5143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8" y="797003"/>
            <a:ext cx="5975349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39" y="3221382"/>
            <a:ext cx="5975350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Naam</a:t>
            </a:r>
            <a:r>
              <a:rPr lang="en-US" dirty="0">
                <a:latin typeface="Segoe UI Light" panose="020B0502040204020203" pitchFamily="34" charset="0"/>
              </a:rPr>
              <a:t> van de </a:t>
            </a:r>
            <a:r>
              <a:rPr lang="en-US" dirty="0" err="1">
                <a:latin typeface="Segoe UI Light" panose="020B0502040204020203" pitchFamily="34" charset="0"/>
              </a:rPr>
              <a:t>spreker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Titel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&lt;KORTE CV&gt;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1287" cy="51434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</p:spPr>
        <p:txBody>
          <a:bodyPr anchor="ctr"/>
          <a:lstStyle>
            <a:lvl1pPr algn="ctr">
              <a:defRPr b="0" i="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baseline="0" dirty="0">
                <a:solidFill>
                  <a:schemeClr val="accent1"/>
                </a:solidFill>
              </a:rPr>
              <a:t>AUTOMATION</a:t>
            </a:r>
            <a:endParaRPr lang="nl-NL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1289" cy="514349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0337" y="887509"/>
            <a:ext cx="6048127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Volgende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sessie</a:t>
            </a:r>
            <a:r>
              <a:rPr lang="en-US" dirty="0">
                <a:latin typeface="Segoe UI Light" panose="020B0502040204020203" pitchFamily="34" charset="0"/>
              </a:rPr>
              <a:t> 00:00 – 00:00&gt;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00339" y="1412787"/>
            <a:ext cx="6048126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700337" y="3394023"/>
            <a:ext cx="6048127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Naam</a:t>
            </a:r>
            <a:r>
              <a:rPr lang="en-US" dirty="0">
                <a:latin typeface="Segoe UI Light" panose="020B0502040204020203" pitchFamily="34" charset="0"/>
              </a:rPr>
              <a:t> van </a:t>
            </a:r>
            <a:r>
              <a:rPr lang="en-US" dirty="0" err="1">
                <a:latin typeface="Segoe UI Light" panose="020B0502040204020203" pitchFamily="34" charset="0"/>
              </a:rPr>
              <a:t>spreker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volgende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sessie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accent1"/>
                </a:solidFill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6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and troubleshoot your own DSC building blocks and “Make it so!”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Ben Gelens</a:t>
            </a:r>
          </a:p>
        </p:txBody>
      </p:sp>
    </p:spTree>
    <p:extLst>
      <p:ext uri="{BB962C8B-B14F-4D97-AF65-F5344CB8AC3E}">
        <p14:creationId xmlns:p14="http://schemas.microsoft.com/office/powerpoint/2010/main" val="843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Bad examples all over the place</a:t>
            </a:r>
            <a:endParaRPr lang="nl-NL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843557"/>
            <a:ext cx="7272040" cy="4295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0486" y="1643352"/>
            <a:ext cx="45967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E.g. Look in Azure Template GitHub repo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1704773"/>
            <a:ext cx="1610157" cy="246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0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59"/>
            <a:ext cx="9144000" cy="49563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346" y="1510748"/>
            <a:ext cx="1538577" cy="576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33346" y="625503"/>
            <a:ext cx="1538577" cy="849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2405269" y="1160889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this any good?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088145" y="981986"/>
            <a:ext cx="317124" cy="166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88145" y="1574358"/>
            <a:ext cx="317124" cy="139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24" y="174275"/>
            <a:ext cx="3886998" cy="22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49"/>
            <a:ext cx="7595012" cy="2471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" y="2663686"/>
            <a:ext cx="4711360" cy="2402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264" y="3374054"/>
            <a:ext cx="7176052" cy="12025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91" y="481054"/>
            <a:ext cx="1252331" cy="21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280160" y="4576580"/>
            <a:ext cx="1809750" cy="212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438650" y="3497580"/>
            <a:ext cx="4545330" cy="1676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4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Script Resource Module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954156"/>
            <a:ext cx="6664937" cy="3604003"/>
          </a:xfrm>
          <a:prstGeom prst="rect">
            <a:avLst/>
          </a:prstGeom>
        </p:spPr>
      </p:pic>
      <p:sp>
        <p:nvSpPr>
          <p:cNvPr id="7" name="Down Arrow 8"/>
          <p:cNvSpPr/>
          <p:nvPr/>
        </p:nvSpPr>
        <p:spPr bwMode="auto">
          <a:xfrm rot="10800000">
            <a:off x="6526265" y="1123925"/>
            <a:ext cx="519610" cy="786581"/>
          </a:xfrm>
          <a:prstGeom prst="down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8" name="Down Arrow 9"/>
          <p:cNvSpPr/>
          <p:nvPr/>
        </p:nvSpPr>
        <p:spPr bwMode="auto">
          <a:xfrm rot="10800000">
            <a:off x="7837007" y="1147880"/>
            <a:ext cx="519610" cy="786581"/>
          </a:xfrm>
          <a:prstGeom prst="down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1209" y="1910506"/>
            <a:ext cx="2303329" cy="651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Module Directory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Version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0" name="Right Arrow 11"/>
          <p:cNvSpPr/>
          <p:nvPr/>
        </p:nvSpPr>
        <p:spPr bwMode="auto">
          <a:xfrm rot="10800000">
            <a:off x="4264336" y="3961998"/>
            <a:ext cx="2091096" cy="491613"/>
          </a:xfrm>
          <a:prstGeom prst="right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8952" y="4023138"/>
            <a:ext cx="121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Manifest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2" name="Down Arrow 14"/>
          <p:cNvSpPr/>
          <p:nvPr/>
        </p:nvSpPr>
        <p:spPr bwMode="auto">
          <a:xfrm rot="5400000">
            <a:off x="4034685" y="400484"/>
            <a:ext cx="474578" cy="1674300"/>
          </a:xfrm>
          <a:prstGeom prst="down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4694" y="1052968"/>
            <a:ext cx="267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Resources Directory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4" name="Right Arrow 16"/>
          <p:cNvSpPr/>
          <p:nvPr/>
        </p:nvSpPr>
        <p:spPr bwMode="auto">
          <a:xfrm rot="10800000">
            <a:off x="4389068" y="2301414"/>
            <a:ext cx="1270159" cy="454743"/>
          </a:xfrm>
          <a:prstGeom prst="right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7385" y="2339200"/>
            <a:ext cx="192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DSC Resource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6" name="Right Arrow 18"/>
          <p:cNvSpPr/>
          <p:nvPr/>
        </p:nvSpPr>
        <p:spPr bwMode="auto">
          <a:xfrm rot="10800000">
            <a:off x="5773302" y="2585514"/>
            <a:ext cx="597492" cy="411726"/>
          </a:xfrm>
          <a:prstGeom prst="right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8952" y="2488424"/>
            <a:ext cx="2374687" cy="651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Resource Code </a:t>
            </a:r>
          </a:p>
          <a:p>
            <a:r>
              <a:rPr lang="en-US" dirty="0">
                <a:solidFill>
                  <a:srgbClr val="FFFF00"/>
                </a:solidFill>
              </a:rPr>
              <a:t>and MOF Schema</a:t>
            </a:r>
            <a:endParaRPr lang="nl-N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1" y="79512"/>
            <a:ext cx="7876461" cy="5000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16" y="131195"/>
            <a:ext cx="3545016" cy="91469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 rot="10800000">
            <a:off x="5983356" y="1045885"/>
            <a:ext cx="783202" cy="896863"/>
          </a:xfrm>
          <a:prstGeom prst="downArrow">
            <a:avLst>
              <a:gd name="adj1" fmla="val 50000"/>
              <a:gd name="adj2" fmla="val 50332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5720963" y="2064996"/>
            <a:ext cx="151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Schema.mof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8" name="Arrow: Down 7"/>
          <p:cNvSpPr/>
          <p:nvPr/>
        </p:nvSpPr>
        <p:spPr>
          <a:xfrm rot="5400000">
            <a:off x="2551433" y="1172817"/>
            <a:ext cx="934278" cy="1045596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641461" y="1147560"/>
            <a:ext cx="1892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Resource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FF0000"/>
                </a:solidFill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FF0000"/>
                </a:solidFill>
              </a:rPr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6936" y="2691517"/>
            <a:ext cx="1855368" cy="206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3415885" y="2943641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Reboot Required?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0" name="Arrow: Up 9"/>
          <p:cNvSpPr/>
          <p:nvPr/>
        </p:nvSpPr>
        <p:spPr>
          <a:xfrm rot="17827374">
            <a:off x="2826065" y="2599103"/>
            <a:ext cx="446060" cy="595733"/>
          </a:xfrm>
          <a:prstGeom prst="upArrow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79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2" grpId="0" animBg="1"/>
      <p:bldP spid="4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Script Resource Module</a:t>
            </a:r>
            <a:br>
              <a:rPr lang="en-US" dirty="0"/>
            </a:b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01" y="2220876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0445" y="1570384"/>
            <a:ext cx="8023109" cy="2566637"/>
          </a:xfrm>
          <a:prstGeom prst="rect">
            <a:avLst/>
          </a:prstGeom>
          <a:solidFill>
            <a:srgbClr val="0124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Class Resource Module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3" y="946527"/>
            <a:ext cx="8028254" cy="700138"/>
          </a:xfrm>
          <a:prstGeom prst="rect">
            <a:avLst/>
          </a:prstGeom>
        </p:spPr>
      </p:pic>
      <p:sp>
        <p:nvSpPr>
          <p:cNvPr id="8" name="Down Arrow 6"/>
          <p:cNvSpPr/>
          <p:nvPr/>
        </p:nvSpPr>
        <p:spPr bwMode="auto">
          <a:xfrm rot="10800000">
            <a:off x="6635482" y="1139124"/>
            <a:ext cx="648072" cy="1152128"/>
          </a:xfrm>
          <a:prstGeom prst="down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" name="Down Arrow 7"/>
          <p:cNvSpPr/>
          <p:nvPr/>
        </p:nvSpPr>
        <p:spPr bwMode="auto">
          <a:xfrm rot="10800000">
            <a:off x="7955482" y="1139124"/>
            <a:ext cx="648072" cy="1152128"/>
          </a:xfrm>
          <a:prstGeom prst="down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8419" y="2312141"/>
            <a:ext cx="196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Module Directory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Version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1" name="Right Arrow 9"/>
          <p:cNvSpPr/>
          <p:nvPr/>
        </p:nvSpPr>
        <p:spPr bwMode="auto">
          <a:xfrm rot="10800000">
            <a:off x="3792479" y="923100"/>
            <a:ext cx="1239919" cy="720080"/>
          </a:xfrm>
          <a:prstGeom prst="right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740" y="105473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Manifest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3" name="Right Arrow 11"/>
          <p:cNvSpPr/>
          <p:nvPr/>
        </p:nvSpPr>
        <p:spPr bwMode="auto">
          <a:xfrm rot="10800000">
            <a:off x="3792479" y="1211132"/>
            <a:ext cx="1261027" cy="700916"/>
          </a:xfrm>
          <a:prstGeom prst="rightArrow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9909" y="1316574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Resources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9471" y="3367580"/>
            <a:ext cx="2504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WMF 5+!</a:t>
            </a:r>
            <a:endParaRPr lang="nl-NL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052"/>
            <a:ext cx="9144000" cy="4701396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 rot="7664211">
            <a:off x="2819266" y="2062658"/>
            <a:ext cx="934278" cy="1045596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787843" y="3134352"/>
            <a:ext cx="1892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Resource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FF0000"/>
                </a:solidFill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FF0000"/>
                </a:solidFill>
              </a:rPr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FF0000"/>
                </a:solidFill>
              </a:rPr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81" y="695737"/>
            <a:ext cx="3545016" cy="914690"/>
          </a:xfrm>
          <a:prstGeom prst="rect">
            <a:avLst/>
          </a:prstGeom>
        </p:spPr>
      </p:pic>
      <p:sp>
        <p:nvSpPr>
          <p:cNvPr id="4" name="Multiplication Sign 3"/>
          <p:cNvSpPr/>
          <p:nvPr/>
        </p:nvSpPr>
        <p:spPr>
          <a:xfrm>
            <a:off x="4834392" y="222778"/>
            <a:ext cx="3315695" cy="1860608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435279" y="1753422"/>
            <a:ext cx="226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Schema!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Generated on the fly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Class Resource Module</a:t>
            </a:r>
            <a:br>
              <a:rPr lang="en-US" dirty="0"/>
            </a:b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01" y="2220876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Script and Class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New in WMF5.1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Class and script resources co-exist in same “Parent” module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downlevel</a:t>
            </a:r>
            <a:r>
              <a:rPr lang="en-US" dirty="0"/>
              <a:t> support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11" y="3539796"/>
            <a:ext cx="7884368" cy="12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1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79912" y="915566"/>
            <a:ext cx="4213277" cy="1591102"/>
          </a:xfrm>
        </p:spPr>
        <p:txBody>
          <a:bodyPr/>
          <a:lstStyle/>
          <a:p>
            <a:r>
              <a:rPr lang="en-US" dirty="0"/>
              <a:t>Ben Gelens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51920" y="1491630"/>
            <a:ext cx="5184576" cy="2268637"/>
          </a:xfrm>
        </p:spPr>
        <p:txBody>
          <a:bodyPr/>
          <a:lstStyle/>
          <a:p>
            <a:r>
              <a:rPr lang="sr-Latn-RS" sz="1100" dirty="0">
                <a:latin typeface="Consolas" panose="020B0609020204030204" pitchFamily="49" charset="0"/>
              </a:rPr>
              <a:t>Job</a:t>
            </a:r>
            <a:r>
              <a:rPr lang="en-US" sz="1100" dirty="0">
                <a:latin typeface="Consolas" panose="020B0609020204030204" pitchFamily="49" charset="0"/>
              </a:rPr>
              <a:t>        : Consultant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MVP        : CDM (PowerShell)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Company    : </a:t>
            </a:r>
            <a:r>
              <a:rPr lang="en-US" sz="1100" dirty="0" err="1">
                <a:latin typeface="Consolas" panose="020B0609020204030204" pitchFamily="49" charset="0"/>
              </a:rPr>
              <a:t>inovativ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Email      : ben@bgelens.nl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GitHub     : </a:t>
            </a:r>
            <a:r>
              <a:rPr lang="en-US" sz="1100" dirty="0" err="1">
                <a:latin typeface="Consolas" panose="020B0609020204030204" pitchFamily="49" charset="0"/>
              </a:rPr>
              <a:t>bgelens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Twitter    : @</a:t>
            </a:r>
            <a:r>
              <a:rPr lang="en-US" sz="1100" dirty="0" err="1">
                <a:latin typeface="Consolas" panose="020B0609020204030204" pitchFamily="49" charset="0"/>
              </a:rPr>
              <a:t>bgelens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Community  : {Hyper-V.nu, azurestack.eu, </a:t>
            </a:r>
            <a:r>
              <a:rPr lang="en-US" sz="1100" dirty="0" err="1">
                <a:latin typeface="Consolas" panose="020B0609020204030204" pitchFamily="49" charset="0"/>
              </a:rPr>
              <a:t>DuPSUG</a:t>
            </a: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Blogging   : {Hyper-V.nu, PowerShellMagazine.com, azurestack.eu}</a:t>
            </a:r>
          </a:p>
          <a:p>
            <a:endParaRPr lang="nl-NL" sz="1100" dirty="0">
              <a:solidFill>
                <a:schemeClr val="accent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b="3757"/>
          <a:stretch>
            <a:fillRect/>
          </a:stretch>
        </p:blipFill>
        <p:spPr>
          <a:xfrm>
            <a:off x="1697038" y="977899"/>
            <a:ext cx="2082874" cy="1924949"/>
          </a:xfrm>
        </p:spPr>
      </p:pic>
    </p:spTree>
    <p:extLst>
      <p:ext uri="{BB962C8B-B14F-4D97-AF65-F5344CB8AC3E}">
        <p14:creationId xmlns:p14="http://schemas.microsoft.com/office/powerpoint/2010/main" val="118659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Use inbox -&gt; Resource Kit -&gt; Custom Resource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Make attempt to contribute your custom resource to community (IP won’t make DSC better!)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Only Use Script Resource for Q&amp;D if you can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Use Script Resource Module if WMF4 can be targeted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Use Class Resource Module for new tech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Use Pester Unit and Integration Tests for higher Quality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Combined script and class resources for WMF5.1+ only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981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12541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Debug</a:t>
            </a:r>
            <a:endParaRPr lang="de-DE" sz="2400" dirty="0"/>
          </a:p>
          <a:p>
            <a:pPr marL="85725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Import psm1</a:t>
            </a:r>
          </a:p>
          <a:p>
            <a:pPr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Verbose!</a:t>
            </a:r>
          </a:p>
          <a:p>
            <a:pPr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own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credentials</a:t>
            </a:r>
            <a:endParaRPr lang="de-DE" dirty="0">
              <a:latin typeface="+mj-lt"/>
            </a:endParaRPr>
          </a:p>
          <a:p>
            <a:pPr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best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Unit </a:t>
            </a:r>
            <a:r>
              <a:rPr lang="de-DE" dirty="0" err="1">
                <a:latin typeface="+mj-lt"/>
              </a:rPr>
              <a:t>testing</a:t>
            </a:r>
            <a:endParaRPr lang="de-DE" dirty="0">
              <a:latin typeface="+mj-lt"/>
            </a:endParaRPr>
          </a:p>
          <a:p>
            <a:pPr marL="85725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LCM Debugging</a:t>
            </a:r>
          </a:p>
          <a:p>
            <a:pPr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Debugger</a:t>
            </a:r>
          </a:p>
          <a:p>
            <a:pPr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Runs </a:t>
            </a:r>
            <a:r>
              <a:rPr lang="de-DE" dirty="0" err="1">
                <a:latin typeface="+mj-lt"/>
              </a:rPr>
              <a:t>as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system</a:t>
            </a:r>
            <a:endParaRPr lang="de-DE" dirty="0">
              <a:latin typeface="+mj-lt"/>
            </a:endParaRPr>
          </a:p>
          <a:p>
            <a:pPr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Step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step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tracking</a:t>
            </a:r>
            <a:endParaRPr lang="de-DE" dirty="0">
              <a:latin typeface="+mj-lt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9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&lt;Volgende sessie 16:00 – 17:00 uur&gt;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Premium Management and Protection of Identity and Access with Azure AD (EN)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/>
              <a:t>Jan </a:t>
            </a:r>
            <a:r>
              <a:rPr lang="nl-NL" b="1" dirty="0" err="1"/>
              <a:t>Vidar</a:t>
            </a:r>
            <a:r>
              <a:rPr lang="nl-NL" b="1" dirty="0"/>
              <a:t> Elven</a:t>
            </a:r>
          </a:p>
        </p:txBody>
      </p:sp>
    </p:spTree>
    <p:extLst>
      <p:ext uri="{BB962C8B-B14F-4D97-AF65-F5344CB8AC3E}">
        <p14:creationId xmlns:p14="http://schemas.microsoft.com/office/powerpoint/2010/main" val="2642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Overview resources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Inbox Script Resource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Custom Script Resource Module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Custom Class Resource Module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3111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DSC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nl-NL" dirty="0" err="1"/>
              <a:t>Inbox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 err="1"/>
              <a:t>Registry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File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Script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….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nl-NL" dirty="0"/>
              <a:t>Resource Kit (x </a:t>
            </a:r>
            <a:r>
              <a:rPr lang="nl-NL" dirty="0" err="1"/>
              <a:t>and</a:t>
            </a:r>
            <a:r>
              <a:rPr lang="nl-NL" dirty="0"/>
              <a:t> HQRM)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nl-NL" dirty="0" err="1"/>
              <a:t>Custom</a:t>
            </a:r>
            <a:r>
              <a:rPr lang="nl-NL" dirty="0"/>
              <a:t> / </a:t>
            </a:r>
            <a:r>
              <a:rPr lang="nl-NL" dirty="0" err="1"/>
              <a:t>Homebrew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571750"/>
            <a:ext cx="146688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2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Inbox</a:t>
            </a:r>
            <a:r>
              <a:rPr lang="nl-NL" dirty="0"/>
              <a:t> Resources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7" y="771550"/>
            <a:ext cx="871468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1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1" y="411163"/>
            <a:ext cx="7165064" cy="857250"/>
          </a:xfrm>
        </p:spPr>
        <p:txBody>
          <a:bodyPr>
            <a:normAutofit/>
          </a:bodyPr>
          <a:lstStyle/>
          <a:p>
            <a:r>
              <a:rPr lang="en-US" sz="3600" dirty="0"/>
              <a:t>Inbox now OSS: </a:t>
            </a:r>
            <a:r>
              <a:rPr lang="en-US" sz="3600" dirty="0" err="1"/>
              <a:t>PSDscResources</a:t>
            </a:r>
            <a:r>
              <a:rPr lang="en-US" sz="3600" dirty="0"/>
              <a:t> </a:t>
            </a:r>
            <a:endParaRPr lang="nl-NL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15566"/>
            <a:ext cx="7207515" cy="3286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4371950"/>
            <a:ext cx="663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2590A3"/>
                </a:solidFill>
              </a:rPr>
              <a:t>https://github.com/PowerShell/PSDscResources</a:t>
            </a:r>
          </a:p>
        </p:txBody>
      </p:sp>
    </p:spTree>
    <p:extLst>
      <p:ext uri="{BB962C8B-B14F-4D97-AF65-F5344CB8AC3E}">
        <p14:creationId xmlns:p14="http://schemas.microsoft.com/office/powerpoint/2010/main" val="11307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Kit </a:t>
            </a:r>
            <a:r>
              <a:rPr lang="en-US" dirty="0" err="1"/>
              <a:t>PSGallery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7574"/>
            <a:ext cx="7704856" cy="85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5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Kit GitHub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31640" y="1059582"/>
            <a:ext cx="6775449" cy="3553428"/>
          </a:xfrm>
        </p:spPr>
        <p:txBody>
          <a:bodyPr/>
          <a:lstStyle/>
          <a:p>
            <a:r>
              <a:rPr lang="nl-NL" sz="2400" dirty="0">
                <a:solidFill>
                  <a:srgbClr val="2590A3"/>
                </a:solidFill>
              </a:rPr>
              <a:t>https://github.com/PowerShell/DscResources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72" y="1491630"/>
            <a:ext cx="7715728" cy="49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Script Resource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" y="1129085"/>
            <a:ext cx="8317177" cy="386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78334" y="1852654"/>
            <a:ext cx="1916264" cy="743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Arrow: Left 9"/>
          <p:cNvSpPr/>
          <p:nvPr/>
        </p:nvSpPr>
        <p:spPr>
          <a:xfrm>
            <a:off x="3626817" y="1914276"/>
            <a:ext cx="846813" cy="43732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49" y="1269175"/>
            <a:ext cx="4178410" cy="1434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83318" y="1761214"/>
            <a:ext cx="1781092" cy="79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947342"/>
            <a:ext cx="4083039" cy="18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548</Words>
  <Application>Microsoft Office PowerPoint</Application>
  <PresentationFormat>On-screen Show (16:9)</PresentationFormat>
  <Paragraphs>117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Lucida Grande</vt:lpstr>
      <vt:lpstr>Segoe</vt:lpstr>
      <vt:lpstr>Segoe Light</vt:lpstr>
      <vt:lpstr>Segoe UI</vt:lpstr>
      <vt:lpstr>Segoe UI Historic</vt:lpstr>
      <vt:lpstr>Segoe UI Light</vt:lpstr>
      <vt:lpstr>Tahoma</vt:lpstr>
      <vt:lpstr>Office Theme</vt:lpstr>
      <vt:lpstr>Create and troubleshoot your own DSC building blocks and “Make it so!”</vt:lpstr>
      <vt:lpstr>Ben Gelens</vt:lpstr>
      <vt:lpstr>Agenda</vt:lpstr>
      <vt:lpstr>DSC Resources</vt:lpstr>
      <vt:lpstr>PowerPoint Presentation</vt:lpstr>
      <vt:lpstr>Inbox now OSS: PSDscResources </vt:lpstr>
      <vt:lpstr>Resource Kit PSGallery</vt:lpstr>
      <vt:lpstr>Resource Kit GitHub</vt:lpstr>
      <vt:lpstr>Script Resource</vt:lpstr>
      <vt:lpstr>Bad examples all over the place</vt:lpstr>
      <vt:lpstr>PowerPoint Presentation</vt:lpstr>
      <vt:lpstr>PowerPoint Presentation</vt:lpstr>
      <vt:lpstr>PowerPoint Presentation</vt:lpstr>
      <vt:lpstr>PowerPoint Presentation</vt:lpstr>
      <vt:lpstr>Demo:  Script Resource Module </vt:lpstr>
      <vt:lpstr>PowerPoint Presentation</vt:lpstr>
      <vt:lpstr>PowerPoint Presentation</vt:lpstr>
      <vt:lpstr>Demo:  Class Resource Module </vt:lpstr>
      <vt:lpstr>Combined Script and Class</vt:lpstr>
      <vt:lpstr>Summary </vt:lpstr>
      <vt:lpstr>Summary</vt:lpstr>
      <vt:lpstr>PowerPoint Presentation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Ben Gelens</cp:lastModifiedBy>
  <cp:revision>83</cp:revision>
  <dcterms:created xsi:type="dcterms:W3CDTF">2013-10-22T18:22:58Z</dcterms:created>
  <dcterms:modified xsi:type="dcterms:W3CDTF">2016-11-22T21:42:17Z</dcterms:modified>
</cp:coreProperties>
</file>