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3" r:id="rId5"/>
    <p:sldId id="256" r:id="rId6"/>
    <p:sldId id="257" r:id="rId7"/>
    <p:sldId id="262" r:id="rId8"/>
    <p:sldId id="279" r:id="rId9"/>
    <p:sldId id="269" r:id="rId10"/>
    <p:sldId id="280" r:id="rId11"/>
    <p:sldId id="282" r:id="rId12"/>
    <p:sldId id="28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/>
    <p:restoredTop sz="61498" autoAdjust="0"/>
  </p:normalViewPr>
  <p:slideViewPr>
    <p:cSldViewPr snapToGrid="0" snapToObjects="1">
      <p:cViewPr varScale="1">
        <p:scale>
          <a:sx n="72" d="100"/>
          <a:sy n="72" d="100"/>
        </p:scale>
        <p:origin x="18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7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480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DFA44F-8987-C848-9612-8E7061FA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8FAFE7-C058-FD4A-ADA8-D61A0B628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40694BA-C3CD-0B4E-8398-FBD9D591B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8D0A4E-9AF2-DB46-A6CA-A97C5D8E8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D30E97-8BD8-3A43-BC94-B07C8812E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AB6F1B-0CA1-6D46-B973-984E4641CA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907378-190C-A74C-B2C1-9AA8EEFF53F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822D0F-D4B1-0C4A-B4C6-0D881463E23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D42EE4-65BF-C44D-BA27-8AD4C494999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8B9EF5-1C09-47BF-A888-71A588D72A4C}"/>
              </a:ext>
            </a:extLst>
          </p:cNvPr>
          <p:cNvSpPr txBox="1"/>
          <p:nvPr/>
        </p:nvSpPr>
        <p:spPr>
          <a:xfrm>
            <a:off x="727916" y="1116426"/>
            <a:ext cx="6400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The DSC Pull Server</a:t>
            </a:r>
          </a:p>
        </p:txBody>
      </p:sp>
      <p:pic>
        <p:nvPicPr>
          <p:cNvPr id="1026" name="Picture 2" descr="Image result for matrix reloaded png">
            <a:extLst>
              <a:ext uri="{FF2B5EF4-FFF2-40B4-BE49-F238E27FC236}">
                <a16:creationId xmlns:a16="http://schemas.microsoft.com/office/drawing/2014/main" id="{D2005F55-0ABF-44DB-AEBE-BCA2C0679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57749" r="-1404" b="7854"/>
          <a:stretch/>
        </p:blipFill>
        <p:spPr bwMode="auto">
          <a:xfrm>
            <a:off x="0" y="2016542"/>
            <a:ext cx="7677131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1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DB3B7-8311-414D-89E1-50A4581C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6" y="1396812"/>
            <a:ext cx="5118807" cy="4903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19261-8621-47DE-8A49-00FA11306745}"/>
              </a:ext>
            </a:extLst>
          </p:cNvPr>
          <p:cNvSpPr txBox="1"/>
          <p:nvPr/>
        </p:nvSpPr>
        <p:spPr>
          <a:xfrm>
            <a:off x="5794287" y="613589"/>
            <a:ext cx="55678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Powershell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quick starts, tutorials, API reference, and code examples!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Advance your career with hands-on training at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docs.microsoft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 it out here: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03671-90EA-4DA5-B5ED-9820CEE4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34" y="4183797"/>
            <a:ext cx="2247900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3023D-F7DD-4DDC-962D-003E82569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" y="47462"/>
            <a:ext cx="2278582" cy="10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73023D-F7DD-4DDC-962D-003E8256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" y="47462"/>
            <a:ext cx="2278582" cy="1021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F752CB-1F74-49AD-8FD7-9790CFAF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09" y="936272"/>
            <a:ext cx="8142581" cy="2648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7F42EC-61E9-485C-AC04-79FADC614E6B}"/>
              </a:ext>
            </a:extLst>
          </p:cNvPr>
          <p:cNvSpPr/>
          <p:nvPr/>
        </p:nvSpPr>
        <p:spPr>
          <a:xfrm>
            <a:off x="1898208" y="4078236"/>
            <a:ext cx="8395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We really do! </a:t>
            </a:r>
          </a:p>
          <a:p>
            <a:pPr algn="ctr"/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Show some love and join the conversation by tweeting</a:t>
            </a:r>
          </a:p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MicrosoftTech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BF18C88-D8CA-479E-B18F-FC424564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AC1AC6-1A14-4FAE-B030-208F82B0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64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Name       	: Ben Gelens</a:t>
            </a:r>
            <a:endParaRPr lang="sr-Latn-R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sr-Latn-R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Job</a:t>
            </a: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        	: Consultant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MVP        	: CDM (PowerShell)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Company    	: InSpark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Email      	: ben@bgelens.nl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Twitter    	: @</a:t>
            </a:r>
            <a:r>
              <a:rPr lang="en-US" dirty="0" err="1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bgelens</a:t>
            </a:r>
            <a:endParaRPr lang="en-U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GitHub     	: </a:t>
            </a:r>
            <a:r>
              <a:rPr lang="en-US" dirty="0" err="1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bgelens</a:t>
            </a:r>
            <a:endParaRPr lang="en-U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Blog       	: bgelens.nl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8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539D9D-9C45-46DD-835C-31AD0CD2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8C4F42-C0DD-4821-9320-2FB1B6D4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89245" cy="4351338"/>
          </a:xfrm>
        </p:spPr>
        <p:txBody>
          <a:bodyPr/>
          <a:lstStyle/>
          <a:p>
            <a:r>
              <a:rPr lang="en-US" dirty="0"/>
              <a:t>What is new in DSC Pull Server (Server 1803 (a.k.a. RS4)/2019)?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EDB to SQL migration, </a:t>
            </a:r>
            <a:r>
              <a:rPr lang="en-US" dirty="0" err="1"/>
              <a:t>howto</a:t>
            </a:r>
            <a:r>
              <a:rPr lang="en-US" dirty="0"/>
              <a:t>?</a:t>
            </a:r>
          </a:p>
          <a:p>
            <a:r>
              <a:rPr lang="en-US" dirty="0"/>
              <a:t>Demo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8A66634-D4D6-407E-9152-C2A1566E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new in DSC Pull Server in RS4/2019?</a:t>
            </a:r>
          </a:p>
        </p:txBody>
      </p:sp>
      <p:pic>
        <p:nvPicPr>
          <p:cNvPr id="11" name="Picture 2" descr="Image result for sql png">
            <a:extLst>
              <a:ext uri="{FF2B5EF4-FFF2-40B4-BE49-F238E27FC236}">
                <a16:creationId xmlns:a16="http://schemas.microsoft.com/office/drawing/2014/main" id="{F78028ED-70A1-426C-9786-4477C7A9C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9" y="1989151"/>
            <a:ext cx="4295498" cy="35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C873-EE60-4AFB-A9F4-286F8B8D3061}"/>
              </a:ext>
            </a:extLst>
          </p:cNvPr>
          <p:cNvSpPr txBox="1"/>
          <p:nvPr/>
        </p:nvSpPr>
        <p:spPr>
          <a:xfrm>
            <a:off x="4980317" y="4524527"/>
            <a:ext cx="70053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Scalable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Highly available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No more dealing with ESENT!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Extensible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Easy change of server side </a:t>
            </a:r>
            <a:r>
              <a:rPr lang="en-US" sz="2000" dirty="0" err="1"/>
              <a:t>ConfigurationName</a:t>
            </a:r>
            <a:r>
              <a:rPr lang="en-US" sz="2000" dirty="0"/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2964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53077B-77BB-4282-A876-4C47EE956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8" y="421376"/>
            <a:ext cx="1152128" cy="1152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F7F87A-FD09-4FF3-BDE5-E86476F4C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05" y="1700405"/>
            <a:ext cx="1263656" cy="1952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569933-9730-4BE4-A44F-508DD5D9C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37" y="1700404"/>
            <a:ext cx="1263656" cy="1952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53BE8B-F518-4660-B5BB-D8A117CC2F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61" y="3853105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052D2F-F696-40F5-BCD6-682FB95648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45" y="4966562"/>
            <a:ext cx="1118221" cy="172809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A37E61-B501-411B-AD9C-991B49F6227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862833" y="997440"/>
            <a:ext cx="664316" cy="70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92CAB-3DBF-49CB-B07E-DE2EADF8E51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463253" y="997440"/>
            <a:ext cx="487812" cy="7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ED069E-6900-41CD-AFF4-0CC730E80AD4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862833" y="3653254"/>
            <a:ext cx="1165575" cy="3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A938FE-DD34-4BDE-8F58-AB994D447EBB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059497" y="3653253"/>
            <a:ext cx="891568" cy="33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21764-1FAC-4237-9AA1-8808C7202E3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006256" y="4525832"/>
            <a:ext cx="0" cy="4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EBF2F1-90B2-468B-AE79-846306928A8C}"/>
              </a:ext>
            </a:extLst>
          </p:cNvPr>
          <p:cNvSpPr txBox="1"/>
          <p:nvPr/>
        </p:nvSpPr>
        <p:spPr>
          <a:xfrm>
            <a:off x="6626711" y="6066169"/>
            <a:ext cx="8531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LCM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051-72D9-4108-8C92-E783DEEA5E89}"/>
              </a:ext>
            </a:extLst>
          </p:cNvPr>
          <p:cNvSpPr txBox="1"/>
          <p:nvPr/>
        </p:nvSpPr>
        <p:spPr>
          <a:xfrm>
            <a:off x="5301237" y="2850340"/>
            <a:ext cx="11889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Pull Servers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CF224-308C-48DF-AC13-8247FD445534}"/>
              </a:ext>
            </a:extLst>
          </p:cNvPr>
          <p:cNvSpPr txBox="1"/>
          <p:nvPr/>
        </p:nvSpPr>
        <p:spPr>
          <a:xfrm>
            <a:off x="6626711" y="530209"/>
            <a:ext cx="12089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 DB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23D244-194E-4A4D-9EB9-5ACD6EFDD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53" y="349368"/>
            <a:ext cx="1118221" cy="17280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CB36A7-3723-4CBE-BC0F-2B8FC8D2AC68}"/>
              </a:ext>
            </a:extLst>
          </p:cNvPr>
          <p:cNvSpPr txBox="1"/>
          <p:nvPr/>
        </p:nvSpPr>
        <p:spPr>
          <a:xfrm>
            <a:off x="2140113" y="2153608"/>
            <a:ext cx="11817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Admin</a:t>
            </a:r>
            <a:endParaRPr lang="nl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E2B6D1-C4CB-4D92-858C-901C5D12AD32}"/>
              </a:ext>
            </a:extLst>
          </p:cNvPr>
          <p:cNvCxnSpPr>
            <a:stCxn id="26" idx="3"/>
          </p:cNvCxnSpPr>
          <p:nvPr/>
        </p:nvCxnSpPr>
        <p:spPr>
          <a:xfrm flipV="1">
            <a:off x="3346374" y="997440"/>
            <a:ext cx="2180775" cy="21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B37D454-DDC5-4CC4-8CD3-B841EE09E9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025" y="1666709"/>
            <a:ext cx="1275849" cy="10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2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47F8EC-64A6-4F2A-B215-31C6E66F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EDB to SQL migration, </a:t>
            </a:r>
            <a:r>
              <a:rPr lang="en-US" dirty="0" err="1"/>
              <a:t>howto</a:t>
            </a:r>
            <a:r>
              <a:rPr lang="en-US" dirty="0"/>
              <a:t>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8C571-8259-4E1E-8F78-C7241E3D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 a new SQL backed Pull Server (Farm)</a:t>
            </a:r>
          </a:p>
          <a:p>
            <a:r>
              <a:rPr lang="en-US" dirty="0"/>
              <a:t>Use </a:t>
            </a:r>
            <a:r>
              <a:rPr lang="en-US" dirty="0" err="1"/>
              <a:t>DscPullServerAdmin</a:t>
            </a:r>
            <a:r>
              <a:rPr lang="en-US" dirty="0"/>
              <a:t> module to copy data out of EDB into SQL</a:t>
            </a:r>
          </a:p>
          <a:p>
            <a:r>
              <a:rPr lang="en-US" dirty="0"/>
              <a:t>Change DNS record</a:t>
            </a:r>
          </a:p>
          <a:p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46068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2062" name="Picture 14" descr="Image by FlamingText.com">
            <a:extLst>
              <a:ext uri="{FF2B5EF4-FFF2-40B4-BE49-F238E27FC236}">
                <a16:creationId xmlns:a16="http://schemas.microsoft.com/office/drawing/2014/main" id="{D2F2D817-5784-46F5-BBC3-24130E23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3" y="1682569"/>
            <a:ext cx="11803574" cy="256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231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PowerPoint Presentation</vt:lpstr>
      <vt:lpstr>PowerPoint Presentation</vt:lpstr>
      <vt:lpstr>Whoami</vt:lpstr>
      <vt:lpstr>Agenda</vt:lpstr>
      <vt:lpstr>What is new in DSC Pull Server in RS4/2019?</vt:lpstr>
      <vt:lpstr>PowerPoint Presentation</vt:lpstr>
      <vt:lpstr>EDB to SQL migration, howto?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Ben Gelens</cp:lastModifiedBy>
  <cp:revision>43</cp:revision>
  <dcterms:created xsi:type="dcterms:W3CDTF">2016-09-12T03:10:49Z</dcterms:created>
  <dcterms:modified xsi:type="dcterms:W3CDTF">2018-10-18T03:23:12Z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