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notesMasterIdLst>
    <p:notesMasterId r:id="rId25"/>
  </p:notesMasterIdLst>
  <p:sldIdLst>
    <p:sldId id="256" r:id="rId3"/>
    <p:sldId id="263" r:id="rId4"/>
    <p:sldId id="257" r:id="rId5"/>
    <p:sldId id="288" r:id="rId6"/>
    <p:sldId id="294" r:id="rId7"/>
    <p:sldId id="286" r:id="rId8"/>
    <p:sldId id="289" r:id="rId9"/>
    <p:sldId id="295" r:id="rId10"/>
    <p:sldId id="296" r:id="rId11"/>
    <p:sldId id="293" r:id="rId12"/>
    <p:sldId id="306" r:id="rId13"/>
    <p:sldId id="300" r:id="rId14"/>
    <p:sldId id="291" r:id="rId15"/>
    <p:sldId id="299" r:id="rId16"/>
    <p:sldId id="305" r:id="rId17"/>
    <p:sldId id="301" r:id="rId18"/>
    <p:sldId id="268" r:id="rId19"/>
    <p:sldId id="290" r:id="rId20"/>
    <p:sldId id="303" r:id="rId21"/>
    <p:sldId id="304" r:id="rId22"/>
    <p:sldId id="261" r:id="rId23"/>
    <p:sldId id="307" r:id="rId2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604" autoAdjust="0"/>
  </p:normalViewPr>
  <p:slideViewPr>
    <p:cSldViewPr>
      <p:cViewPr varScale="1">
        <p:scale>
          <a:sx n="88" d="100"/>
          <a:sy n="88" d="100"/>
        </p:scale>
        <p:origin x="2274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3101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23CEA-0DA3-4F99-8C4F-14C02AC447E2}" type="datetimeFigureOut">
              <a:rPr lang="nl-NL" smtClean="0"/>
              <a:t>30-3-2015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AA28D-EA31-41EF-B7B1-31A7C242365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482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AA28D-EA31-41EF-B7B1-31A7C2423654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174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AA28D-EA31-41EF-B7B1-31A7C2423654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2126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AA28D-EA31-41EF-B7B1-31A7C2423654}" type="slidenum">
              <a:rPr lang="nl-NL" smtClean="0">
                <a:solidFill>
                  <a:prstClr val="black"/>
                </a:solidFill>
              </a:rPr>
              <a:pPr/>
              <a:t>11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961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AA28D-EA31-41EF-B7B1-31A7C2423654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146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AA28D-EA31-41EF-B7B1-31A7C2423654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2188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AA28D-EA31-41EF-B7B1-31A7C2423654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1930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AA28D-EA31-41EF-B7B1-31A7C2423654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7731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AA28D-EA31-41EF-B7B1-31A7C2423654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1113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AA28D-EA31-41EF-B7B1-31A7C2423654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7898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AA28D-EA31-41EF-B7B1-31A7C2423654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59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AA28D-EA31-41EF-B7B1-31A7C2423654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7196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AA28D-EA31-41EF-B7B1-31A7C2423654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0057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http://blogs.technet.com/b/privatecloud/archive/2015/02/17/white-paper-modern-application-modeling-and-configuration-for-infrastructure-clouds.aspx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AA28D-EA31-41EF-B7B1-31A7C2423654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9270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AA28D-EA31-41EF-B7B1-31A7C2423654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4025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AA28D-EA31-41EF-B7B1-31A7C2423654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0002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AA28D-EA31-41EF-B7B1-31A7C2423654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0079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AA28D-EA31-41EF-B7B1-31A7C2423654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4487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AA28D-EA31-41EF-B7B1-31A7C2423654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041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AA28D-EA31-41EF-B7B1-31A7C2423654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5696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AA28D-EA31-41EF-B7B1-31A7C2423654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0814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AA28D-EA31-41EF-B7B1-31A7C2423654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170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31800" y="5344500"/>
            <a:ext cx="8723376" cy="1331580"/>
            <a:chOff x="-3905250" y="4294187"/>
            <a:chExt cx="13011150" cy="1892299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 useBgFill="1">
          <p:nvSpPr>
            <p:cNvPr id="15" name="Freeform 10"/>
            <p:cNvSpPr>
              <a:spLocks/>
            </p:cNvSpPr>
            <p:nvPr userDrawn="1"/>
          </p:nvSpPr>
          <p:spPr bwMode="hidden">
            <a:xfrm>
              <a:off x="-3905250" y="4294187"/>
              <a:ext cx="13011150" cy="1892299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1">
                    <a:lumMod val="20000"/>
                    <a:lumOff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85" y="5565179"/>
            <a:ext cx="1187018" cy="11870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6285031"/>
            <a:ext cx="2086744" cy="46031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94419" y="6263051"/>
            <a:ext cx="465813" cy="44877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311343" y="6199158"/>
            <a:ext cx="1879768" cy="51266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638" y="6313504"/>
            <a:ext cx="737765" cy="34956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305" y="6269153"/>
            <a:ext cx="1853523" cy="369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72816"/>
            <a:ext cx="8435280" cy="406531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924944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4338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heme" Target="../theme/them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16832"/>
            <a:ext cx="8229599" cy="420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0978" y="11804754"/>
            <a:ext cx="632906" cy="1659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08464"/>
            <a:ext cx="1387114" cy="138711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6285031"/>
            <a:ext cx="2086744" cy="4603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194419" y="6263051"/>
            <a:ext cx="465813" cy="44877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311343" y="6199158"/>
            <a:ext cx="1879768" cy="51266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638" y="6313504"/>
            <a:ext cx="737765" cy="34956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305" y="6269153"/>
            <a:ext cx="1853523" cy="369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67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en.gelens@inovativ.n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secbyben.wordpress.com/" TargetMode="External"/><Relationship Id="rId4" Type="http://schemas.openxmlformats.org/officeDocument/2006/relationships/hyperlink" Target="http://www.hyper-v.nu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emf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1916832"/>
            <a:ext cx="8712968" cy="17801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Ensure VM Role Configuration </a:t>
            </a:r>
            <a:r>
              <a:rPr lang="en-US" b="1" dirty="0" smtClean="0"/>
              <a:t>Consistency </a:t>
            </a:r>
            <a:r>
              <a:rPr lang="en-US" b="1" dirty="0"/>
              <a:t>with Desired State </a:t>
            </a:r>
            <a:r>
              <a:rPr lang="en-US" b="1" dirty="0" smtClean="0"/>
              <a:t>Configuration</a:t>
            </a:r>
            <a:endParaRPr lang="nl-NL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3588" y="2924944"/>
            <a:ext cx="6400800" cy="2304256"/>
          </a:xfrm>
        </p:spPr>
        <p:txBody>
          <a:bodyPr>
            <a:normAutofit/>
          </a:bodyPr>
          <a:lstStyle/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675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258" y="1698955"/>
            <a:ext cx="4857750" cy="4305300"/>
          </a:xfrm>
          <a:prstGeom prst="rect">
            <a:avLst/>
          </a:prstGeom>
          <a:noFill/>
        </p:spPr>
      </p:pic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What</a:t>
            </a:r>
            <a:r>
              <a:rPr lang="nl-NL" dirty="0" smtClean="0"/>
              <a:t> is DSC?</a:t>
            </a:r>
            <a:br>
              <a:rPr lang="nl-NL" dirty="0" smtClean="0"/>
            </a:br>
            <a:r>
              <a:rPr lang="nl-NL" dirty="0" smtClean="0"/>
              <a:t>Putting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together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609" y="4869160"/>
            <a:ext cx="758334" cy="5129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880" y="4808038"/>
            <a:ext cx="576064" cy="52335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790364"/>
            <a:ext cx="732707" cy="73270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428687" y="3972051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3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512" y="2492896"/>
            <a:ext cx="9540552" cy="1440160"/>
          </a:xfrm>
        </p:spPr>
        <p:txBody>
          <a:bodyPr/>
          <a:lstStyle/>
          <a:p>
            <a:r>
              <a:rPr lang="en-US" sz="6000" dirty="0" smtClean="0"/>
              <a:t>Demo:</a:t>
            </a:r>
            <a:br>
              <a:rPr lang="en-US" sz="6000" dirty="0" smtClean="0"/>
            </a:br>
            <a:r>
              <a:rPr lang="en-US" sz="4000" dirty="0" smtClean="0"/>
              <a:t>Constructing and applying a </a:t>
            </a:r>
            <a:br>
              <a:rPr lang="en-US" sz="4000" dirty="0" smtClean="0"/>
            </a:br>
            <a:r>
              <a:rPr lang="en-US" sz="4000" dirty="0" smtClean="0"/>
              <a:t>DSC configuration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8260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3568" y="2780928"/>
            <a:ext cx="7886700" cy="1325563"/>
          </a:xfrm>
        </p:spPr>
        <p:txBody>
          <a:bodyPr/>
          <a:lstStyle/>
          <a:p>
            <a:r>
              <a:rPr lang="en-US" sz="6000" dirty="0" smtClean="0"/>
              <a:t>DSC: </a:t>
            </a:r>
            <a:r>
              <a:rPr lang="en-US" sz="4000" dirty="0" smtClean="0"/>
              <a:t>Desired State Configuration</a:t>
            </a:r>
            <a:br>
              <a:rPr lang="en-US" sz="4000" dirty="0" smtClean="0"/>
            </a:br>
            <a:r>
              <a:rPr lang="en-US" sz="4000" dirty="0" err="1" smtClean="0"/>
              <a:t>Configuration</a:t>
            </a:r>
            <a:r>
              <a:rPr lang="en-US" sz="4000" dirty="0" smtClean="0"/>
              <a:t> Models</a:t>
            </a:r>
            <a:endParaRPr lang="nl-NL" sz="4000" b="1" dirty="0"/>
          </a:p>
        </p:txBody>
      </p:sp>
    </p:spTree>
    <p:extLst>
      <p:ext uri="{BB962C8B-B14F-4D97-AF65-F5344CB8AC3E}">
        <p14:creationId xmlns:p14="http://schemas.microsoft.com/office/powerpoint/2010/main" val="51669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DSC – Modes</a:t>
            </a:r>
            <a:endParaRPr lang="nl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20688"/>
            <a:ext cx="8640960" cy="48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9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179512" y="2492896"/>
            <a:ext cx="9540552" cy="14401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sz="6000" dirty="0" smtClean="0"/>
              <a:t>Demo:</a:t>
            </a:r>
            <a:br>
              <a:rPr lang="en-US" sz="6000" dirty="0" smtClean="0"/>
            </a:br>
            <a:r>
              <a:rPr lang="en-US" sz="4000" dirty="0" smtClean="0"/>
              <a:t>CPS VM Role -</a:t>
            </a:r>
            <a:br>
              <a:rPr lang="en-US" sz="4000" dirty="0" smtClean="0"/>
            </a:br>
            <a:r>
              <a:rPr lang="en-US" sz="4000" dirty="0" smtClean="0"/>
              <a:t>Example of the DSC Push Model</a:t>
            </a:r>
            <a:endParaRPr 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836712"/>
            <a:ext cx="1656184" cy="539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0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Role Pull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56" y="1340768"/>
            <a:ext cx="8006888" cy="444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179512" y="1916832"/>
            <a:ext cx="4896544" cy="14401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sz="6000" dirty="0" smtClean="0"/>
              <a:t>Demo:</a:t>
            </a:r>
            <a:br>
              <a:rPr lang="en-US" sz="6000" dirty="0" smtClean="0"/>
            </a:br>
            <a:r>
              <a:rPr lang="en-US" sz="4000" dirty="0"/>
              <a:t>Custom VM </a:t>
            </a:r>
            <a:r>
              <a:rPr lang="en-US" sz="4000" dirty="0" smtClean="0"/>
              <a:t>Role -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4000" dirty="0" smtClean="0"/>
              <a:t>Example of the DSC Pull Model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538" y="1884421"/>
            <a:ext cx="4518179" cy="294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9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80528" y="1568338"/>
            <a:ext cx="9540552" cy="1440160"/>
          </a:xfrm>
        </p:spPr>
        <p:txBody>
          <a:bodyPr/>
          <a:lstStyle/>
          <a:p>
            <a:pPr algn="ctr"/>
            <a:r>
              <a:rPr lang="nl-NL" sz="6000" dirty="0" smtClean="0"/>
              <a:t>Conclusion:</a:t>
            </a:r>
            <a:br>
              <a:rPr lang="nl-NL" sz="6000" dirty="0" smtClean="0"/>
            </a:br>
            <a:r>
              <a:rPr lang="nl-NL" sz="4000" dirty="0"/>
              <a:t>Why </a:t>
            </a:r>
            <a:r>
              <a:rPr lang="nl-NL" sz="4000" dirty="0" err="1"/>
              <a:t>use</a:t>
            </a:r>
            <a:r>
              <a:rPr lang="nl-NL" sz="4000" dirty="0"/>
              <a:t> DSC </a:t>
            </a:r>
            <a:r>
              <a:rPr lang="nl-NL" sz="4000" dirty="0" err="1"/>
              <a:t>with</a:t>
            </a:r>
            <a:r>
              <a:rPr lang="nl-NL" sz="4000" dirty="0"/>
              <a:t> VM </a:t>
            </a:r>
            <a:r>
              <a:rPr lang="nl-NL" sz="4000" dirty="0" err="1"/>
              <a:t>Roles</a:t>
            </a:r>
            <a:r>
              <a:rPr lang="nl-NL" sz="4000" dirty="0"/>
              <a:t>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998" y="3140968"/>
            <a:ext cx="2857500" cy="2857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894" y="2987403"/>
            <a:ext cx="3004732" cy="369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2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2060848"/>
            <a:ext cx="8435280" cy="406531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VM Role servicing &amp; scaling made easy.</a:t>
            </a:r>
          </a:p>
          <a:p>
            <a:r>
              <a:rPr lang="en-US" sz="2800" dirty="0" smtClean="0"/>
              <a:t>VM Role stays consistent (also after deployment!)</a:t>
            </a:r>
          </a:p>
          <a:p>
            <a:r>
              <a:rPr lang="en-US" sz="2800" dirty="0" smtClean="0"/>
              <a:t>DSC Configuration on both Windows and Linux (still CTP)</a:t>
            </a:r>
          </a:p>
          <a:p>
            <a:r>
              <a:rPr lang="en-US" sz="2800" dirty="0" smtClean="0"/>
              <a:t>Reusable DSC configuration resources.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DSC – Why </a:t>
            </a:r>
            <a:r>
              <a:rPr lang="nl-NL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</a:t>
            </a:r>
            <a:r>
              <a:rPr lang="nl-NL" dirty="0" err="1" smtClean="0"/>
              <a:t>e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VM </a:t>
            </a:r>
            <a:r>
              <a:rPr lang="nl-NL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Roles</a:t>
            </a:r>
            <a:r>
              <a:rPr lang="nl-N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nl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20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2060848"/>
            <a:ext cx="8435280" cy="3777283"/>
          </a:xfrm>
        </p:spPr>
        <p:txBody>
          <a:bodyPr/>
          <a:lstStyle/>
          <a:p>
            <a:r>
              <a:rPr lang="en-US" sz="2800" dirty="0"/>
              <a:t>DSC is the way forward. (part of common engineering criteria)</a:t>
            </a:r>
          </a:p>
          <a:p>
            <a:r>
              <a:rPr lang="en-US" sz="2800" dirty="0"/>
              <a:t>DSC already adapted in Azure (uniform configuration method on both private and public cloud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Start dissolving Active Directory dependencies</a:t>
            </a:r>
            <a:endParaRPr lang="en-US" sz="2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DSC – Why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VM </a:t>
            </a:r>
            <a:r>
              <a:rPr lang="nl-NL" dirty="0" err="1"/>
              <a:t>Roles</a:t>
            </a:r>
            <a:r>
              <a:rPr lang="nl-NL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00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WHOAMI</a:t>
            </a:r>
          </a:p>
        </p:txBody>
      </p:sp>
      <p:sp>
        <p:nvSpPr>
          <p:cNvPr id="6" name="Rectangle 5"/>
          <p:cNvSpPr/>
          <p:nvPr/>
        </p:nvSpPr>
        <p:spPr>
          <a:xfrm>
            <a:off x="823783" y="167245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sz="2800" dirty="0" smtClean="0"/>
              <a:t>Ben Gelens</a:t>
            </a:r>
          </a:p>
          <a:p>
            <a:r>
              <a:rPr lang="nl-NL" sz="2800" dirty="0" smtClean="0"/>
              <a:t>Consultant @ Inovativ</a:t>
            </a:r>
            <a:endParaRPr lang="nl-NL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42200" y="2626559"/>
            <a:ext cx="6457950" cy="163429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Email: </a:t>
            </a:r>
            <a:r>
              <a:rPr lang="en-US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ben.gelens@inovativ.nl</a:t>
            </a:r>
            <a:r>
              <a:rPr lang="en-US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Hyper-v.nu blogger: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4"/>
              </a:rPr>
              <a:t>http://</a:t>
            </a:r>
            <a:r>
              <a:rPr lang="en-US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4"/>
              </a:rPr>
              <a:t>www.hyper-v.nu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endParaRPr lang="en-US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Personal blogger: </a:t>
            </a:r>
            <a:r>
              <a:rPr lang="en-US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5"/>
              </a:rPr>
              <a:t>http://mssecbyben.wordpress.com</a:t>
            </a:r>
            <a:endParaRPr lang="en-US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Twitter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</a:t>
            </a:r>
            <a:r>
              <a:rPr lang="en-US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@</a:t>
            </a:r>
            <a:r>
              <a:rPr lang="en-US" sz="20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bgelens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6483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</a:t>
            </a:r>
            <a:r>
              <a:rPr lang="en-US" dirty="0" err="1" smtClean="0"/>
              <a:t>IaaS</a:t>
            </a:r>
            <a:r>
              <a:rPr lang="en-US" dirty="0" smtClean="0"/>
              <a:t> Evolution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771800" y="3424514"/>
            <a:ext cx="6372200" cy="2529138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539552" y="1772816"/>
            <a:ext cx="8435280" cy="406531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Until ARM arrives for </a:t>
            </a:r>
            <a:r>
              <a:rPr lang="en-US" b="1" dirty="0" err="1" smtClean="0"/>
              <a:t>IaaS</a:t>
            </a:r>
            <a:r>
              <a:rPr lang="en-US" b="1" dirty="0" smtClean="0"/>
              <a:t> on premises, use DSC with VM roles (with SMA for automation)</a:t>
            </a:r>
          </a:p>
          <a:p>
            <a:pPr marL="0" indent="0">
              <a:buNone/>
            </a:pPr>
            <a:r>
              <a:rPr lang="en-US" dirty="0" smtClean="0"/>
              <a:t>A benefit </a:t>
            </a:r>
            <a:r>
              <a:rPr lang="en-US" dirty="0"/>
              <a:t>of this approach is that the DSC work should easily be portable to </a:t>
            </a:r>
            <a:r>
              <a:rPr lang="en-US" dirty="0" smtClean="0"/>
              <a:t>the </a:t>
            </a:r>
            <a:r>
              <a:rPr lang="en-US" dirty="0"/>
              <a:t>new model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7" y="3573016"/>
            <a:ext cx="1762125" cy="176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8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Thanks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! Questions?</a:t>
            </a:r>
            <a:endParaRPr lang="nl-NL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556001"/>
            <a:ext cx="6840760" cy="14732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 speaker:</a:t>
            </a:r>
          </a:p>
          <a:p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Mark Scholman</a:t>
            </a:r>
            <a:endParaRPr lang="nl-NL" sz="3600" dirty="0">
              <a:solidFill>
                <a:schemeClr val="accent1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5010878"/>
            <a:ext cx="2232248" cy="107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9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179512" y="1916832"/>
            <a:ext cx="4896544" cy="14401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sz="6000" dirty="0" smtClean="0"/>
              <a:t>Demo:</a:t>
            </a:r>
            <a:br>
              <a:rPr lang="en-US" sz="6000" dirty="0" smtClean="0"/>
            </a:br>
            <a:r>
              <a:rPr lang="en-US" sz="4000" dirty="0" smtClean="0"/>
              <a:t>Service the Cloud </a:t>
            </a:r>
          </a:p>
          <a:p>
            <a:r>
              <a:rPr lang="en-US" sz="4000" dirty="0" smtClean="0"/>
              <a:t>Service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538" y="1884421"/>
            <a:ext cx="4518179" cy="294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0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435280" cy="4065315"/>
          </a:xfrm>
        </p:spPr>
        <p:txBody>
          <a:bodyPr/>
          <a:lstStyle/>
          <a:p>
            <a:r>
              <a:rPr lang="en-US" dirty="0" smtClean="0"/>
              <a:t>DSC: A high level overview</a:t>
            </a:r>
          </a:p>
          <a:p>
            <a:r>
              <a:rPr lang="en-US" dirty="0" smtClean="0"/>
              <a:t>DSC: Deployment Models</a:t>
            </a:r>
          </a:p>
          <a:p>
            <a:r>
              <a:rPr lang="en-US" dirty="0" smtClean="0"/>
              <a:t>Why use DSC with VM Roles?</a:t>
            </a:r>
          </a:p>
          <a:p>
            <a:r>
              <a:rPr lang="en-US" dirty="0" smtClean="0"/>
              <a:t>Questions?</a:t>
            </a:r>
          </a:p>
          <a:p>
            <a:endParaRPr lang="en-US" dirty="0" smtClean="0"/>
          </a:p>
          <a:p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  <a:endParaRPr lang="nl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83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3568" y="2780928"/>
            <a:ext cx="7886700" cy="1325563"/>
          </a:xfrm>
        </p:spPr>
        <p:txBody>
          <a:bodyPr/>
          <a:lstStyle/>
          <a:p>
            <a:r>
              <a:rPr lang="en-US" sz="6000" dirty="0" smtClean="0"/>
              <a:t>DSC: </a:t>
            </a:r>
            <a:r>
              <a:rPr lang="en-US" sz="4000" dirty="0" smtClean="0"/>
              <a:t>Desired State Configuration</a:t>
            </a:r>
            <a:br>
              <a:rPr lang="en-US" sz="4000" dirty="0" smtClean="0"/>
            </a:br>
            <a:r>
              <a:rPr lang="en-US" sz="4000" dirty="0" smtClean="0"/>
              <a:t>A High Level Overview</a:t>
            </a:r>
            <a:endParaRPr lang="nl-NL" sz="4000" b="1" dirty="0"/>
          </a:p>
        </p:txBody>
      </p:sp>
    </p:spTree>
    <p:extLst>
      <p:ext uri="{BB962C8B-B14F-4D97-AF65-F5344CB8AC3E}">
        <p14:creationId xmlns:p14="http://schemas.microsoft.com/office/powerpoint/2010/main" val="407964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4864"/>
            <a:ext cx="3619500" cy="2809875"/>
          </a:xfrm>
          <a:prstGeom prst="rect">
            <a:avLst/>
          </a:prstGeom>
        </p:spPr>
      </p:pic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826351"/>
          </a:xfrm>
        </p:spPr>
        <p:txBody>
          <a:bodyPr>
            <a:normAutofit fontScale="90000"/>
          </a:bodyPr>
          <a:lstStyle/>
          <a:p>
            <a:r>
              <a:rPr lang="nl-NL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What</a:t>
            </a:r>
            <a:r>
              <a:rPr lang="nl-N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is DSC?</a:t>
            </a:r>
            <a:br>
              <a:rPr lang="nl-N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nl-NL" sz="3100" b="1" dirty="0"/>
              <a:t>Datacenter C</a:t>
            </a:r>
            <a:r>
              <a:rPr lang="en-US" sz="3100" b="1" dirty="0" err="1" smtClean="0"/>
              <a:t>onfiguration</a:t>
            </a:r>
            <a:r>
              <a:rPr lang="en-US" sz="3100" b="1" dirty="0" smtClean="0"/>
              <a:t> </a:t>
            </a:r>
            <a:r>
              <a:rPr lang="en-US" sz="3100" b="1" dirty="0"/>
              <a:t>Management Platform</a:t>
            </a:r>
            <a:r>
              <a:rPr lang="en-US" b="1" dirty="0"/>
              <a:t/>
            </a:r>
            <a:br>
              <a:rPr lang="en-US" b="1" dirty="0"/>
            </a:br>
            <a:endParaRPr lang="nl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434" y="2979911"/>
            <a:ext cx="2148453" cy="10635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3278" y="4072881"/>
            <a:ext cx="2687613" cy="7875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1664" y="3997120"/>
            <a:ext cx="1315099" cy="9531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826877"/>
            <a:ext cx="4248472" cy="156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7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916831"/>
            <a:ext cx="7715200" cy="3744417"/>
          </a:xfrm>
          <a:noFill/>
        </p:spPr>
        <p:txBody>
          <a:bodyPr>
            <a:normAutofit/>
          </a:bodyPr>
          <a:lstStyle/>
          <a:p>
            <a:r>
              <a:rPr lang="en-US" dirty="0" smtClean="0"/>
              <a:t>Build upon the ‘Management Object Format’ (</a:t>
            </a:r>
            <a:r>
              <a:rPr lang="en-US" b="1" dirty="0" smtClean="0"/>
              <a:t>MOF</a:t>
            </a:r>
            <a:r>
              <a:rPr lang="en-US" dirty="0" smtClean="0"/>
              <a:t>) file (DMTF standards)</a:t>
            </a:r>
          </a:p>
          <a:p>
            <a:r>
              <a:rPr lang="en-US" dirty="0" smtClean="0"/>
              <a:t>Generated by PowerShell Declarative Syntax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What</a:t>
            </a:r>
            <a:r>
              <a:rPr lang="nl-N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is DSC?</a:t>
            </a:r>
            <a:br>
              <a:rPr lang="nl-N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nl-NL" dirty="0" smtClean="0"/>
              <a:t>MOF File</a:t>
            </a:r>
            <a:endParaRPr lang="nl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356992"/>
            <a:ext cx="1656184" cy="17127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734" y="3212976"/>
            <a:ext cx="4955591" cy="288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9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Imperative</a:t>
            </a:r>
            <a:r>
              <a:rPr lang="nl-N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nl-NL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  <a:r>
              <a:rPr lang="nl-N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nl-NL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Declarative</a:t>
            </a:r>
            <a:endParaRPr lang="nl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729" y="2132856"/>
            <a:ext cx="1752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Declarative: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8729" y="4241168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Imperative:</a:t>
            </a:r>
            <a:endParaRPr lang="en-US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811" y="2235680"/>
            <a:ext cx="3535530" cy="16754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323" y="4319166"/>
            <a:ext cx="6978677" cy="91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1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2060848"/>
            <a:ext cx="8435280" cy="3777283"/>
          </a:xfrm>
        </p:spPr>
        <p:txBody>
          <a:bodyPr/>
          <a:lstStyle/>
          <a:p>
            <a:r>
              <a:rPr lang="en-US" dirty="0" smtClean="0"/>
              <a:t>Handled by the Local Configuration Manager (</a:t>
            </a:r>
            <a:r>
              <a:rPr lang="en-US" b="1" dirty="0" smtClean="0"/>
              <a:t>LCM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What</a:t>
            </a:r>
            <a:r>
              <a:rPr lang="nl-NL" dirty="0"/>
              <a:t> is DSC</a:t>
            </a:r>
            <a:r>
              <a:rPr lang="nl-NL" dirty="0" smtClean="0"/>
              <a:t>?</a:t>
            </a:r>
            <a:br>
              <a:rPr lang="nl-NL" dirty="0" smtClean="0"/>
            </a:br>
            <a:r>
              <a:rPr lang="nl-NL" dirty="0" err="1" smtClean="0"/>
              <a:t>Local</a:t>
            </a:r>
            <a:r>
              <a:rPr lang="nl-NL" dirty="0" smtClean="0"/>
              <a:t> </a:t>
            </a:r>
            <a:r>
              <a:rPr lang="nl-NL" dirty="0" err="1" smtClean="0"/>
              <a:t>Configuration</a:t>
            </a:r>
            <a:r>
              <a:rPr lang="nl-NL" dirty="0" smtClean="0"/>
              <a:t> Manager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577990"/>
            <a:ext cx="1580411" cy="16430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457" y="2577990"/>
            <a:ext cx="6491762" cy="27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6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What</a:t>
            </a:r>
            <a:r>
              <a:rPr lang="nl-NL" dirty="0" smtClean="0"/>
              <a:t> is DSC?</a:t>
            </a:r>
            <a:br>
              <a:rPr lang="nl-NL" dirty="0" smtClean="0"/>
            </a:br>
            <a:r>
              <a:rPr lang="nl-NL" dirty="0" smtClean="0"/>
              <a:t>Resources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150" y="3884785"/>
            <a:ext cx="1077724" cy="728933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73224" y="2060848"/>
            <a:ext cx="8435280" cy="3633267"/>
          </a:xfrm>
        </p:spPr>
        <p:txBody>
          <a:bodyPr>
            <a:normAutofit/>
          </a:bodyPr>
          <a:lstStyle/>
          <a:p>
            <a:r>
              <a:rPr lang="en-US" dirty="0"/>
              <a:t>Implemented by DSC </a:t>
            </a:r>
            <a:r>
              <a:rPr lang="en-US" b="1" dirty="0" smtClean="0"/>
              <a:t>Resources</a:t>
            </a:r>
          </a:p>
          <a:p>
            <a:r>
              <a:rPr lang="en-US" b="1" dirty="0" smtClean="0"/>
              <a:t>Imperative</a:t>
            </a:r>
          </a:p>
          <a:p>
            <a:r>
              <a:rPr lang="en-US" b="1" dirty="0" smtClean="0"/>
              <a:t>Monotonic</a:t>
            </a:r>
          </a:p>
          <a:p>
            <a:r>
              <a:rPr lang="en-US" b="1" dirty="0" smtClean="0"/>
              <a:t>Idempotent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840" y="4828369"/>
            <a:ext cx="1350344" cy="12267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4" y="3877481"/>
            <a:ext cx="1368152" cy="14133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13547" y="3878233"/>
            <a:ext cx="27006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PowerShell</a:t>
            </a:r>
            <a:br>
              <a:rPr lang="en-US" sz="2800" b="1" dirty="0" smtClean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800" b="1" dirty="0" smtClean="0">
              <a:solidFill>
                <a:schemeClr val="tx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/>
            <a:endParaRPr lang="en-US" sz="2800" b="1" dirty="0" smtClean="0">
              <a:solidFill>
                <a:schemeClr val="tx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/>
            <a:r>
              <a:rPr lang="en-US" sz="2800" b="1" dirty="0" smtClean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7089" y="1092627"/>
            <a:ext cx="27432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3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ummer Night intro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ummer N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5819</TotalTime>
  <Words>305</Words>
  <Application>Microsoft Office PowerPoint</Application>
  <PresentationFormat>On-screen Show (4:3)</PresentationFormat>
  <Paragraphs>80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Candara</vt:lpstr>
      <vt:lpstr>Segoe UI</vt:lpstr>
      <vt:lpstr>Segoe UI Light</vt:lpstr>
      <vt:lpstr>Symbol</vt:lpstr>
      <vt:lpstr>Summer Night intro</vt:lpstr>
      <vt:lpstr>Summer Night</vt:lpstr>
      <vt:lpstr>Ensure VM Role Configuration Consistency with Desired State Configuration</vt:lpstr>
      <vt:lpstr>WHOAMI</vt:lpstr>
      <vt:lpstr>Agenda</vt:lpstr>
      <vt:lpstr>DSC: Desired State Configuration A High Level Overview</vt:lpstr>
      <vt:lpstr>What is DSC? Datacenter Configuration Management Platform </vt:lpstr>
      <vt:lpstr>What is DSC? MOF File</vt:lpstr>
      <vt:lpstr>Imperative vs Declarative</vt:lpstr>
      <vt:lpstr>What is DSC? Local Configuration Manager</vt:lpstr>
      <vt:lpstr>What is DSC? Resources</vt:lpstr>
      <vt:lpstr>What is DSC? Putting it together</vt:lpstr>
      <vt:lpstr>Demo: Constructing and applying a  DSC configuration</vt:lpstr>
      <vt:lpstr>DSC: Desired State Configuration Configuration Models</vt:lpstr>
      <vt:lpstr>DSC – Modes</vt:lpstr>
      <vt:lpstr>PowerPoint Presentation</vt:lpstr>
      <vt:lpstr>VM Role Pull Model</vt:lpstr>
      <vt:lpstr>PowerPoint Presentation</vt:lpstr>
      <vt:lpstr>Conclusion: Why use DSC with VM Roles?</vt:lpstr>
      <vt:lpstr>DSC – Why use it with VM Roles?</vt:lpstr>
      <vt:lpstr>DSC – Why use it with VM Roles?</vt:lpstr>
      <vt:lpstr>Microsoft IaaS Evolution</vt:lpstr>
      <vt:lpstr>Thanks! Questions?</vt:lpstr>
      <vt:lpstr>PowerPoint Presentation</vt:lpstr>
    </vt:vector>
  </TitlesOfParts>
  <Company>Inovativ BV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Maarten Goet</dc:creator>
  <cp:lastModifiedBy>Ben Gelens</cp:lastModifiedBy>
  <cp:revision>157</cp:revision>
  <dcterms:created xsi:type="dcterms:W3CDTF">2013-06-14T12:12:14Z</dcterms:created>
  <dcterms:modified xsi:type="dcterms:W3CDTF">2015-03-30T07:06:43Z</dcterms:modified>
</cp:coreProperties>
</file>