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  <p:sldMasterId id="2147483812" r:id="rId3"/>
  </p:sldMasterIdLst>
  <p:notesMasterIdLst>
    <p:notesMasterId r:id="rId15"/>
  </p:notesMasterIdLst>
  <p:handoutMasterIdLst>
    <p:handoutMasterId r:id="rId16"/>
  </p:handoutMasterIdLst>
  <p:sldIdLst>
    <p:sldId id="319" r:id="rId4"/>
    <p:sldId id="320" r:id="rId5"/>
    <p:sldId id="305" r:id="rId6"/>
    <p:sldId id="323" r:id="rId7"/>
    <p:sldId id="281" r:id="rId8"/>
    <p:sldId id="310" r:id="rId9"/>
    <p:sldId id="302" r:id="rId10"/>
    <p:sldId id="324" r:id="rId11"/>
    <p:sldId id="313" r:id="rId12"/>
    <p:sldId id="314" r:id="rId13"/>
    <p:sldId id="312" r:id="rId1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E9B"/>
    <a:srgbClr val="352949"/>
    <a:srgbClr val="99A9C9"/>
    <a:srgbClr val="43619D"/>
    <a:srgbClr val="4865A0"/>
    <a:srgbClr val="46639D"/>
    <a:srgbClr val="5671A4"/>
    <a:srgbClr val="655D97"/>
    <a:srgbClr val="C8C5E2"/>
    <a:srgbClr val="011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77123" autoAdjust="0"/>
  </p:normalViewPr>
  <p:slideViewPr>
    <p:cSldViewPr>
      <p:cViewPr varScale="1">
        <p:scale>
          <a:sx n="88" d="100"/>
          <a:sy n="88" d="100"/>
        </p:scale>
        <p:origin x="20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05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Start"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9280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99A9C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rgbClr val="35294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bg>
      <p:bgPr>
        <a:solidFill>
          <a:srgbClr val="405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681471" y="2410824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DSC </a:t>
            </a:r>
            <a:r>
              <a:rPr lang="en-US" sz="3600">
                <a:solidFill>
                  <a:schemeClr val="bg1"/>
                </a:solidFill>
                <a:effectLst/>
                <a:latin typeface="+mn-lt"/>
              </a:rPr>
              <a:t>in a Configuration </a:t>
            </a: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Management tool world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755576" y="3356991"/>
            <a:ext cx="7957392" cy="33724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sz="14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lvl="0"/>
            <a:endParaRPr lang="en-US" sz="14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lvl="0"/>
            <a:endParaRPr lang="en-US" sz="14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lvl="0"/>
            <a:endParaRPr lang="en-US" sz="14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Name       : Ben Gelens</a:t>
            </a:r>
            <a:endParaRPr lang="sr-Latn-RS" sz="14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lvl="0"/>
            <a:r>
              <a:rPr lang="sr-Latn-R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Job</a:t>
            </a:r>
            <a:r>
              <a:rPr 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        : Consultant</a:t>
            </a:r>
          </a:p>
          <a:p>
            <a:pPr lvl="0"/>
            <a:r>
              <a:rPr 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MVP        : CDM (PowerShell)</a:t>
            </a:r>
          </a:p>
          <a:p>
            <a:pPr lvl="0"/>
            <a:r>
              <a:rPr 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Company    : InSpark</a:t>
            </a:r>
          </a:p>
          <a:p>
            <a:pPr lvl="0"/>
            <a:r>
              <a:rPr 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Email      : ben@bgelens.nl</a:t>
            </a:r>
          </a:p>
          <a:p>
            <a:pPr lvl="0"/>
            <a:r>
              <a:rPr 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Twitter    : @</a:t>
            </a:r>
            <a:r>
              <a:rPr lang="en-US" sz="14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bgelens</a:t>
            </a:r>
            <a:endParaRPr lang="en-US" sz="14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GitHub     : </a:t>
            </a:r>
            <a:r>
              <a:rPr lang="en-US" sz="14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bgelens</a:t>
            </a:r>
            <a:endParaRPr lang="en-US" sz="14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Blog       : bgelens.nl</a:t>
            </a:r>
            <a:endParaRPr lang="en-US" sz="1400" dirty="0"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1052"/>
            <a:ext cx="1537311" cy="13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Name       : Ben Gelens</a:t>
            </a:r>
            <a:endParaRPr lang="sr-Latn-RS" sz="14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sr-Latn-R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Job</a:t>
            </a: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        : Consultant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MVP        : CDM (PowerShell)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Company    : InSpark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Email      : ben@bgelens.nl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Twitter    : @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bgelens</a:t>
            </a:r>
            <a:endParaRPr lang="en-US" sz="14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GitHub     : 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bgelens</a:t>
            </a:r>
            <a:endParaRPr lang="en-US" sz="14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Blog       : bgelens</a:t>
            </a:r>
            <a:r>
              <a:rPr lang="en-US" sz="1400" kern="12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.nl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about_Author</a:t>
            </a:r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755576" y="3357080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>
                <a:solidFill>
                  <a:schemeClr val="bg1"/>
                </a:solidFill>
                <a:effectLst/>
              </a:rPr>
              <a:t>DSC in a </a:t>
            </a:r>
            <a:r>
              <a:rPr lang="en-US" sz="3600" dirty="0">
                <a:solidFill>
                  <a:schemeClr val="bg1"/>
                </a:solidFill>
                <a:effectLst/>
              </a:rPr>
              <a:t>Configuration Management tool world </a:t>
            </a:r>
            <a:endParaRPr lang="de-DE" sz="3600" dirty="0">
              <a:solidFill>
                <a:schemeClr val="bg1"/>
              </a:solidFill>
              <a:effectLst/>
            </a:endParaRP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755576" y="594928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Ben Gelens</a:t>
            </a: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4211960" y="1885245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2018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63" y="4367590"/>
            <a:ext cx="785481" cy="121319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1052"/>
            <a:ext cx="1537311" cy="1341592"/>
          </a:xfrm>
          <a:prstGeom prst="rect">
            <a:avLst/>
          </a:prstGeom>
        </p:spPr>
      </p:pic>
      <p:pic>
        <p:nvPicPr>
          <p:cNvPr id="1026" name="Picture 2" descr="Image result for puppetlabs png">
            <a:extLst>
              <a:ext uri="{FF2B5EF4-FFF2-40B4-BE49-F238E27FC236}">
                <a16:creationId xmlns:a16="http://schemas.microsoft.com/office/drawing/2014/main" id="{DC7BE313-7529-44B4-9C7C-BA98139F3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27906"/>
            <a:ext cx="1929346" cy="68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4BFD76E5-BCD4-49DC-8FBA-B83B29544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02" y="4838625"/>
            <a:ext cx="1229486" cy="121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20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?</a:t>
            </a:r>
          </a:p>
          <a:p>
            <a:r>
              <a:rPr lang="de-DE" dirty="0"/>
              <a:t>In </a:t>
            </a:r>
            <a:r>
              <a:rPr lang="de-DE" dirty="0" err="1"/>
              <a:t>scope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session</a:t>
            </a:r>
            <a:endParaRPr lang="de-DE" dirty="0"/>
          </a:p>
          <a:p>
            <a:r>
              <a:rPr lang="de-DE" dirty="0"/>
              <a:t>Demo!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5DC56-F935-4E46-956E-814710C6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D51B3-F321-4050-A97B-366DCE55F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340768"/>
            <a:ext cx="4523971" cy="527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1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075CBD8-4755-42F0-A292-86F1919A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 Scope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EFE44-F44D-49F9-9AE9-BFEAC57E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7345931" cy="5403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714595-9ADB-4EF8-9CD8-5D5B85D80462}"/>
              </a:ext>
            </a:extLst>
          </p:cNvPr>
          <p:cNvSpPr txBox="1"/>
          <p:nvPr/>
        </p:nvSpPr>
        <p:spPr>
          <a:xfrm>
            <a:off x="6156176" y="3861048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Q4 2017</a:t>
            </a:r>
            <a:endParaRPr lang="nl-NL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4AF416-B32A-4625-A9D1-14E91144FA8A}"/>
              </a:ext>
            </a:extLst>
          </p:cNvPr>
          <p:cNvSpPr/>
          <p:nvPr/>
        </p:nvSpPr>
        <p:spPr bwMode="auto">
          <a:xfrm>
            <a:off x="4067944" y="1988840"/>
            <a:ext cx="1944216" cy="648072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2088232"/>
          </a:xfrm>
        </p:spPr>
        <p:txBody>
          <a:bodyPr/>
          <a:lstStyle/>
          <a:p>
            <a:r>
              <a:rPr lang="de-DE" dirty="0"/>
              <a:t>Demo</a:t>
            </a:r>
            <a:br>
              <a:rPr lang="de-DE" dirty="0"/>
            </a:br>
            <a:endParaRPr lang="de-DE" dirty="0"/>
          </a:p>
        </p:txBody>
      </p:sp>
      <p:pic>
        <p:nvPicPr>
          <p:cNvPr id="4" name="Picture 2" descr="Image result for chef opscode png">
            <a:extLst>
              <a:ext uri="{FF2B5EF4-FFF2-40B4-BE49-F238E27FC236}">
                <a16:creationId xmlns:a16="http://schemas.microsoft.com/office/drawing/2014/main" id="{FF9CC86D-ECF2-49DC-B14F-1818D217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179" y="4077072"/>
            <a:ext cx="2262296" cy="24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ECC89282-CF23-46F8-8E93-4D33C3385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184" y="2060848"/>
            <a:ext cx="3848287" cy="384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Both Chef and Puppet consume DSC Resources via Invoke-</a:t>
            </a:r>
            <a:r>
              <a:rPr lang="en-US" dirty="0" err="1"/>
              <a:t>DscResource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Chef has inbox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Puppet via module (</a:t>
            </a:r>
            <a:r>
              <a:rPr lang="en-US" dirty="0" err="1"/>
              <a:t>dsc</a:t>
            </a:r>
            <a:r>
              <a:rPr lang="en-US" dirty="0"/>
              <a:t> and </a:t>
            </a:r>
            <a:r>
              <a:rPr lang="en-US" dirty="0" err="1"/>
              <a:t>dsc</a:t>
            </a:r>
            <a:r>
              <a:rPr lang="en-US" dirty="0"/>
              <a:t>-lite)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Obvious wins of both:</a:t>
            </a:r>
          </a:p>
          <a:p>
            <a:pPr lvl="1"/>
            <a:r>
              <a:rPr lang="en-US" dirty="0"/>
              <a:t>Notifications</a:t>
            </a:r>
          </a:p>
          <a:p>
            <a:pPr lvl="1"/>
            <a:r>
              <a:rPr lang="en-US" dirty="0"/>
              <a:t>Configuration composition</a:t>
            </a:r>
          </a:p>
          <a:p>
            <a:pPr lvl="1"/>
            <a:r>
              <a:rPr lang="en-US" dirty="0"/>
              <a:t>Reporting</a:t>
            </a:r>
          </a:p>
          <a:p>
            <a:pPr lvl="1"/>
            <a:r>
              <a:rPr lang="en-US" dirty="0"/>
              <a:t>Mature ecosystem / community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B178-84DE-4C26-B4AB-0267DA00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 DSC e-book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away</a:t>
            </a:r>
            <a:r>
              <a:rPr lang="nl-NL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21B1A-AC8D-4644-92E5-CDA3C362C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11" y="2276872"/>
            <a:ext cx="2880320" cy="2880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4BAD67-8970-4E31-872B-DFE9CB2F9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72816"/>
            <a:ext cx="2664296" cy="379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8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149</TotalTime>
  <Words>224</Words>
  <Application>Microsoft Office PowerPoint</Application>
  <PresentationFormat>On-screen Show (4:3)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Segoe UI</vt:lpstr>
      <vt:lpstr>Segoe UI Black</vt:lpstr>
      <vt:lpstr>Tahoma</vt:lpstr>
      <vt:lpstr>www.IT-Visions.de</vt:lpstr>
      <vt:lpstr>Custom Design</vt:lpstr>
      <vt:lpstr>Benutzerdefiniertes Design</vt:lpstr>
      <vt:lpstr>PowerPoint Presentation</vt:lpstr>
      <vt:lpstr>PowerPoint Presentation</vt:lpstr>
      <vt:lpstr>Agenda</vt:lpstr>
      <vt:lpstr>Why?</vt:lpstr>
      <vt:lpstr>In Scope</vt:lpstr>
      <vt:lpstr>Demo </vt:lpstr>
      <vt:lpstr>Summary</vt:lpstr>
      <vt:lpstr>PRO DSC e-book give away!</vt:lpstr>
      <vt:lpstr>Next Steps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Ben Gelens</cp:lastModifiedBy>
  <cp:revision>208</cp:revision>
  <dcterms:created xsi:type="dcterms:W3CDTF">2007-07-20T07:41:41Z</dcterms:created>
  <dcterms:modified xsi:type="dcterms:W3CDTF">2018-04-19T10:55:55Z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