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2"/>
  </p:notesMasterIdLst>
  <p:handoutMasterIdLst>
    <p:handoutMasterId r:id="rId13"/>
  </p:handoutMasterIdLst>
  <p:sldIdLst>
    <p:sldId id="316" r:id="rId3"/>
    <p:sldId id="312" r:id="rId4"/>
    <p:sldId id="305" r:id="rId5"/>
    <p:sldId id="318" r:id="rId6"/>
    <p:sldId id="319" r:id="rId7"/>
    <p:sldId id="317" r:id="rId8"/>
    <p:sldId id="302" r:id="rId9"/>
    <p:sldId id="313" r:id="rId10"/>
    <p:sldId id="314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1349" autoAdjust="0"/>
  </p:normalViewPr>
  <p:slideViewPr>
    <p:cSldViewPr>
      <p:cViewPr varScale="1">
        <p:scale>
          <a:sx n="108" d="100"/>
          <a:sy n="10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51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2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World-class DSC resource modules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High Quality Resource Modules (HQRM)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</a:t>
            </a:r>
            <a:r>
              <a:rPr lang="de-DE" dirty="0" err="1"/>
              <a:t>InSpark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3200" dirty="0"/>
          </a:p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HQRM </a:t>
            </a:r>
            <a:r>
              <a:rPr lang="de-DE" sz="3200" dirty="0" err="1"/>
              <a:t>modules</a:t>
            </a:r>
            <a:r>
              <a:rPr lang="de-DE" sz="3200" dirty="0"/>
              <a:t>?</a:t>
            </a:r>
          </a:p>
          <a:p>
            <a:r>
              <a:rPr lang="de-DE" sz="3200" dirty="0"/>
              <a:t>Start </a:t>
            </a:r>
            <a:r>
              <a:rPr lang="de-DE" sz="3200" dirty="0" err="1"/>
              <a:t>writing</a:t>
            </a:r>
            <a:r>
              <a:rPr lang="de-DE" sz="3200" dirty="0"/>
              <a:t> a HQRM </a:t>
            </a:r>
            <a:r>
              <a:rPr lang="de-DE" sz="3200" dirty="0" err="1"/>
              <a:t>module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Adhere to pre-defined coding / style standards</a:t>
            </a:r>
          </a:p>
          <a:p>
            <a:r>
              <a:rPr lang="en-US" dirty="0"/>
              <a:t>Follow file and folder standard</a:t>
            </a:r>
          </a:p>
          <a:p>
            <a:r>
              <a:rPr lang="en-US" dirty="0" err="1"/>
              <a:t>PSScriptAnalyzer</a:t>
            </a:r>
            <a:r>
              <a:rPr lang="en-US" dirty="0"/>
              <a:t> checks ok</a:t>
            </a:r>
          </a:p>
          <a:p>
            <a:r>
              <a:rPr lang="en-US" dirty="0"/>
              <a:t>Have unit and integration tests</a:t>
            </a:r>
          </a:p>
          <a:p>
            <a:r>
              <a:rPr lang="en-US" dirty="0"/>
              <a:t>Have examples</a:t>
            </a:r>
          </a:p>
          <a:p>
            <a:r>
              <a:rPr lang="en-US" dirty="0"/>
              <a:t>Have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HQRM Modules?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554" y="5229200"/>
            <a:ext cx="8640960" cy="6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8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Get, Set and Test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876461" cy="50003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05" y="1608475"/>
            <a:ext cx="3545016" cy="914690"/>
          </a:xfrm>
          <a:prstGeom prst="rect">
            <a:avLst/>
          </a:prstGeom>
        </p:spPr>
      </p:pic>
      <p:sp>
        <p:nvSpPr>
          <p:cNvPr id="26" name="Arrow: Down 25"/>
          <p:cNvSpPr/>
          <p:nvPr/>
        </p:nvSpPr>
        <p:spPr>
          <a:xfrm rot="10800000">
            <a:off x="6008645" y="2523165"/>
            <a:ext cx="783202" cy="896863"/>
          </a:xfrm>
          <a:prstGeom prst="downArrow">
            <a:avLst>
              <a:gd name="adj1" fmla="val 50000"/>
              <a:gd name="adj2" fmla="val 50332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sp>
        <p:nvSpPr>
          <p:cNvPr id="27" name="Rectangle 26"/>
          <p:cNvSpPr/>
          <p:nvPr/>
        </p:nvSpPr>
        <p:spPr>
          <a:xfrm>
            <a:off x="5746252" y="3542276"/>
            <a:ext cx="1510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800" dirty="0" err="1">
                <a:solidFill>
                  <a:srgbClr val="FF0000"/>
                </a:solidFill>
              </a:rPr>
              <a:t>Schema</a:t>
            </a:r>
            <a:r>
              <a:rPr lang="nl-NL" sz="2000" dirty="0" err="1">
                <a:solidFill>
                  <a:srgbClr val="FF0000"/>
                </a:solidFill>
              </a:rPr>
              <a:t>.mof</a:t>
            </a:r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5400000">
            <a:off x="2576722" y="2650097"/>
            <a:ext cx="934278" cy="1045596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29" name="Rectangle 28"/>
          <p:cNvSpPr/>
          <p:nvPr/>
        </p:nvSpPr>
        <p:spPr>
          <a:xfrm>
            <a:off x="3666750" y="2624840"/>
            <a:ext cx="18924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FF0000"/>
                </a:solidFill>
              </a:rPr>
              <a:t>Resource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FF0000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FF0000"/>
                </a:solidFill>
              </a:rPr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2225" y="4168797"/>
            <a:ext cx="1855368" cy="206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sp>
        <p:nvSpPr>
          <p:cNvPr id="31" name="TextBox 30"/>
          <p:cNvSpPr txBox="1"/>
          <p:nvPr/>
        </p:nvSpPr>
        <p:spPr>
          <a:xfrm>
            <a:off x="3441174" y="4420921"/>
            <a:ext cx="2181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Reboot Required?</a:t>
            </a:r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32" name="Arrow: Up 31"/>
          <p:cNvSpPr/>
          <p:nvPr/>
        </p:nvSpPr>
        <p:spPr>
          <a:xfrm rot="17827374">
            <a:off x="2851354" y="4076383"/>
            <a:ext cx="446060" cy="595733"/>
          </a:xfrm>
          <a:prstGeom prst="up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1742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1362075"/>
          </a:xfrm>
        </p:spPr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WriteHQRM</a:t>
            </a:r>
            <a:r>
              <a:rPr lang="en-US" dirty="0"/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32856"/>
            <a:ext cx="2880320" cy="35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HQRM </a:t>
            </a:r>
            <a:r>
              <a:rPr lang="de-DE" dirty="0" err="1"/>
              <a:t>is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The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forward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contribute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ResKit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me</a:t>
            </a:r>
            <a:r>
              <a:rPr lang="de-DE" sz="3200" dirty="0"/>
              <a:t> </a:t>
            </a:r>
            <a:r>
              <a:rPr lang="de-DE" sz="3200" dirty="0" err="1"/>
              <a:t>questions</a:t>
            </a:r>
            <a:r>
              <a:rPr lang="de-DE" sz="3200" dirty="0"/>
              <a:t> </a:t>
            </a:r>
            <a:r>
              <a:rPr lang="de-DE" sz="3200" dirty="0" err="1"/>
              <a:t>or</a:t>
            </a:r>
            <a:r>
              <a:rPr lang="de-DE" sz="3200" dirty="0"/>
              <a:t> </a:t>
            </a:r>
            <a:r>
              <a:rPr lang="de-DE" sz="3200" dirty="0" err="1"/>
              <a:t>meet</a:t>
            </a:r>
            <a:r>
              <a:rPr lang="de-DE" sz="3200" dirty="0"/>
              <a:t> </a:t>
            </a:r>
            <a:r>
              <a:rPr lang="de-DE" sz="3200" dirty="0" err="1"/>
              <a:t>me</a:t>
            </a:r>
            <a:r>
              <a:rPr lang="de-DE" sz="3200" dirty="0"/>
              <a:t> in-person </a:t>
            </a:r>
            <a:r>
              <a:rPr lang="de-DE" sz="3200" dirty="0" err="1"/>
              <a:t>afterwards</a:t>
            </a:r>
            <a:endParaRPr lang="de-DE" sz="3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534</TotalTime>
  <Words>185</Words>
  <Application>Microsoft Office PowerPoint</Application>
  <PresentationFormat>On-screen Show (4:3)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Writing World-class DSC resource modules</vt:lpstr>
      <vt:lpstr>About_Author</vt:lpstr>
      <vt:lpstr>Agenda</vt:lpstr>
      <vt:lpstr>What are HQRM Modules?</vt:lpstr>
      <vt:lpstr>Get, Set and Test</vt:lpstr>
      <vt:lpstr>Start-Demo –Item ‘WriteHQRM’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191</cp:revision>
  <dcterms:created xsi:type="dcterms:W3CDTF">2007-07-20T07:41:41Z</dcterms:created>
  <dcterms:modified xsi:type="dcterms:W3CDTF">2017-04-26T13:12:36Z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