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3"/>
  </p:notesMasterIdLst>
  <p:handoutMasterIdLst>
    <p:handoutMasterId r:id="rId14"/>
  </p:handoutMasterIdLst>
  <p:sldIdLst>
    <p:sldId id="316" r:id="rId3"/>
    <p:sldId id="318" r:id="rId4"/>
    <p:sldId id="305" r:id="rId5"/>
    <p:sldId id="281" r:id="rId6"/>
    <p:sldId id="317" r:id="rId7"/>
    <p:sldId id="310" r:id="rId8"/>
    <p:sldId id="302" r:id="rId9"/>
    <p:sldId id="313" r:id="rId10"/>
    <p:sldId id="314" r:id="rId11"/>
    <p:sldId id="312" r:id="rId1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59285" autoAdjust="0"/>
  </p:normalViewPr>
  <p:slideViewPr>
    <p:cSldViewPr>
      <p:cViewPr varScale="1">
        <p:scale>
          <a:sx n="70" d="100"/>
          <a:sy n="70" d="100"/>
        </p:scale>
        <p:origin x="2541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9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PowerShell 6 is hot and happening. Just look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sessions</a:t>
            </a:r>
            <a:r>
              <a:rPr lang="nl-NL" dirty="0"/>
              <a:t> I </a:t>
            </a:r>
            <a:r>
              <a:rPr lang="nl-NL" dirty="0" err="1"/>
              <a:t>identified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agenda. A strong </a:t>
            </a:r>
            <a:r>
              <a:rPr lang="nl-NL" dirty="0" err="1"/>
              <a:t>presence</a:t>
            </a:r>
            <a:r>
              <a:rPr lang="nl-NL" dirty="0"/>
              <a:t> at </a:t>
            </a:r>
            <a:r>
              <a:rPr lang="nl-NL" dirty="0" err="1"/>
              <a:t>PSConfEU</a:t>
            </a:r>
            <a:r>
              <a:rPr lang="nl-NL" dirty="0"/>
              <a:t>!</a:t>
            </a:r>
          </a:p>
          <a:p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 and </a:t>
            </a:r>
            <a:r>
              <a:rPr lang="nl-NL" dirty="0" err="1"/>
              <a:t>Barteks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 have </a:t>
            </a:r>
            <a:r>
              <a:rPr lang="nl-NL" dirty="0" err="1"/>
              <a:t>some</a:t>
            </a:r>
            <a:r>
              <a:rPr lang="nl-NL" dirty="0"/>
              <a:t> overlap.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Bartek’s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happened</a:t>
            </a:r>
            <a:r>
              <a:rPr lang="nl-NL" dirty="0"/>
              <a:t>, </a:t>
            </a:r>
            <a:r>
              <a:rPr lang="nl-NL" dirty="0" err="1"/>
              <a:t>I’m</a:t>
            </a:r>
            <a:r>
              <a:rPr lang="nl-NL" dirty="0"/>
              <a:t> handling </a:t>
            </a:r>
            <a:r>
              <a:rPr lang="nl-NL" dirty="0" err="1"/>
              <a:t>some</a:t>
            </a:r>
            <a:r>
              <a:rPr lang="nl-NL" dirty="0"/>
              <a:t> basics </a:t>
            </a:r>
            <a:r>
              <a:rPr lang="nl-NL" dirty="0" err="1"/>
              <a:t>really</a:t>
            </a:r>
            <a:r>
              <a:rPr lang="nl-NL" dirty="0"/>
              <a:t> </a:t>
            </a:r>
            <a:r>
              <a:rPr lang="nl-NL" dirty="0" err="1"/>
              <a:t>quickly</a:t>
            </a:r>
            <a:r>
              <a:rPr lang="nl-NL" dirty="0"/>
              <a:t> and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I’ll</a:t>
            </a:r>
            <a:r>
              <a:rPr lang="nl-NL" dirty="0"/>
              <a:t> </a:t>
            </a:r>
            <a:r>
              <a:rPr lang="nl-NL" dirty="0" err="1"/>
              <a:t>dive</a:t>
            </a:r>
            <a:r>
              <a:rPr lang="nl-NL" dirty="0"/>
              <a:t> right </a:t>
            </a:r>
            <a:r>
              <a:rPr lang="nl-NL" dirty="0" err="1"/>
              <a:t>into</a:t>
            </a:r>
            <a:r>
              <a:rPr lang="nl-NL" dirty="0"/>
              <a:t> demo’s </a:t>
            </a:r>
            <a:r>
              <a:rPr lang="nl-NL" dirty="0" err="1"/>
              <a:t>hopefully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seen</a:t>
            </a:r>
            <a:r>
              <a:rPr lang="nl-NL" dirty="0"/>
              <a:t> in Bartek s </a:t>
            </a:r>
            <a:r>
              <a:rPr lang="nl-NL" dirty="0" err="1"/>
              <a:t>session</a:t>
            </a:r>
            <a:endParaRPr lang="nl-NL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am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not</a:t>
            </a:r>
            <a:r>
              <a:rPr lang="nl-NL" dirty="0">
                <a:sym typeface="Wingdings" panose="05000000000000000000" pitchFamily="2" charset="2"/>
              </a:rPr>
              <a:t> a hardcore Linux </a:t>
            </a:r>
            <a:r>
              <a:rPr lang="nl-NL" dirty="0" err="1">
                <a:sym typeface="Wingdings" panose="05000000000000000000" pitchFamily="2" charset="2"/>
              </a:rPr>
              <a:t>guy</a:t>
            </a:r>
            <a:r>
              <a:rPr lang="nl-NL" dirty="0">
                <a:sym typeface="Wingdings" panose="05000000000000000000" pitchFamily="2" charset="2"/>
              </a:rPr>
              <a:t>. I </a:t>
            </a:r>
            <a:r>
              <a:rPr lang="nl-NL" dirty="0" err="1">
                <a:sym typeface="Wingdings" panose="05000000000000000000" pitchFamily="2" charset="2"/>
              </a:rPr>
              <a:t>can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find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my</a:t>
            </a:r>
            <a:r>
              <a:rPr lang="nl-NL" dirty="0">
                <a:sym typeface="Wingdings" panose="05000000000000000000" pitchFamily="2" charset="2"/>
              </a:rPr>
              <a:t> way but </a:t>
            </a:r>
            <a:r>
              <a:rPr lang="nl-NL" dirty="0" err="1">
                <a:sym typeface="Wingdings" panose="05000000000000000000" pitchFamily="2" charset="2"/>
              </a:rPr>
              <a:t>not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core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skill</a:t>
            </a:r>
            <a:r>
              <a:rPr lang="nl-NL" dirty="0">
                <a:sym typeface="Wingdings" panose="05000000000000000000" pitchFamily="2" charset="2"/>
              </a:rPr>
              <a:t>. PowerShell </a:t>
            </a:r>
            <a:r>
              <a:rPr lang="nl-NL" dirty="0" err="1">
                <a:sym typeface="Wingdings" panose="05000000000000000000" pitchFamily="2" charset="2"/>
              </a:rPr>
              <a:t>helps</a:t>
            </a:r>
            <a:r>
              <a:rPr lang="nl-NL" dirty="0">
                <a:sym typeface="Wingdings" panose="05000000000000000000" pitchFamily="2" charset="2"/>
              </a:rPr>
              <a:t> me! I </a:t>
            </a:r>
            <a:r>
              <a:rPr lang="nl-NL" dirty="0" err="1">
                <a:sym typeface="Wingdings" panose="05000000000000000000" pitchFamily="2" charset="2"/>
              </a:rPr>
              <a:t>will</a:t>
            </a:r>
            <a:r>
              <a:rPr lang="nl-NL" dirty="0">
                <a:sym typeface="Wingdings" panose="05000000000000000000" pitchFamily="2" charset="2"/>
              </a:rPr>
              <a:t> show </a:t>
            </a:r>
            <a:r>
              <a:rPr lang="nl-NL" dirty="0" err="1">
                <a:sym typeface="Wingdings" panose="05000000000000000000" pitchFamily="2" charset="2"/>
              </a:rPr>
              <a:t>you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how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it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can</a:t>
            </a:r>
            <a:r>
              <a:rPr lang="nl-NL" dirty="0">
                <a:sym typeface="Wingdings" panose="05000000000000000000" pitchFamily="2" charset="2"/>
              </a:rPr>
              <a:t> help </a:t>
            </a:r>
            <a:r>
              <a:rPr lang="nl-NL" dirty="0" err="1">
                <a:sym typeface="Wingdings" panose="05000000000000000000" pitchFamily="2" charset="2"/>
              </a:rPr>
              <a:t>you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too</a:t>
            </a:r>
            <a:r>
              <a:rPr lang="nl-NL" dirty="0">
                <a:sym typeface="Wingdings" panose="05000000000000000000" pitchFamily="2" charset="2"/>
              </a:rPr>
              <a:t> </a:t>
            </a:r>
          </a:p>
          <a:p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nl-NL" dirty="0" err="1">
                <a:sym typeface="Wingdings" panose="05000000000000000000" pitchFamily="2" charset="2"/>
              </a:rPr>
              <a:t>esides</a:t>
            </a:r>
            <a:r>
              <a:rPr lang="nl-NL" dirty="0">
                <a:sym typeface="Wingdings" panose="05000000000000000000" pitchFamily="2" charset="2"/>
              </a:rPr>
              <a:t> Linux </a:t>
            </a:r>
            <a:r>
              <a:rPr lang="nl-NL" dirty="0" err="1">
                <a:sym typeface="Wingdings" panose="05000000000000000000" pitchFamily="2" charset="2"/>
              </a:rPr>
              <a:t>discovery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through</a:t>
            </a:r>
            <a:r>
              <a:rPr lang="nl-NL" dirty="0">
                <a:sym typeface="Wingdings" panose="05000000000000000000" pitchFamily="2" charset="2"/>
              </a:rPr>
              <a:t> PS, </a:t>
            </a:r>
            <a:r>
              <a:rPr lang="nl-NL" dirty="0" err="1">
                <a:sym typeface="Wingdings" panose="05000000000000000000" pitchFamily="2" charset="2"/>
              </a:rPr>
              <a:t>I’m</a:t>
            </a:r>
            <a:r>
              <a:rPr lang="nl-NL" dirty="0">
                <a:sym typeface="Wingdings" panose="05000000000000000000" pitchFamily="2" charset="2"/>
              </a:rPr>
              <a:t> handling </a:t>
            </a:r>
            <a:r>
              <a:rPr lang="nl-NL" dirty="0" err="1">
                <a:sym typeface="Wingdings" panose="05000000000000000000" pitchFamily="2" charset="2"/>
              </a:rPr>
              <a:t>some</a:t>
            </a:r>
            <a:r>
              <a:rPr lang="nl-NL" dirty="0">
                <a:sym typeface="Wingdings" panose="05000000000000000000" pitchFamily="2" charset="2"/>
              </a:rPr>
              <a:t> DSC and </a:t>
            </a:r>
            <a:r>
              <a:rPr lang="nl-NL" dirty="0" err="1">
                <a:sym typeface="Wingdings" panose="05000000000000000000" pitchFamily="2" charset="2"/>
              </a:rPr>
              <a:t>Remoting</a:t>
            </a:r>
            <a:r>
              <a:rPr lang="nl-NL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34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6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11:14</a:t>
            </a:r>
            <a:r>
              <a:rPr lang="en-US" baseline="0" dirty="0"/>
              <a:t> (14 November 2006) = Public Release PS1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7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17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6 goes </a:t>
            </a:r>
            <a:r>
              <a:rPr lang="en-US" dirty="0" err="1"/>
              <a:t>xPlat</a:t>
            </a:r>
            <a:r>
              <a:rPr lang="en-US" dirty="0"/>
              <a:t> which enables </a:t>
            </a:r>
            <a:r>
              <a:rPr lang="en-US" dirty="0" err="1"/>
              <a:t>Microsofties</a:t>
            </a:r>
            <a:r>
              <a:rPr lang="en-US" dirty="0"/>
              <a:t> to better explore / embrace the *Nix OS.</a:t>
            </a:r>
          </a:p>
          <a:p>
            <a:r>
              <a:rPr lang="en-US" dirty="0"/>
              <a:t>Another shell / tool for *Nix people which is optimized for dealing with structured data (like JSON, CSV, XML, </a:t>
            </a:r>
            <a:r>
              <a:rPr lang="en-US" dirty="0" err="1"/>
              <a:t>etc</a:t>
            </a:r>
            <a:r>
              <a:rPr lang="en-US" dirty="0"/>
              <a:t>), REST APIs, and object models.</a:t>
            </a:r>
          </a:p>
          <a:p>
            <a:r>
              <a:rPr lang="en-US" dirty="0"/>
              <a:t>Enables cloud management </a:t>
            </a:r>
            <a:r>
              <a:rPr lang="en-US" dirty="0" err="1"/>
              <a:t>xPlat</a:t>
            </a:r>
            <a:endParaRPr lang="en-US" dirty="0"/>
          </a:p>
          <a:p>
            <a:r>
              <a:rPr lang="en-US" dirty="0"/>
              <a:t>Add / fix your own ideas!</a:t>
            </a:r>
          </a:p>
          <a:p>
            <a:r>
              <a:rPr lang="en-US" dirty="0"/>
              <a:t>PSRP over SSH will crush the firewall debate.. 22 is open everywhere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Still Alpha but going strong.</a:t>
            </a:r>
          </a:p>
          <a:p>
            <a:r>
              <a:rPr lang="en-US" dirty="0">
                <a:sym typeface="Wingdings" panose="05000000000000000000" pitchFamily="2" charset="2"/>
              </a:rPr>
              <a:t>VS Code </a:t>
            </a:r>
            <a:r>
              <a:rPr lang="en-US" dirty="0" err="1">
                <a:sym typeface="Wingdings" panose="05000000000000000000" pitchFamily="2" charset="2"/>
              </a:rPr>
              <a:t>xPlat</a:t>
            </a:r>
            <a:r>
              <a:rPr lang="en-US" dirty="0">
                <a:sym typeface="Wingdings" panose="05000000000000000000" pitchFamily="2" charset="2"/>
              </a:rPr>
              <a:t> ISE replacement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6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75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Start-NewEra.ps1 –Repo PowerShell</a:t>
            </a:r>
            <a:endParaRPr lang="de-DE" sz="3600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4440" y="6093296"/>
            <a:ext cx="4617640" cy="564083"/>
          </a:xfrm>
        </p:spPr>
        <p:txBody>
          <a:bodyPr/>
          <a:lstStyle/>
          <a:p>
            <a:r>
              <a:rPr lang="de-DE" dirty="0"/>
              <a:t>Ben Gelens, MVP, @</a:t>
            </a:r>
            <a:r>
              <a:rPr lang="de-DE" dirty="0" err="1"/>
              <a:t>bgelens</a:t>
            </a:r>
            <a:r>
              <a:rPr lang="de-DE" dirty="0"/>
              <a:t>, bgelens.nl,</a:t>
            </a:r>
            <a:br>
              <a:rPr lang="de-DE" dirty="0"/>
            </a:br>
            <a:r>
              <a:rPr lang="de-DE" dirty="0" err="1"/>
              <a:t>DevOps</a:t>
            </a:r>
            <a:r>
              <a:rPr lang="de-DE" dirty="0"/>
              <a:t> &amp; Cloud Consultant @ </a:t>
            </a:r>
            <a:r>
              <a:rPr lang="de-DE" dirty="0" err="1"/>
              <a:t>InSpark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8307216" cy="259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Name       : Ben Gelens</a:t>
            </a:r>
            <a:endParaRPr lang="sr-Latn-R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sr-Latn-R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Job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        : Consultant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MVP        : CDM (PowerShell)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Company    :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InSpark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Email      : ben@bgelens.nl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Twitter    : @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bgelens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GitHub     :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bgelens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Community  : {Hyper-V.nu,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azurestack.blog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DuPSUG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Blogging   : {bgelens.nl, Hyper-V.nu, PowerShellMagazine.com,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azurestack.blog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}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Get-MyInfo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48680"/>
            <a:ext cx="7903444" cy="52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Announcement</a:t>
            </a:r>
            <a:endParaRPr lang="de-DE" dirty="0"/>
          </a:p>
          <a:p>
            <a:r>
              <a:rPr lang="en-US" dirty="0"/>
              <a:t>Important GitHub Repositories</a:t>
            </a:r>
          </a:p>
          <a:p>
            <a:r>
              <a:rPr lang="de-DE" dirty="0"/>
              <a:t>Demos!</a:t>
            </a:r>
          </a:p>
          <a:p>
            <a:r>
              <a:rPr lang="de-DE" dirty="0"/>
              <a:t>Summary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Announcement: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August 18</a:t>
            </a:r>
            <a:r>
              <a:rPr lang="en-US" baseline="30000" dirty="0"/>
              <a:t>th</a:t>
            </a:r>
            <a:r>
              <a:rPr lang="en-US" dirty="0"/>
              <a:t>2016 @ 11:14EST, PowerShell was made available on *NIX, OSX and Windows</a:t>
            </a:r>
            <a:r>
              <a:rPr lang="nl-NL" dirty="0"/>
              <a:t>.</a:t>
            </a:r>
          </a:p>
          <a:p>
            <a:r>
              <a:rPr lang="en-US" dirty="0"/>
              <a:t>Current version: 6.0.0-alpha.18</a:t>
            </a:r>
            <a:endParaRPr lang="nl-NL" dirty="0"/>
          </a:p>
          <a:p>
            <a:r>
              <a:rPr lang="en-US" dirty="0"/>
              <a:t>Also, PowerShell now is OSS using MIT license!</a:t>
            </a:r>
          </a:p>
          <a:p>
            <a:r>
              <a:rPr lang="en-US" dirty="0"/>
              <a:t>PSRP over SSH!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49" y="4293096"/>
            <a:ext cx="1656184" cy="1689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71649"/>
            <a:ext cx="1718320" cy="1718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86" y="4302643"/>
            <a:ext cx="1670345" cy="16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GitHub Repositories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516151"/>
            <a:ext cx="4574661" cy="369127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07504" y="1988840"/>
            <a:ext cx="7200800" cy="4126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https://github.com/..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PowerShell/PowerShell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Microsoft/omi 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PowerShell/</a:t>
            </a:r>
            <a:r>
              <a:rPr lang="nl-NL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psl</a:t>
            </a: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-</a:t>
            </a:r>
            <a:r>
              <a:rPr lang="nl-NL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omi</a:t>
            </a: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-provider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Microsoft/PowerShell-DSC-for-Linux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PowerShell/Win32-OpenSSH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PowerShell/PowerShell-RFC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119144"/>
            <a:ext cx="3295575" cy="27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65" y="188640"/>
            <a:ext cx="5928047" cy="5798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090899"/>
            <a:ext cx="1440160" cy="1027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8270">
            <a:off x="-218512" y="3279333"/>
            <a:ext cx="9525000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888243"/>
            <a:ext cx="481496" cy="4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7" y="1686809"/>
            <a:ext cx="8913706" cy="4601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3815">
            <a:off x="4530614" y="5129367"/>
            <a:ext cx="645275" cy="6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815</TotalTime>
  <Words>413</Words>
  <Application>Microsoft Office PowerPoint</Application>
  <PresentationFormat>On-screen Show (4:3)</PresentationFormat>
  <Paragraphs>61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Consolas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Start-NewEra.ps1 –Repo PowerShell</vt:lpstr>
      <vt:lpstr>PowerPoint Presentation</vt:lpstr>
      <vt:lpstr>Agenda</vt:lpstr>
      <vt:lpstr>Announcement:</vt:lpstr>
      <vt:lpstr>Important GitHub Repositories</vt:lpstr>
      <vt:lpstr>PowerPoint Presentation</vt:lpstr>
      <vt:lpstr>Summary</vt:lpstr>
      <vt:lpstr>Next Steps...</vt:lpstr>
      <vt:lpstr>Questions?</vt:lpstr>
      <vt:lpstr>Get-MyInfo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Ben Gelens</cp:lastModifiedBy>
  <cp:revision>192</cp:revision>
  <dcterms:created xsi:type="dcterms:W3CDTF">2007-07-20T07:41:41Z</dcterms:created>
  <dcterms:modified xsi:type="dcterms:W3CDTF">2017-04-23T19:24:19Z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