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4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930" autoAdjust="0"/>
  </p:normalViewPr>
  <p:slideViewPr>
    <p:cSldViewPr snapToGrid="0">
      <p:cViewPr varScale="1">
        <p:scale>
          <a:sx n="55" d="100"/>
          <a:sy n="55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EC1A8-30E3-4B6D-8D47-9B1BF5112C9E}" type="datetimeFigureOut">
              <a:rPr lang="nl-NL" smtClean="0"/>
              <a:t>12-5-2016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51A41-B4F5-4B83-99F5-9B5CE12B99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08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 Minutes + 5 Minutes Q&amp;A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4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know about PowerShell?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69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to handle in 45</a:t>
            </a:r>
            <a:r>
              <a:rPr lang="en-US" baseline="0" dirty="0" smtClean="0"/>
              <a:t> mins.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6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 talk for hours but Examples</a:t>
            </a:r>
            <a:r>
              <a:rPr lang="en-US" baseline="0" dirty="0" smtClean="0"/>
              <a:t> tell a better story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/>
              <a:t>Demo: Copy over </a:t>
            </a:r>
            <a:r>
              <a:rPr lang="en-US" dirty="0" err="1" smtClean="0"/>
              <a:t>PSSession</a:t>
            </a:r>
            <a:r>
              <a:rPr lang="en-US" dirty="0" smtClean="0"/>
              <a:t> (including remote edit)</a:t>
            </a:r>
          </a:p>
          <a:p>
            <a:pPr lvl="1"/>
            <a:r>
              <a:rPr lang="en-US" dirty="0" smtClean="0"/>
              <a:t>Demo: Archive</a:t>
            </a:r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PackageManagement</a:t>
            </a:r>
            <a:r>
              <a:rPr lang="en-US" dirty="0" smtClean="0"/>
              <a:t> / </a:t>
            </a:r>
            <a:r>
              <a:rPr lang="en-US" dirty="0" err="1" smtClean="0"/>
              <a:t>PowerShellGet</a:t>
            </a:r>
            <a:endParaRPr lang="en-US" dirty="0" smtClean="0"/>
          </a:p>
          <a:p>
            <a:pPr lvl="1"/>
            <a:r>
              <a:rPr lang="en-US" dirty="0" smtClean="0"/>
              <a:t>Demo:</a:t>
            </a:r>
            <a:r>
              <a:rPr lang="en-US" baseline="0" dirty="0" smtClean="0"/>
              <a:t> LCM encryption of MOFs</a:t>
            </a:r>
          </a:p>
          <a:p>
            <a:pPr lvl="1"/>
            <a:r>
              <a:rPr lang="en-US" baseline="0" dirty="0" smtClean="0"/>
              <a:t>Demo: Script block logging / transcript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 talk for hours but Examples</a:t>
            </a:r>
            <a:r>
              <a:rPr lang="en-US" baseline="0" dirty="0" smtClean="0"/>
              <a:t> tell a better story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/>
              <a:t>Demo: PowerShell direct (bugged on my machine)</a:t>
            </a:r>
          </a:p>
          <a:p>
            <a:pPr lvl="1"/>
            <a:r>
              <a:rPr lang="en-US" dirty="0" smtClean="0"/>
              <a:t>Demo: Device management</a:t>
            </a:r>
          </a:p>
          <a:p>
            <a:pPr lvl="1"/>
            <a:r>
              <a:rPr lang="en-US" dirty="0" smtClean="0"/>
              <a:t>Demo:</a:t>
            </a:r>
            <a:r>
              <a:rPr lang="en-US" baseline="0" dirty="0" smtClean="0"/>
              <a:t> Local User Management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1A41-B4F5-4B83-99F5-9B5CE12B99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0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63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6606" y="3313925"/>
            <a:ext cx="6801393" cy="22319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114697" y="3313925"/>
            <a:ext cx="1950721" cy="2231988"/>
          </a:xfrm>
          <a:noFill/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81584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_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77229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3227" y="5687719"/>
            <a:ext cx="2190476" cy="9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954" y="2697402"/>
            <a:ext cx="2190476" cy="9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4303" y="5689204"/>
            <a:ext cx="2190476" cy="9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19301" y="2697402"/>
            <a:ext cx="2190476" cy="9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3093" y="5687719"/>
            <a:ext cx="2190476" cy="9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2329" y="5726458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43666" y="1147006"/>
            <a:ext cx="2382347" cy="105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46503" y="2649780"/>
            <a:ext cx="2190476" cy="106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01648" y="2731573"/>
            <a:ext cx="1970363" cy="90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jk\AppData\Local\Temp\SNAGHTML1ab225a0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82" y="2821164"/>
            <a:ext cx="2190750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3666" y="4235901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23365" y="4225786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797036" y="5707088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803064" y="4225786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feld 1"/>
          <p:cNvSpPr txBox="1"/>
          <p:nvPr userDrawn="1"/>
        </p:nvSpPr>
        <p:spPr>
          <a:xfrm>
            <a:off x="115647" y="5226054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Medienpartner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88460" y="4225786"/>
            <a:ext cx="2103124" cy="932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feld 19"/>
          <p:cNvSpPr txBox="1"/>
          <p:nvPr userDrawn="1"/>
        </p:nvSpPr>
        <p:spPr>
          <a:xfrm>
            <a:off x="115647" y="2178274"/>
            <a:ext cx="216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Gold Sponsoren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183930" y="3726135"/>
            <a:ext cx="228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Silber Sponsoren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34461" y="710593"/>
            <a:ext cx="238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Platinum Sponsor</a:t>
            </a:r>
          </a:p>
        </p:txBody>
      </p:sp>
      <p:sp>
        <p:nvSpPr>
          <p:cNvPr id="28" name="Textfeld 27"/>
          <p:cNvSpPr txBox="1"/>
          <p:nvPr userDrawn="1"/>
        </p:nvSpPr>
        <p:spPr>
          <a:xfrm>
            <a:off x="9663046" y="5226054"/>
            <a:ext cx="170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Veranstalter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-299868" y="-76736"/>
            <a:ext cx="120368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Danke an unsere Partner!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84" y="4430226"/>
            <a:ext cx="2285714" cy="52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45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10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1088" y="1825625"/>
            <a:ext cx="10515600" cy="412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52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62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owerShell/Microsoft.PowerShell.Archive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in </a:t>
            </a:r>
            <a:r>
              <a:rPr lang="de-DE" dirty="0" err="1" smtClean="0"/>
              <a:t>PowerShell</a:t>
            </a:r>
            <a:r>
              <a:rPr lang="de-DE" dirty="0" smtClean="0"/>
              <a:t> 5.x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 Pro</a:t>
            </a:r>
            <a:endParaRPr lang="de-DE" dirty="0"/>
          </a:p>
        </p:txBody>
      </p:sp>
      <p:sp>
        <p:nvSpPr>
          <p:cNvPr id="23" name="Untertitel 22"/>
          <p:cNvSpPr>
            <a:spLocks noGrp="1"/>
          </p:cNvSpPr>
          <p:nvPr>
            <p:ph type="subTitle" idx="1"/>
          </p:nvPr>
        </p:nvSpPr>
        <p:spPr>
          <a:xfrm>
            <a:off x="4582703" y="2509693"/>
            <a:ext cx="6801393" cy="2231987"/>
          </a:xfrm>
        </p:spPr>
        <p:txBody>
          <a:bodyPr/>
          <a:lstStyle/>
          <a:p>
            <a:r>
              <a:rPr lang="de-DE" dirty="0" smtClean="0"/>
              <a:t>As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cover</a:t>
            </a:r>
            <a:r>
              <a:rPr lang="de-DE" dirty="0" smtClean="0"/>
              <a:t> in 45 </a:t>
            </a:r>
            <a:r>
              <a:rPr lang="de-DE" dirty="0" err="1" smtClean="0"/>
              <a:t>minutes</a:t>
            </a:r>
            <a:endParaRPr lang="de-DE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" r="645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216611" y="3313925"/>
            <a:ext cx="82894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       : Ben Gelens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Job</a:t>
            </a:r>
            <a:r>
              <a:rPr lang="en-US" dirty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dirty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dirty="0">
                <a:latin typeface="Consolas" panose="020B0609020204030204" pitchFamily="49" charset="0"/>
              </a:rPr>
              <a:t>Company    : inovativ</a:t>
            </a:r>
          </a:p>
          <a:p>
            <a:r>
              <a:rPr lang="en-US" dirty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dirty="0">
                <a:latin typeface="Consolas" panose="020B0609020204030204" pitchFamily="49" charset="0"/>
              </a:rPr>
              <a:t>Twitter    : @</a:t>
            </a:r>
            <a:r>
              <a:rPr lang="en-US" dirty="0" err="1">
                <a:latin typeface="Consolas" panose="020B0609020204030204" pitchFamily="49" charset="0"/>
              </a:rPr>
              <a:t>bgelens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Community  : {Hyper-V.nu, azurestack.eu, DuPSUG}</a:t>
            </a:r>
          </a:p>
          <a:p>
            <a:r>
              <a:rPr lang="en-US" dirty="0">
                <a:latin typeface="Consolas" panose="020B0609020204030204" pitchFamily="49" charset="0"/>
              </a:rPr>
              <a:t>Blogging   : {Hyper-V.nu, PowerShellMagazine.com, azurestack.eu}</a:t>
            </a:r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05" y="351820"/>
            <a:ext cx="4957591" cy="5535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37" y="635138"/>
            <a:ext cx="5431551" cy="54315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231841">
            <a:off x="6171661" y="-166641"/>
            <a:ext cx="2406781" cy="81524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64" y="2335576"/>
            <a:ext cx="1735676" cy="17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</a:t>
            </a:r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is new? (</a:t>
            </a:r>
            <a:r>
              <a:rPr lang="nl-NL" dirty="0" err="1" smtClean="0"/>
              <a:t>Overview</a:t>
            </a:r>
            <a:r>
              <a:rPr lang="nl-NL" dirty="0" smtClean="0"/>
              <a:t>)</a:t>
            </a:r>
          </a:p>
          <a:p>
            <a:pPr lvl="1"/>
            <a:r>
              <a:rPr lang="en-US" dirty="0" smtClean="0"/>
              <a:t>Demo</a:t>
            </a:r>
            <a:endParaRPr lang="nl-NL" dirty="0" smtClean="0"/>
          </a:p>
          <a:p>
            <a:r>
              <a:rPr lang="en-US" dirty="0" smtClean="0"/>
              <a:t>Windows Server 2016 / Windows 10 / Nano</a:t>
            </a:r>
          </a:p>
          <a:p>
            <a:pPr lvl="1"/>
            <a:r>
              <a:rPr lang="en-US" dirty="0" smtClean="0"/>
              <a:t>Demo</a:t>
            </a:r>
          </a:p>
          <a:p>
            <a:endParaRPr lang="nl-NL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Windows Server 2016 / Windows 10</a:t>
            </a:r>
          </a:p>
          <a:p>
            <a:pPr lvl="1"/>
            <a:r>
              <a:rPr lang="en-US" dirty="0" smtClean="0"/>
              <a:t>Continuously updated</a:t>
            </a:r>
          </a:p>
          <a:p>
            <a:r>
              <a:rPr lang="en-US" dirty="0" smtClean="0"/>
              <a:t>Part of WMF 5.x</a:t>
            </a:r>
          </a:p>
          <a:p>
            <a:pPr lvl="1"/>
            <a:r>
              <a:rPr lang="en-US" dirty="0" smtClean="0"/>
              <a:t>Down-level support for 2008R2 / Windows 7+</a:t>
            </a:r>
          </a:p>
          <a:p>
            <a:pPr lvl="1"/>
            <a:r>
              <a:rPr lang="en-US" dirty="0" smtClean="0"/>
              <a:t>Support for WMF </a:t>
            </a:r>
            <a:r>
              <a:rPr lang="en-US" dirty="0"/>
              <a:t>5.0 for critical security issues for 4 months after WMF 5.1 is released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32" y="3646611"/>
            <a:ext cx="6340723" cy="291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8" y="1114696"/>
            <a:ext cx="10515600" cy="534764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PowerShell Classes and 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A lot of DSC improvements! (encrypted MOFs, partial </a:t>
            </a:r>
            <a:r>
              <a:rPr lang="en-US" dirty="0" err="1" smtClean="0"/>
              <a:t>configs</a:t>
            </a:r>
            <a:r>
              <a:rPr lang="en-US" dirty="0" smtClean="0"/>
              <a:t>, Class resource,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over </a:t>
            </a:r>
            <a:r>
              <a:rPr lang="en-US" dirty="0" err="1" smtClean="0"/>
              <a:t>PSSession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ystem-wide Transcript</a:t>
            </a:r>
          </a:p>
          <a:p>
            <a:r>
              <a:rPr lang="en-US" dirty="0" smtClean="0"/>
              <a:t>Script Block logging</a:t>
            </a:r>
          </a:p>
          <a:p>
            <a:r>
              <a:rPr lang="en-US" dirty="0" smtClean="0"/>
              <a:t>CMS encryption cmdlets</a:t>
            </a:r>
          </a:p>
          <a:p>
            <a:r>
              <a:rPr lang="en-US" dirty="0" smtClean="0"/>
              <a:t>Advanced debugging</a:t>
            </a:r>
          </a:p>
          <a:p>
            <a:r>
              <a:rPr lang="en-US" dirty="0" smtClean="0"/>
              <a:t>Clipboard cmdlets</a:t>
            </a:r>
          </a:p>
          <a:p>
            <a:r>
              <a:rPr lang="en-US" dirty="0" smtClean="0"/>
              <a:t>Recycle bin cmdlet</a:t>
            </a:r>
          </a:p>
          <a:p>
            <a:r>
              <a:rPr lang="en-US" dirty="0" smtClean="0"/>
              <a:t>Temporary file cmdlet</a:t>
            </a:r>
          </a:p>
          <a:p>
            <a:r>
              <a:rPr lang="en-US" dirty="0"/>
              <a:t>Archive cmdlets (Open-Sourced! </a:t>
            </a:r>
            <a:r>
              <a:rPr lang="en-US" dirty="0">
                <a:hlinkClick r:id="rId5"/>
              </a:rPr>
              <a:t>https://github.com/PowerShell/Microsoft.PowerShell.Archive</a:t>
            </a:r>
            <a:r>
              <a:rPr lang="en-US" dirty="0"/>
              <a:t>) </a:t>
            </a:r>
            <a:r>
              <a:rPr lang="en-US" dirty="0" smtClean="0"/>
              <a:t>(down-level release PS4)</a:t>
            </a:r>
          </a:p>
          <a:p>
            <a:r>
              <a:rPr lang="en-US" dirty="0" err="1" smtClean="0"/>
              <a:t>Guid</a:t>
            </a:r>
            <a:r>
              <a:rPr lang="en-US" dirty="0" smtClean="0"/>
              <a:t> cmdlet</a:t>
            </a:r>
          </a:p>
          <a:p>
            <a:r>
              <a:rPr lang="en-US" dirty="0" smtClean="0"/>
              <a:t>JEA</a:t>
            </a:r>
          </a:p>
          <a:p>
            <a:r>
              <a:rPr lang="en-US" dirty="0" err="1"/>
              <a:t>PackageManagement</a:t>
            </a:r>
            <a:r>
              <a:rPr lang="en-US" dirty="0"/>
              <a:t> / </a:t>
            </a:r>
            <a:r>
              <a:rPr lang="en-US" dirty="0" err="1"/>
              <a:t>PowerShellGet</a:t>
            </a:r>
            <a:r>
              <a:rPr lang="en-US" dirty="0"/>
              <a:t> (Module, script and software discovery / install / inventory</a:t>
            </a:r>
            <a:r>
              <a:rPr lang="en-US" dirty="0" smtClean="0"/>
              <a:t>) (down-level release PS3+)</a:t>
            </a:r>
          </a:p>
          <a:p>
            <a:r>
              <a:rPr lang="en-US" dirty="0" smtClean="0"/>
              <a:t>Information stream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Odata</a:t>
            </a:r>
            <a:r>
              <a:rPr lang="en-US" dirty="0" smtClean="0"/>
              <a:t> endpoint cmdlets</a:t>
            </a:r>
          </a:p>
          <a:p>
            <a:r>
              <a:rPr lang="en-US" dirty="0" smtClean="0"/>
              <a:t>Network switch management</a:t>
            </a:r>
          </a:p>
          <a:p>
            <a:r>
              <a:rPr lang="en-US" dirty="0" smtClean="0"/>
              <a:t>Remote edit file / script</a:t>
            </a:r>
            <a:endParaRPr lang="en-US" dirty="0"/>
          </a:p>
          <a:p>
            <a:r>
              <a:rPr lang="en-US" dirty="0" smtClean="0"/>
              <a:t>Local </a:t>
            </a:r>
            <a:r>
              <a:rPr lang="en-US" dirty="0"/>
              <a:t>user / group </a:t>
            </a:r>
            <a:r>
              <a:rPr lang="en-US" dirty="0" smtClean="0"/>
              <a:t>management</a:t>
            </a:r>
            <a:r>
              <a:rPr lang="nl-NL" dirty="0" smtClean="0"/>
              <a:t> (5.1)</a:t>
            </a:r>
          </a:p>
          <a:p>
            <a:r>
              <a:rPr lang="en-US" dirty="0" smtClean="0"/>
              <a:t>Module signing (5.1)</a:t>
            </a:r>
          </a:p>
          <a:p>
            <a:r>
              <a:rPr lang="en-US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64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6072" y="1905919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Demo!</a:t>
            </a:r>
            <a:endParaRPr lang="nl-NL" sz="9600" dirty="0">
              <a:solidFill>
                <a:schemeClr val="bg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1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Server 2016 </a:t>
            </a:r>
            <a:r>
              <a:rPr lang="en-US" dirty="0" smtClean="0"/>
              <a:t>/ Windows 10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Direct</a:t>
            </a:r>
          </a:p>
          <a:p>
            <a:pPr lvl="1"/>
            <a:r>
              <a:rPr lang="en-US" dirty="0" smtClean="0"/>
              <a:t>Copy-Item</a:t>
            </a:r>
          </a:p>
          <a:p>
            <a:pPr lvl="1"/>
            <a:r>
              <a:rPr lang="en-US" dirty="0" smtClean="0"/>
              <a:t>Enter-</a:t>
            </a:r>
            <a:r>
              <a:rPr lang="en-US" dirty="0" err="1" smtClean="0"/>
              <a:t>PSSession</a:t>
            </a:r>
            <a:endParaRPr lang="en-US" dirty="0"/>
          </a:p>
          <a:p>
            <a:pPr lvl="1"/>
            <a:r>
              <a:rPr lang="en-US" dirty="0" smtClean="0"/>
              <a:t>Invoke-Command</a:t>
            </a:r>
          </a:p>
          <a:p>
            <a:r>
              <a:rPr lang="en-US" dirty="0" smtClean="0"/>
              <a:t>PNP Device management</a:t>
            </a:r>
          </a:p>
          <a:p>
            <a:r>
              <a:rPr lang="en-US" dirty="0" smtClean="0"/>
              <a:t>Shipped OSS modules </a:t>
            </a:r>
            <a:r>
              <a:rPr lang="en-US" dirty="0" err="1" smtClean="0"/>
              <a:t>PSReadLine</a:t>
            </a:r>
            <a:r>
              <a:rPr lang="en-US" dirty="0" smtClean="0"/>
              <a:t> and Pester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8" y="6066689"/>
            <a:ext cx="727925" cy="544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" y="6190111"/>
            <a:ext cx="994765" cy="544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6072" y="1905919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Demo!</a:t>
            </a:r>
            <a:endParaRPr lang="nl-NL" sz="9600" dirty="0">
              <a:solidFill>
                <a:schemeClr val="bg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0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355</Words>
  <Application>Microsoft Office PowerPoint</Application>
  <PresentationFormat>Widescreen</PresentationFormat>
  <Paragraphs>73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Microsoft Sans Serif</vt:lpstr>
      <vt:lpstr>Wingdings</vt:lpstr>
      <vt:lpstr>Office</vt:lpstr>
      <vt:lpstr>What is new in PowerShell 5.x for the IT Pro</vt:lpstr>
      <vt:lpstr>PowerPoint Presentation</vt:lpstr>
      <vt:lpstr>Agenda</vt:lpstr>
      <vt:lpstr>Availability</vt:lpstr>
      <vt:lpstr>What is new?</vt:lpstr>
      <vt:lpstr>PowerPoint Presentation</vt:lpstr>
      <vt:lpstr>Windows Server 2016 / Windows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Kappen</dc:creator>
  <cp:lastModifiedBy>Ben Gelens</cp:lastModifiedBy>
  <cp:revision>89</cp:revision>
  <dcterms:created xsi:type="dcterms:W3CDTF">2016-03-03T10:01:35Z</dcterms:created>
  <dcterms:modified xsi:type="dcterms:W3CDTF">2016-05-12T12:29:35Z</dcterms:modified>
</cp:coreProperties>
</file>